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89" r:id="rId2"/>
    <p:sldId id="290" r:id="rId3"/>
    <p:sldId id="287" r:id="rId4"/>
    <p:sldId id="341" r:id="rId5"/>
    <p:sldId id="4141" r:id="rId6"/>
    <p:sldId id="322" r:id="rId7"/>
    <p:sldId id="4114" r:id="rId8"/>
    <p:sldId id="4115" r:id="rId9"/>
    <p:sldId id="4116" r:id="rId10"/>
    <p:sldId id="4122" r:id="rId11"/>
    <p:sldId id="4117" r:id="rId12"/>
    <p:sldId id="4105" r:id="rId13"/>
    <p:sldId id="4106" r:id="rId14"/>
    <p:sldId id="4118" r:id="rId15"/>
    <p:sldId id="276" r:id="rId16"/>
    <p:sldId id="315" r:id="rId17"/>
    <p:sldId id="4120" r:id="rId18"/>
    <p:sldId id="4128" r:id="rId19"/>
    <p:sldId id="4123" r:id="rId20"/>
    <p:sldId id="281" r:id="rId21"/>
    <p:sldId id="4125" r:id="rId22"/>
    <p:sldId id="4126" r:id="rId23"/>
    <p:sldId id="4124" r:id="rId24"/>
    <p:sldId id="4127" r:id="rId25"/>
    <p:sldId id="4129" r:id="rId26"/>
    <p:sldId id="269" r:id="rId27"/>
    <p:sldId id="4131" r:id="rId28"/>
    <p:sldId id="4132" r:id="rId29"/>
    <p:sldId id="286" r:id="rId30"/>
    <p:sldId id="4133" r:id="rId31"/>
    <p:sldId id="4134" r:id="rId32"/>
    <p:sldId id="4136" r:id="rId33"/>
    <p:sldId id="4137" r:id="rId34"/>
    <p:sldId id="4138" r:id="rId35"/>
    <p:sldId id="4139" r:id="rId36"/>
    <p:sldId id="4135" r:id="rId37"/>
    <p:sldId id="4140" r:id="rId38"/>
    <p:sldId id="307" r:id="rId39"/>
    <p:sldId id="278" r:id="rId40"/>
  </p:sldIdLst>
  <p:sldSz cx="12161838"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7137"/>
    <a:srgbClr val="767171"/>
    <a:srgbClr val="D38E5F"/>
    <a:srgbClr val="459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F7FC8A-C603-6545-A75C-CAD3E8FF9D28}" v="1611" dt="2023-10-25T17:20:41.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86"/>
    <p:restoredTop sz="89439" autoAdjust="0"/>
  </p:normalViewPr>
  <p:slideViewPr>
    <p:cSldViewPr>
      <p:cViewPr varScale="1">
        <p:scale>
          <a:sx n="138" d="100"/>
          <a:sy n="138" d="100"/>
        </p:scale>
        <p:origin x="1960" y="184"/>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Fojut" userId="d231062e2b8b72d0" providerId="LiveId" clId="{5FA5DE99-F030-D347-A670-FF262AED09AE}"/>
    <pc:docChg chg="mod modSld">
      <pc:chgData name="Bob Fojut" userId="d231062e2b8b72d0" providerId="LiveId" clId="{5FA5DE99-F030-D347-A670-FF262AED09AE}" dt="2023-10-26T14:10:20.420" v="21"/>
      <pc:docMkLst>
        <pc:docMk/>
      </pc:docMkLst>
      <pc:sldChg chg="modNotesTx">
        <pc:chgData name="Bob Fojut" userId="d231062e2b8b72d0" providerId="LiveId" clId="{5FA5DE99-F030-D347-A670-FF262AED09AE}" dt="2023-10-26T13:53:36.921" v="12" actId="20577"/>
        <pc:sldMkLst>
          <pc:docMk/>
          <pc:sldMk cId="3580285727" sldId="269"/>
        </pc:sldMkLst>
      </pc:sldChg>
      <pc:sldChg chg="modNotesTx">
        <pc:chgData name="Bob Fojut" userId="d231062e2b8b72d0" providerId="LiveId" clId="{5FA5DE99-F030-D347-A670-FF262AED09AE}" dt="2023-10-26T13:52:48.202" v="4" actId="20577"/>
        <pc:sldMkLst>
          <pc:docMk/>
          <pc:sldMk cId="0" sldId="276"/>
        </pc:sldMkLst>
      </pc:sldChg>
      <pc:sldChg chg="modNotesTx">
        <pc:chgData name="Bob Fojut" userId="d231062e2b8b72d0" providerId="LiveId" clId="{5FA5DE99-F030-D347-A670-FF262AED09AE}" dt="2023-10-26T13:52:11.490" v="1" actId="20577"/>
        <pc:sldMkLst>
          <pc:docMk/>
          <pc:sldMk cId="0" sldId="287"/>
        </pc:sldMkLst>
      </pc:sldChg>
      <pc:sldChg chg="modNotesTx">
        <pc:chgData name="Bob Fojut" userId="d231062e2b8b72d0" providerId="LiveId" clId="{5FA5DE99-F030-D347-A670-FF262AED09AE}" dt="2023-10-26T13:52:02.248" v="0" actId="20577"/>
        <pc:sldMkLst>
          <pc:docMk/>
          <pc:sldMk cId="2114746174" sldId="290"/>
        </pc:sldMkLst>
      </pc:sldChg>
      <pc:sldChg chg="modNotesTx">
        <pc:chgData name="Bob Fojut" userId="d231062e2b8b72d0" providerId="LiveId" clId="{5FA5DE99-F030-D347-A670-FF262AED09AE}" dt="2023-10-26T13:52:21.978" v="2" actId="20577"/>
        <pc:sldMkLst>
          <pc:docMk/>
          <pc:sldMk cId="3351143654" sldId="341"/>
        </pc:sldMkLst>
      </pc:sldChg>
      <pc:sldChg chg="modNotesTx">
        <pc:chgData name="Bob Fojut" userId="d231062e2b8b72d0" providerId="LiveId" clId="{5FA5DE99-F030-D347-A670-FF262AED09AE}" dt="2023-10-26T13:52:54.785" v="5" actId="20577"/>
        <pc:sldMkLst>
          <pc:docMk/>
          <pc:sldMk cId="4103812488" sldId="4120"/>
        </pc:sldMkLst>
      </pc:sldChg>
      <pc:sldChg chg="modNotesTx">
        <pc:chgData name="Bob Fojut" userId="d231062e2b8b72d0" providerId="LiveId" clId="{5FA5DE99-F030-D347-A670-FF262AED09AE}" dt="2023-10-26T13:53:21.722" v="9" actId="20577"/>
        <pc:sldMkLst>
          <pc:docMk/>
          <pc:sldMk cId="110279190" sldId="4124"/>
        </pc:sldMkLst>
      </pc:sldChg>
      <pc:sldChg chg="modNotesTx">
        <pc:chgData name="Bob Fojut" userId="d231062e2b8b72d0" providerId="LiveId" clId="{5FA5DE99-F030-D347-A670-FF262AED09AE}" dt="2023-10-26T13:53:08.522" v="7" actId="20577"/>
        <pc:sldMkLst>
          <pc:docMk/>
          <pc:sldMk cId="654474242" sldId="4125"/>
        </pc:sldMkLst>
      </pc:sldChg>
      <pc:sldChg chg="modNotesTx">
        <pc:chgData name="Bob Fojut" userId="d231062e2b8b72d0" providerId="LiveId" clId="{5FA5DE99-F030-D347-A670-FF262AED09AE}" dt="2023-10-26T13:53:16.473" v="8" actId="20577"/>
        <pc:sldMkLst>
          <pc:docMk/>
          <pc:sldMk cId="730156203" sldId="4126"/>
        </pc:sldMkLst>
      </pc:sldChg>
      <pc:sldChg chg="modNotesTx">
        <pc:chgData name="Bob Fojut" userId="d231062e2b8b72d0" providerId="LiveId" clId="{5FA5DE99-F030-D347-A670-FF262AED09AE}" dt="2023-10-26T13:53:26.457" v="10" actId="20577"/>
        <pc:sldMkLst>
          <pc:docMk/>
          <pc:sldMk cId="2029702235" sldId="4127"/>
        </pc:sldMkLst>
      </pc:sldChg>
      <pc:sldChg chg="modNotesTx">
        <pc:chgData name="Bob Fojut" userId="d231062e2b8b72d0" providerId="LiveId" clId="{5FA5DE99-F030-D347-A670-FF262AED09AE}" dt="2023-10-26T13:52:59.986" v="6" actId="20577"/>
        <pc:sldMkLst>
          <pc:docMk/>
          <pc:sldMk cId="2576768210" sldId="4128"/>
        </pc:sldMkLst>
      </pc:sldChg>
      <pc:sldChg chg="modNotesTx">
        <pc:chgData name="Bob Fojut" userId="d231062e2b8b72d0" providerId="LiveId" clId="{5FA5DE99-F030-D347-A670-FF262AED09AE}" dt="2023-10-26T13:53:31.553" v="11" actId="20577"/>
        <pc:sldMkLst>
          <pc:docMk/>
          <pc:sldMk cId="1843550134" sldId="4129"/>
        </pc:sldMkLst>
      </pc:sldChg>
      <pc:sldChg chg="modNotesTx">
        <pc:chgData name="Bob Fojut" userId="d231062e2b8b72d0" providerId="LiveId" clId="{5FA5DE99-F030-D347-A670-FF262AED09AE}" dt="2023-10-26T13:53:42.441" v="13" actId="20577"/>
        <pc:sldMkLst>
          <pc:docMk/>
          <pc:sldMk cId="625910324" sldId="4131"/>
        </pc:sldMkLst>
      </pc:sldChg>
      <pc:sldChg chg="modNotesTx">
        <pc:chgData name="Bob Fojut" userId="d231062e2b8b72d0" providerId="LiveId" clId="{5FA5DE99-F030-D347-A670-FF262AED09AE}" dt="2023-10-26T13:53:51.385" v="14" actId="20577"/>
        <pc:sldMkLst>
          <pc:docMk/>
          <pc:sldMk cId="2131780734" sldId="4133"/>
        </pc:sldMkLst>
      </pc:sldChg>
      <pc:sldChg chg="modNotesTx">
        <pc:chgData name="Bob Fojut" userId="d231062e2b8b72d0" providerId="LiveId" clId="{5FA5DE99-F030-D347-A670-FF262AED09AE}" dt="2023-10-26T13:53:55.618" v="15" actId="20577"/>
        <pc:sldMkLst>
          <pc:docMk/>
          <pc:sldMk cId="3007901505" sldId="4134"/>
        </pc:sldMkLst>
      </pc:sldChg>
      <pc:sldChg chg="modNotesTx">
        <pc:chgData name="Bob Fojut" userId="d231062e2b8b72d0" providerId="LiveId" clId="{5FA5DE99-F030-D347-A670-FF262AED09AE}" dt="2023-10-26T13:54:16.992" v="20" actId="20577"/>
        <pc:sldMkLst>
          <pc:docMk/>
          <pc:sldMk cId="993944663" sldId="4135"/>
        </pc:sldMkLst>
      </pc:sldChg>
      <pc:sldChg chg="modNotesTx">
        <pc:chgData name="Bob Fojut" userId="d231062e2b8b72d0" providerId="LiveId" clId="{5FA5DE99-F030-D347-A670-FF262AED09AE}" dt="2023-10-26T13:54:00.235" v="16" actId="20577"/>
        <pc:sldMkLst>
          <pc:docMk/>
          <pc:sldMk cId="1113293221" sldId="4136"/>
        </pc:sldMkLst>
      </pc:sldChg>
      <pc:sldChg chg="modNotesTx">
        <pc:chgData name="Bob Fojut" userId="d231062e2b8b72d0" providerId="LiveId" clId="{5FA5DE99-F030-D347-A670-FF262AED09AE}" dt="2023-10-26T13:54:04.616" v="17" actId="20577"/>
        <pc:sldMkLst>
          <pc:docMk/>
          <pc:sldMk cId="1932503961" sldId="4137"/>
        </pc:sldMkLst>
      </pc:sldChg>
      <pc:sldChg chg="modNotesTx">
        <pc:chgData name="Bob Fojut" userId="d231062e2b8b72d0" providerId="LiveId" clId="{5FA5DE99-F030-D347-A670-FF262AED09AE}" dt="2023-10-26T13:54:08.352" v="18" actId="20577"/>
        <pc:sldMkLst>
          <pc:docMk/>
          <pc:sldMk cId="3332573302" sldId="4138"/>
        </pc:sldMkLst>
      </pc:sldChg>
      <pc:sldChg chg="modNotesTx">
        <pc:chgData name="Bob Fojut" userId="d231062e2b8b72d0" providerId="LiveId" clId="{5FA5DE99-F030-D347-A670-FF262AED09AE}" dt="2023-10-26T13:54:12.663" v="19" actId="20577"/>
        <pc:sldMkLst>
          <pc:docMk/>
          <pc:sldMk cId="3007648842" sldId="4139"/>
        </pc:sldMkLst>
      </pc:sldChg>
      <pc:sldChg chg="modNotesTx">
        <pc:chgData name="Bob Fojut" userId="d231062e2b8b72d0" providerId="LiveId" clId="{5FA5DE99-F030-D347-A670-FF262AED09AE}" dt="2023-10-26T13:52:27.643" v="3" actId="20577"/>
        <pc:sldMkLst>
          <pc:docMk/>
          <pc:sldMk cId="97794709" sldId="4141"/>
        </pc:sldMkLst>
      </pc:sldChg>
    </pc:docChg>
  </pc:docChgLst>
  <pc:docChgLst>
    <pc:chgData name="Bob Fojut" userId="d231062e2b8b72d0" providerId="LiveId" clId="{90F7FC8A-C603-6545-A75C-CAD3E8FF9D28}"/>
    <pc:docChg chg="undo custSel addSld delSld modSld sldOrd modMainMaster modNotesMaster">
      <pc:chgData name="Bob Fojut" userId="d231062e2b8b72d0" providerId="LiveId" clId="{90F7FC8A-C603-6545-A75C-CAD3E8FF9D28}" dt="2023-10-25T17:20:41.031" v="4825" actId="20577"/>
      <pc:docMkLst>
        <pc:docMk/>
      </pc:docMkLst>
      <pc:sldChg chg="add del ord">
        <pc:chgData name="Bob Fojut" userId="d231062e2b8b72d0" providerId="LiveId" clId="{90F7FC8A-C603-6545-A75C-CAD3E8FF9D28}" dt="2023-10-17T17:00:49.689" v="2059" actId="2696"/>
        <pc:sldMkLst>
          <pc:docMk/>
          <pc:sldMk cId="3317248566" sldId="257"/>
        </pc:sldMkLst>
      </pc:sldChg>
      <pc:sldChg chg="delSp add del ord setBg delDesignElem">
        <pc:chgData name="Bob Fojut" userId="d231062e2b8b72d0" providerId="LiveId" clId="{90F7FC8A-C603-6545-A75C-CAD3E8FF9D28}" dt="2023-10-17T16:38:45.927" v="1680" actId="2696"/>
        <pc:sldMkLst>
          <pc:docMk/>
          <pc:sldMk cId="2781783066" sldId="259"/>
        </pc:sldMkLst>
        <pc:spChg chg="del">
          <ac:chgData name="Bob Fojut" userId="d231062e2b8b72d0" providerId="LiveId" clId="{90F7FC8A-C603-6545-A75C-CAD3E8FF9D28}" dt="2023-10-17T15:24:41.830" v="568"/>
          <ac:spMkLst>
            <pc:docMk/>
            <pc:sldMk cId="2781783066" sldId="259"/>
            <ac:spMk id="15" creationId="{BACC6370-2D7E-4714-9D71-7542949D7D5D}"/>
          </ac:spMkLst>
        </pc:spChg>
        <pc:spChg chg="del">
          <ac:chgData name="Bob Fojut" userId="d231062e2b8b72d0" providerId="LiveId" clId="{90F7FC8A-C603-6545-A75C-CAD3E8FF9D28}" dt="2023-10-17T15:24:41.830" v="568"/>
          <ac:spMkLst>
            <pc:docMk/>
            <pc:sldMk cId="2781783066" sldId="259"/>
            <ac:spMk id="17" creationId="{B6C76E0E-A869-468C-8AB8-BE573739F822}"/>
          </ac:spMkLst>
        </pc:spChg>
        <pc:spChg chg="del">
          <ac:chgData name="Bob Fojut" userId="d231062e2b8b72d0" providerId="LiveId" clId="{90F7FC8A-C603-6545-A75C-CAD3E8FF9D28}" dt="2023-10-17T15:24:41.830" v="568"/>
          <ac:spMkLst>
            <pc:docMk/>
            <pc:sldMk cId="2781783066" sldId="259"/>
            <ac:spMk id="19" creationId="{C2980D51-170D-4D0F-B1DE-FA7299627D18}"/>
          </ac:spMkLst>
        </pc:spChg>
        <pc:spChg chg="del">
          <ac:chgData name="Bob Fojut" userId="d231062e2b8b72d0" providerId="LiveId" clId="{90F7FC8A-C603-6545-A75C-CAD3E8FF9D28}" dt="2023-10-17T15:24:41.830" v="568"/>
          <ac:spMkLst>
            <pc:docMk/>
            <pc:sldMk cId="2781783066" sldId="259"/>
            <ac:spMk id="21" creationId="{5B103BBE-1445-4DEC-B4D9-5C57296E5B4D}"/>
          </ac:spMkLst>
        </pc:spChg>
      </pc:sldChg>
      <pc:sldChg chg="addSp delSp modSp del mod modTransition">
        <pc:chgData name="Bob Fojut" userId="d231062e2b8b72d0" providerId="LiveId" clId="{90F7FC8A-C603-6545-A75C-CAD3E8FF9D28}" dt="2023-10-18T16:10:51.968" v="3932" actId="2696"/>
        <pc:sldMkLst>
          <pc:docMk/>
          <pc:sldMk cId="0" sldId="260"/>
        </pc:sldMkLst>
        <pc:spChg chg="add del mod">
          <ac:chgData name="Bob Fojut" userId="d231062e2b8b72d0" providerId="LiveId" clId="{90F7FC8A-C603-6545-A75C-CAD3E8FF9D28}" dt="2023-10-17T17:56:33.725" v="2304" actId="478"/>
          <ac:spMkLst>
            <pc:docMk/>
            <pc:sldMk cId="0" sldId="260"/>
            <ac:spMk id="3" creationId="{6ECCB8D5-11AA-946F-8A02-B0FF6D31A09D}"/>
          </ac:spMkLst>
        </pc:spChg>
        <pc:spChg chg="mod">
          <ac:chgData name="Bob Fojut" userId="d231062e2b8b72d0" providerId="LiveId" clId="{90F7FC8A-C603-6545-A75C-CAD3E8FF9D28}" dt="2023-10-17T17:00:13.434" v="2056" actId="20577"/>
          <ac:spMkLst>
            <pc:docMk/>
            <pc:sldMk cId="0" sldId="260"/>
            <ac:spMk id="4" creationId="{00000000-0000-0000-0000-000000000000}"/>
          </ac:spMkLst>
        </pc:spChg>
        <pc:spChg chg="add del mod">
          <ac:chgData name="Bob Fojut" userId="d231062e2b8b72d0" providerId="LiveId" clId="{90F7FC8A-C603-6545-A75C-CAD3E8FF9D28}" dt="2023-10-17T18:01:43.283" v="2458" actId="478"/>
          <ac:spMkLst>
            <pc:docMk/>
            <pc:sldMk cId="0" sldId="260"/>
            <ac:spMk id="6" creationId="{3682F8CA-872C-CEB4-E370-342A3656BB3E}"/>
          </ac:spMkLst>
        </pc:spChg>
        <pc:spChg chg="del mod">
          <ac:chgData name="Bob Fojut" userId="d231062e2b8b72d0" providerId="LiveId" clId="{90F7FC8A-C603-6545-A75C-CAD3E8FF9D28}" dt="2023-10-17T17:00:30.661" v="2057" actId="478"/>
          <ac:spMkLst>
            <pc:docMk/>
            <pc:sldMk cId="0" sldId="260"/>
            <ac:spMk id="9" creationId="{00000000-0000-0000-0000-000000000000}"/>
          </ac:spMkLst>
        </pc:spChg>
        <pc:spChg chg="add del mod">
          <ac:chgData name="Bob Fojut" userId="d231062e2b8b72d0" providerId="LiveId" clId="{90F7FC8A-C603-6545-A75C-CAD3E8FF9D28}" dt="2023-10-17T18:04:40.467" v="2567" actId="478"/>
          <ac:spMkLst>
            <pc:docMk/>
            <pc:sldMk cId="0" sldId="260"/>
            <ac:spMk id="10" creationId="{DB229F81-79B0-946B-D239-432CE64240F6}"/>
          </ac:spMkLst>
        </pc:spChg>
        <pc:spChg chg="add mod">
          <ac:chgData name="Bob Fojut" userId="d231062e2b8b72d0" providerId="LiveId" clId="{90F7FC8A-C603-6545-A75C-CAD3E8FF9D28}" dt="2023-10-17T18:06:49.269" v="2653"/>
          <ac:spMkLst>
            <pc:docMk/>
            <pc:sldMk cId="0" sldId="260"/>
            <ac:spMk id="12" creationId="{2766EC44-7116-E6CD-EC0F-442B7D46656E}"/>
          </ac:spMkLst>
        </pc:spChg>
        <pc:cxnChg chg="del mod">
          <ac:chgData name="Bob Fojut" userId="d231062e2b8b72d0" providerId="LiveId" clId="{90F7FC8A-C603-6545-A75C-CAD3E8FF9D28}" dt="2023-10-17T17:56:35.235" v="2305" actId="478"/>
          <ac:cxnSpMkLst>
            <pc:docMk/>
            <pc:sldMk cId="0" sldId="260"/>
            <ac:cxnSpMk id="2" creationId="{608AFC9A-250D-5247-F51E-552550376AF9}"/>
          </ac:cxnSpMkLst>
        </pc:cxnChg>
        <pc:cxnChg chg="add del mod">
          <ac:chgData name="Bob Fojut" userId="d231062e2b8b72d0" providerId="LiveId" clId="{90F7FC8A-C603-6545-A75C-CAD3E8FF9D28}" dt="2023-10-17T18:01:41.833" v="2457" actId="478"/>
          <ac:cxnSpMkLst>
            <pc:docMk/>
            <pc:sldMk cId="0" sldId="260"/>
            <ac:cxnSpMk id="7" creationId="{BB7A5258-97E2-0906-B287-2694A1A72783}"/>
          </ac:cxnSpMkLst>
        </pc:cxnChg>
        <pc:cxnChg chg="del">
          <ac:chgData name="Bob Fojut" userId="d231062e2b8b72d0" providerId="LiveId" clId="{90F7FC8A-C603-6545-A75C-CAD3E8FF9D28}" dt="2023-10-17T17:56:36.435" v="2306" actId="478"/>
          <ac:cxnSpMkLst>
            <pc:docMk/>
            <pc:sldMk cId="0" sldId="260"/>
            <ac:cxnSpMk id="8" creationId="{00000000-0000-0000-0000-000000000000}"/>
          </ac:cxnSpMkLst>
        </pc:cxnChg>
        <pc:cxnChg chg="add del mod">
          <ac:chgData name="Bob Fojut" userId="d231062e2b8b72d0" providerId="LiveId" clId="{90F7FC8A-C603-6545-A75C-CAD3E8FF9D28}" dt="2023-10-17T18:04:40.467" v="2567" actId="478"/>
          <ac:cxnSpMkLst>
            <pc:docMk/>
            <pc:sldMk cId="0" sldId="260"/>
            <ac:cxnSpMk id="11" creationId="{33730DB2-21C9-3905-85C5-EAE35B5327E6}"/>
          </ac:cxnSpMkLst>
        </pc:cxnChg>
        <pc:cxnChg chg="add mod">
          <ac:chgData name="Bob Fojut" userId="d231062e2b8b72d0" providerId="LiveId" clId="{90F7FC8A-C603-6545-A75C-CAD3E8FF9D28}" dt="2023-10-17T18:06:49.269" v="2653"/>
          <ac:cxnSpMkLst>
            <pc:docMk/>
            <pc:sldMk cId="0" sldId="260"/>
            <ac:cxnSpMk id="13" creationId="{700F7A3A-11B9-958C-9B31-23B464609A2B}"/>
          </ac:cxnSpMkLst>
        </pc:cxnChg>
      </pc:sldChg>
      <pc:sldChg chg="add del ord">
        <pc:chgData name="Bob Fojut" userId="d231062e2b8b72d0" providerId="LiveId" clId="{90F7FC8A-C603-6545-A75C-CAD3E8FF9D28}" dt="2023-10-17T15:39:31.054" v="934" actId="2696"/>
        <pc:sldMkLst>
          <pc:docMk/>
          <pc:sldMk cId="1740621463" sldId="261"/>
        </pc:sldMkLst>
      </pc:sldChg>
      <pc:sldChg chg="delSp add del ord setBg delDesignElem">
        <pc:chgData name="Bob Fojut" userId="d231062e2b8b72d0" providerId="LiveId" clId="{90F7FC8A-C603-6545-A75C-CAD3E8FF9D28}" dt="2023-10-17T15:43:37.129" v="996" actId="2696"/>
        <pc:sldMkLst>
          <pc:docMk/>
          <pc:sldMk cId="745335533" sldId="262"/>
        </pc:sldMkLst>
        <pc:spChg chg="del">
          <ac:chgData name="Bob Fojut" userId="d231062e2b8b72d0" providerId="LiveId" clId="{90F7FC8A-C603-6545-A75C-CAD3E8FF9D28}" dt="2023-10-17T15:23:28.001" v="545"/>
          <ac:spMkLst>
            <pc:docMk/>
            <pc:sldMk cId="745335533" sldId="262"/>
            <ac:spMk id="9" creationId="{2E442304-DDBD-4F7B-8017-36BCC863FB40}"/>
          </ac:spMkLst>
        </pc:spChg>
        <pc:spChg chg="del">
          <ac:chgData name="Bob Fojut" userId="d231062e2b8b72d0" providerId="LiveId" clId="{90F7FC8A-C603-6545-A75C-CAD3E8FF9D28}" dt="2023-10-17T15:23:28.001" v="545"/>
          <ac:spMkLst>
            <pc:docMk/>
            <pc:sldMk cId="745335533" sldId="262"/>
            <ac:spMk id="11" creationId="{5E107275-3853-46FD-A241-DE4355A42675}"/>
          </ac:spMkLst>
        </pc:spChg>
      </pc:sldChg>
      <pc:sldChg chg="del">
        <pc:chgData name="Bob Fojut" userId="d231062e2b8b72d0" providerId="LiveId" clId="{90F7FC8A-C603-6545-A75C-CAD3E8FF9D28}" dt="2023-10-17T15:21:59.991" v="530" actId="2696"/>
        <pc:sldMkLst>
          <pc:docMk/>
          <pc:sldMk cId="3810928737" sldId="263"/>
        </pc:sldMkLst>
      </pc:sldChg>
      <pc:sldChg chg="delSp add del ord setBg delDesignElem">
        <pc:chgData name="Bob Fojut" userId="d231062e2b8b72d0" providerId="LiveId" clId="{90F7FC8A-C603-6545-A75C-CAD3E8FF9D28}" dt="2023-10-17T16:39:54.592" v="1707" actId="2696"/>
        <pc:sldMkLst>
          <pc:docMk/>
          <pc:sldMk cId="668095472" sldId="264"/>
        </pc:sldMkLst>
        <pc:spChg chg="del">
          <ac:chgData name="Bob Fojut" userId="d231062e2b8b72d0" providerId="LiveId" clId="{90F7FC8A-C603-6545-A75C-CAD3E8FF9D28}" dt="2023-10-17T15:24:41.830" v="568"/>
          <ac:spMkLst>
            <pc:docMk/>
            <pc:sldMk cId="668095472" sldId="264"/>
            <ac:spMk id="25" creationId="{1B15ED52-F352-441B-82BF-E0EA34836D08}"/>
          </ac:spMkLst>
        </pc:spChg>
        <pc:spChg chg="del">
          <ac:chgData name="Bob Fojut" userId="d231062e2b8b72d0" providerId="LiveId" clId="{90F7FC8A-C603-6545-A75C-CAD3E8FF9D28}" dt="2023-10-17T15:24:41.830" v="568"/>
          <ac:spMkLst>
            <pc:docMk/>
            <pc:sldMk cId="668095472" sldId="264"/>
            <ac:spMk id="27" creationId="{3B2E3793-BFE6-45A2-9B7B-E18844431C99}"/>
          </ac:spMkLst>
        </pc:spChg>
        <pc:spChg chg="del">
          <ac:chgData name="Bob Fojut" userId="d231062e2b8b72d0" providerId="LiveId" clId="{90F7FC8A-C603-6545-A75C-CAD3E8FF9D28}" dt="2023-10-17T15:24:41.830" v="568"/>
          <ac:spMkLst>
            <pc:docMk/>
            <pc:sldMk cId="668095472" sldId="264"/>
            <ac:spMk id="29" creationId="{BC4C4868-CB8F-4AF9-9CDB-8108F2C19B67}"/>
          </ac:spMkLst>
        </pc:spChg>
        <pc:spChg chg="del">
          <ac:chgData name="Bob Fojut" userId="d231062e2b8b72d0" providerId="LiveId" clId="{90F7FC8A-C603-6545-A75C-CAD3E8FF9D28}" dt="2023-10-17T15:24:41.830" v="568"/>
          <ac:spMkLst>
            <pc:docMk/>
            <pc:sldMk cId="668095472" sldId="264"/>
            <ac:spMk id="31" creationId="{375E0459-6403-40CD-989D-56A4407CA12E}"/>
          </ac:spMkLst>
        </pc:spChg>
        <pc:spChg chg="del">
          <ac:chgData name="Bob Fojut" userId="d231062e2b8b72d0" providerId="LiveId" clId="{90F7FC8A-C603-6545-A75C-CAD3E8FF9D28}" dt="2023-10-17T15:24:41.830" v="568"/>
          <ac:spMkLst>
            <pc:docMk/>
            <pc:sldMk cId="668095472" sldId="264"/>
            <ac:spMk id="33" creationId="{53E5B1A8-3AC9-4BD1-9BBC-78CA94F2D1BA}"/>
          </ac:spMkLst>
        </pc:spChg>
      </pc:sldChg>
      <pc:sldChg chg="delSp add del ord setBg delDesignElem">
        <pc:chgData name="Bob Fojut" userId="d231062e2b8b72d0" providerId="LiveId" clId="{90F7FC8A-C603-6545-A75C-CAD3E8FF9D28}" dt="2023-10-17T16:48:58.413" v="1865" actId="2696"/>
        <pc:sldMkLst>
          <pc:docMk/>
          <pc:sldMk cId="320899355" sldId="265"/>
        </pc:sldMkLst>
        <pc:spChg chg="del">
          <ac:chgData name="Bob Fojut" userId="d231062e2b8b72d0" providerId="LiveId" clId="{90F7FC8A-C603-6545-A75C-CAD3E8FF9D28}" dt="2023-10-17T15:24:41.830" v="568"/>
          <ac:spMkLst>
            <pc:docMk/>
            <pc:sldMk cId="320899355" sldId="265"/>
            <ac:spMk id="8" creationId="{1B15ED52-F352-441B-82BF-E0EA34836D08}"/>
          </ac:spMkLst>
        </pc:spChg>
        <pc:spChg chg="del">
          <ac:chgData name="Bob Fojut" userId="d231062e2b8b72d0" providerId="LiveId" clId="{90F7FC8A-C603-6545-A75C-CAD3E8FF9D28}" dt="2023-10-17T15:24:41.830" v="568"/>
          <ac:spMkLst>
            <pc:docMk/>
            <pc:sldMk cId="320899355" sldId="265"/>
            <ac:spMk id="10" creationId="{3B2E3793-BFE6-45A2-9B7B-E18844431C99}"/>
          </ac:spMkLst>
        </pc:spChg>
        <pc:spChg chg="del">
          <ac:chgData name="Bob Fojut" userId="d231062e2b8b72d0" providerId="LiveId" clId="{90F7FC8A-C603-6545-A75C-CAD3E8FF9D28}" dt="2023-10-17T15:24:41.830" v="568"/>
          <ac:spMkLst>
            <pc:docMk/>
            <pc:sldMk cId="320899355" sldId="265"/>
            <ac:spMk id="12" creationId="{BC4C4868-CB8F-4AF9-9CDB-8108F2C19B67}"/>
          </ac:spMkLst>
        </pc:spChg>
        <pc:spChg chg="del">
          <ac:chgData name="Bob Fojut" userId="d231062e2b8b72d0" providerId="LiveId" clId="{90F7FC8A-C603-6545-A75C-CAD3E8FF9D28}" dt="2023-10-17T15:24:41.830" v="568"/>
          <ac:spMkLst>
            <pc:docMk/>
            <pc:sldMk cId="320899355" sldId="265"/>
            <ac:spMk id="14" creationId="{375E0459-6403-40CD-989D-56A4407CA12E}"/>
          </ac:spMkLst>
        </pc:spChg>
        <pc:spChg chg="del">
          <ac:chgData name="Bob Fojut" userId="d231062e2b8b72d0" providerId="LiveId" clId="{90F7FC8A-C603-6545-A75C-CAD3E8FF9D28}" dt="2023-10-17T15:24:41.830" v="568"/>
          <ac:spMkLst>
            <pc:docMk/>
            <pc:sldMk cId="320899355" sldId="265"/>
            <ac:spMk id="16" creationId="{53E5B1A8-3AC9-4BD1-9BBC-78CA94F2D1BA}"/>
          </ac:spMkLst>
        </pc:spChg>
      </pc:sldChg>
      <pc:sldChg chg="delSp add del ord setBg delDesignElem">
        <pc:chgData name="Bob Fojut" userId="d231062e2b8b72d0" providerId="LiveId" clId="{90F7FC8A-C603-6545-A75C-CAD3E8FF9D28}" dt="2023-10-17T16:44:28.014" v="1795" actId="2696"/>
        <pc:sldMkLst>
          <pc:docMk/>
          <pc:sldMk cId="369803883" sldId="267"/>
        </pc:sldMkLst>
        <pc:spChg chg="del">
          <ac:chgData name="Bob Fojut" userId="d231062e2b8b72d0" providerId="LiveId" clId="{90F7FC8A-C603-6545-A75C-CAD3E8FF9D28}" dt="2023-10-17T15:24:41.830" v="568"/>
          <ac:spMkLst>
            <pc:docMk/>
            <pc:sldMk cId="369803883" sldId="267"/>
            <ac:spMk id="8" creationId="{1B15ED52-F352-441B-82BF-E0EA34836D08}"/>
          </ac:spMkLst>
        </pc:spChg>
        <pc:spChg chg="del">
          <ac:chgData name="Bob Fojut" userId="d231062e2b8b72d0" providerId="LiveId" clId="{90F7FC8A-C603-6545-A75C-CAD3E8FF9D28}" dt="2023-10-17T15:24:41.830" v="568"/>
          <ac:spMkLst>
            <pc:docMk/>
            <pc:sldMk cId="369803883" sldId="267"/>
            <ac:spMk id="10" creationId="{3B2E3793-BFE6-45A2-9B7B-E18844431C99}"/>
          </ac:spMkLst>
        </pc:spChg>
        <pc:spChg chg="del">
          <ac:chgData name="Bob Fojut" userId="d231062e2b8b72d0" providerId="LiveId" clId="{90F7FC8A-C603-6545-A75C-CAD3E8FF9D28}" dt="2023-10-17T15:24:41.830" v="568"/>
          <ac:spMkLst>
            <pc:docMk/>
            <pc:sldMk cId="369803883" sldId="267"/>
            <ac:spMk id="12" creationId="{BC4C4868-CB8F-4AF9-9CDB-8108F2C19B67}"/>
          </ac:spMkLst>
        </pc:spChg>
        <pc:spChg chg="del">
          <ac:chgData name="Bob Fojut" userId="d231062e2b8b72d0" providerId="LiveId" clId="{90F7FC8A-C603-6545-A75C-CAD3E8FF9D28}" dt="2023-10-17T15:24:41.830" v="568"/>
          <ac:spMkLst>
            <pc:docMk/>
            <pc:sldMk cId="369803883" sldId="267"/>
            <ac:spMk id="14" creationId="{375E0459-6403-40CD-989D-56A4407CA12E}"/>
          </ac:spMkLst>
        </pc:spChg>
        <pc:spChg chg="del">
          <ac:chgData name="Bob Fojut" userId="d231062e2b8b72d0" providerId="LiveId" clId="{90F7FC8A-C603-6545-A75C-CAD3E8FF9D28}" dt="2023-10-17T15:24:41.830" v="568"/>
          <ac:spMkLst>
            <pc:docMk/>
            <pc:sldMk cId="369803883" sldId="267"/>
            <ac:spMk id="16" creationId="{53E5B1A8-3AC9-4BD1-9BBC-78CA94F2D1BA}"/>
          </ac:spMkLst>
        </pc:spChg>
      </pc:sldChg>
      <pc:sldChg chg="addSp delSp modSp add mod ord modTransition">
        <pc:chgData name="Bob Fojut" userId="d231062e2b8b72d0" providerId="LiveId" clId="{90F7FC8A-C603-6545-A75C-CAD3E8FF9D28}" dt="2023-10-19T16:58:17.810" v="4288"/>
        <pc:sldMkLst>
          <pc:docMk/>
          <pc:sldMk cId="3580285727" sldId="269"/>
        </pc:sldMkLst>
        <pc:spChg chg="add del mod">
          <ac:chgData name="Bob Fojut" userId="d231062e2b8b72d0" providerId="LiveId" clId="{90F7FC8A-C603-6545-A75C-CAD3E8FF9D28}" dt="2023-10-17T18:08:44.040" v="2712"/>
          <ac:spMkLst>
            <pc:docMk/>
            <pc:sldMk cId="3580285727" sldId="269"/>
            <ac:spMk id="3" creationId="{FBE07964-0D3E-7B79-1131-D3367E878727}"/>
          </ac:spMkLst>
        </pc:spChg>
        <pc:picChg chg="mod">
          <ac:chgData name="Bob Fojut" userId="d231062e2b8b72d0" providerId="LiveId" clId="{90F7FC8A-C603-6545-A75C-CAD3E8FF9D28}" dt="2023-10-17T16:43:06.791" v="1775" actId="1076"/>
          <ac:picMkLst>
            <pc:docMk/>
            <pc:sldMk cId="3580285727" sldId="269"/>
            <ac:picMk id="2" creationId="{3DB8162F-6145-D6E5-D93A-B41DAEC1B6CA}"/>
          </ac:picMkLst>
        </pc:picChg>
        <pc:cxnChg chg="add del mod">
          <ac:chgData name="Bob Fojut" userId="d231062e2b8b72d0" providerId="LiveId" clId="{90F7FC8A-C603-6545-A75C-CAD3E8FF9D28}" dt="2023-10-17T18:08:44.040" v="2712"/>
          <ac:cxnSpMkLst>
            <pc:docMk/>
            <pc:sldMk cId="3580285727" sldId="269"/>
            <ac:cxnSpMk id="4" creationId="{CC5AF608-54FA-5102-7E9C-29EF2E969D74}"/>
          </ac:cxnSpMkLst>
        </pc:cxnChg>
      </pc:sldChg>
      <pc:sldChg chg="delSp add del ord setBg delDesignElem">
        <pc:chgData name="Bob Fojut" userId="d231062e2b8b72d0" providerId="LiveId" clId="{90F7FC8A-C603-6545-A75C-CAD3E8FF9D28}" dt="2023-10-17T16:32:55.077" v="1544" actId="2696"/>
        <pc:sldMkLst>
          <pc:docMk/>
          <pc:sldMk cId="1182373349" sldId="271"/>
        </pc:sldMkLst>
        <pc:spChg chg="del">
          <ac:chgData name="Bob Fojut" userId="d231062e2b8b72d0" providerId="LiveId" clId="{90F7FC8A-C603-6545-A75C-CAD3E8FF9D28}" dt="2023-10-17T15:24:41.830" v="568"/>
          <ac:spMkLst>
            <pc:docMk/>
            <pc:sldMk cId="1182373349" sldId="271"/>
            <ac:spMk id="22" creationId="{BACC6370-2D7E-4714-9D71-7542949D7D5D}"/>
          </ac:spMkLst>
        </pc:spChg>
        <pc:spChg chg="del">
          <ac:chgData name="Bob Fojut" userId="d231062e2b8b72d0" providerId="LiveId" clId="{90F7FC8A-C603-6545-A75C-CAD3E8FF9D28}" dt="2023-10-17T15:24:41.830" v="568"/>
          <ac:spMkLst>
            <pc:docMk/>
            <pc:sldMk cId="1182373349" sldId="271"/>
            <ac:spMk id="24" creationId="{F68B3F68-107C-434F-AA38-110D5EA91B85}"/>
          </ac:spMkLst>
        </pc:spChg>
        <pc:spChg chg="del">
          <ac:chgData name="Bob Fojut" userId="d231062e2b8b72d0" providerId="LiveId" clId="{90F7FC8A-C603-6545-A75C-CAD3E8FF9D28}" dt="2023-10-17T15:24:41.830" v="568"/>
          <ac:spMkLst>
            <pc:docMk/>
            <pc:sldMk cId="1182373349" sldId="271"/>
            <ac:spMk id="26" creationId="{AAD0DBB9-1A4B-4391-81D4-CB19F9AB918A}"/>
          </ac:spMkLst>
        </pc:spChg>
        <pc:spChg chg="del">
          <ac:chgData name="Bob Fojut" userId="d231062e2b8b72d0" providerId="LiveId" clId="{90F7FC8A-C603-6545-A75C-CAD3E8FF9D28}" dt="2023-10-17T15:24:41.830" v="568"/>
          <ac:spMkLst>
            <pc:docMk/>
            <pc:sldMk cId="1182373349" sldId="271"/>
            <ac:spMk id="28" creationId="{063BBA22-50EA-4C4D-BE05-F1CE4E63AA56}"/>
          </ac:spMkLst>
        </pc:spChg>
      </pc:sldChg>
      <pc:sldChg chg="addSp delSp modSp mod modTransition modAnim">
        <pc:chgData name="Bob Fojut" userId="d231062e2b8b72d0" providerId="LiveId" clId="{90F7FC8A-C603-6545-A75C-CAD3E8FF9D28}" dt="2023-10-25T17:20:41.031" v="4825" actId="20577"/>
        <pc:sldMkLst>
          <pc:docMk/>
          <pc:sldMk cId="0" sldId="276"/>
        </pc:sldMkLst>
        <pc:spChg chg="add mod">
          <ac:chgData name="Bob Fojut" userId="d231062e2b8b72d0" providerId="LiveId" clId="{90F7FC8A-C603-6545-A75C-CAD3E8FF9D28}" dt="2023-10-25T17:20:41.031" v="4825" actId="20577"/>
          <ac:spMkLst>
            <pc:docMk/>
            <pc:sldMk cId="0" sldId="276"/>
            <ac:spMk id="2" creationId="{21A50C58-9897-6CAA-82EA-EB7FFE5F703C}"/>
          </ac:spMkLst>
        </pc:spChg>
        <pc:spChg chg="mod">
          <ac:chgData name="Bob Fojut" userId="d231062e2b8b72d0" providerId="LiveId" clId="{90F7FC8A-C603-6545-A75C-CAD3E8FF9D28}" dt="2023-10-25T17:17:52.160" v="4738" actId="1076"/>
          <ac:spMkLst>
            <pc:docMk/>
            <pc:sldMk cId="0" sldId="276"/>
            <ac:spMk id="4" creationId="{00000000-0000-0000-0000-000000000000}"/>
          </ac:spMkLst>
        </pc:spChg>
        <pc:spChg chg="add del mod">
          <ac:chgData name="Bob Fojut" userId="d231062e2b8b72d0" providerId="LiveId" clId="{90F7FC8A-C603-6545-A75C-CAD3E8FF9D28}" dt="2023-10-17T18:15:48.077" v="2804" actId="478"/>
          <ac:spMkLst>
            <pc:docMk/>
            <pc:sldMk cId="0" sldId="276"/>
            <ac:spMk id="5" creationId="{BF8C005D-2878-6E0C-BDD9-77061084AD2A}"/>
          </ac:spMkLst>
        </pc:spChg>
        <pc:spChg chg="add mod">
          <ac:chgData name="Bob Fojut" userId="d231062e2b8b72d0" providerId="LiveId" clId="{90F7FC8A-C603-6545-A75C-CAD3E8FF9D28}" dt="2023-10-17T18:09:17.713" v="2722"/>
          <ac:spMkLst>
            <pc:docMk/>
            <pc:sldMk cId="0" sldId="276"/>
            <ac:spMk id="6" creationId="{2E4E7DCE-8C54-B17F-3FAF-F778A2C9F246}"/>
          </ac:spMkLst>
        </pc:spChg>
        <pc:spChg chg="del">
          <ac:chgData name="Bob Fojut" userId="d231062e2b8b72d0" providerId="LiveId" clId="{90F7FC8A-C603-6545-A75C-CAD3E8FF9D28}" dt="2023-10-17T17:57:43.316" v="2345" actId="478"/>
          <ac:spMkLst>
            <pc:docMk/>
            <pc:sldMk cId="0" sldId="276"/>
            <ac:spMk id="9" creationId="{00000000-0000-0000-0000-000000000000}"/>
          </ac:spMkLst>
        </pc:spChg>
        <pc:spChg chg="add del mod">
          <ac:chgData name="Bob Fojut" userId="d231062e2b8b72d0" providerId="LiveId" clId="{90F7FC8A-C603-6545-A75C-CAD3E8FF9D28}" dt="2023-10-17T18:10:55.447" v="2768"/>
          <ac:spMkLst>
            <pc:docMk/>
            <pc:sldMk cId="0" sldId="276"/>
            <ac:spMk id="10" creationId="{23AD77F3-987F-6450-95B3-DCAB4B59576D}"/>
          </ac:spMkLst>
        </pc:spChg>
        <pc:cxnChg chg="del">
          <ac:chgData name="Bob Fojut" userId="d231062e2b8b72d0" providerId="LiveId" clId="{90F7FC8A-C603-6545-A75C-CAD3E8FF9D28}" dt="2023-10-17T17:57:44.515" v="2346" actId="478"/>
          <ac:cxnSpMkLst>
            <pc:docMk/>
            <pc:sldMk cId="0" sldId="276"/>
            <ac:cxnSpMk id="3" creationId="{80E8557F-50B6-494E-7A2A-D31A9C125EC6}"/>
          </ac:cxnSpMkLst>
        </pc:cxnChg>
        <pc:cxnChg chg="add mod">
          <ac:chgData name="Bob Fojut" userId="d231062e2b8b72d0" providerId="LiveId" clId="{90F7FC8A-C603-6545-A75C-CAD3E8FF9D28}" dt="2023-10-17T18:09:17.713" v="2722"/>
          <ac:cxnSpMkLst>
            <pc:docMk/>
            <pc:sldMk cId="0" sldId="276"/>
            <ac:cxnSpMk id="7" creationId="{0296B444-0721-6562-8859-E01F3B5410AF}"/>
          </ac:cxnSpMkLst>
        </pc:cxnChg>
        <pc:cxnChg chg="del">
          <ac:chgData name="Bob Fojut" userId="d231062e2b8b72d0" providerId="LiveId" clId="{90F7FC8A-C603-6545-A75C-CAD3E8FF9D28}" dt="2023-10-17T17:57:46.330" v="2347" actId="478"/>
          <ac:cxnSpMkLst>
            <pc:docMk/>
            <pc:sldMk cId="0" sldId="276"/>
            <ac:cxnSpMk id="8" creationId="{00000000-0000-0000-0000-000000000000}"/>
          </ac:cxnSpMkLst>
        </pc:cxnChg>
        <pc:cxnChg chg="add del mod">
          <ac:chgData name="Bob Fojut" userId="d231062e2b8b72d0" providerId="LiveId" clId="{90F7FC8A-C603-6545-A75C-CAD3E8FF9D28}" dt="2023-10-17T18:10:55.447" v="2768"/>
          <ac:cxnSpMkLst>
            <pc:docMk/>
            <pc:sldMk cId="0" sldId="276"/>
            <ac:cxnSpMk id="11" creationId="{E49FEEF7-0444-53FE-D281-65EC6C9AE57A}"/>
          </ac:cxnSpMkLst>
        </pc:cxnChg>
      </pc:sldChg>
      <pc:sldChg chg="addSp delSp modSp mod modTransition">
        <pc:chgData name="Bob Fojut" userId="d231062e2b8b72d0" providerId="LiveId" clId="{90F7FC8A-C603-6545-A75C-CAD3E8FF9D28}" dt="2023-10-19T16:58:17.810" v="4288"/>
        <pc:sldMkLst>
          <pc:docMk/>
          <pc:sldMk cId="0" sldId="278"/>
        </pc:sldMkLst>
        <pc:spChg chg="add mod">
          <ac:chgData name="Bob Fojut" userId="d231062e2b8b72d0" providerId="LiveId" clId="{90F7FC8A-C603-6545-A75C-CAD3E8FF9D28}" dt="2023-10-17T18:09:23.370" v="2724"/>
          <ac:spMkLst>
            <pc:docMk/>
            <pc:sldMk cId="0" sldId="278"/>
            <ac:spMk id="3" creationId="{28B11FE8-80CA-7E87-2203-D2F24D07BB9B}"/>
          </ac:spMkLst>
        </pc:spChg>
        <pc:spChg chg="mod">
          <ac:chgData name="Bob Fojut" userId="d231062e2b8b72d0" providerId="LiveId" clId="{90F7FC8A-C603-6545-A75C-CAD3E8FF9D28}" dt="2023-10-17T15:01:52.824" v="392" actId="20577"/>
          <ac:spMkLst>
            <pc:docMk/>
            <pc:sldMk cId="0" sldId="278"/>
            <ac:spMk id="6" creationId="{00000000-0000-0000-0000-000000000000}"/>
          </ac:spMkLst>
        </pc:spChg>
        <pc:spChg chg="del">
          <ac:chgData name="Bob Fojut" userId="d231062e2b8b72d0" providerId="LiveId" clId="{90F7FC8A-C603-6545-A75C-CAD3E8FF9D28}" dt="2023-10-17T17:59:38.770" v="2388" actId="478"/>
          <ac:spMkLst>
            <pc:docMk/>
            <pc:sldMk cId="0" sldId="278"/>
            <ac:spMk id="9" creationId="{00000000-0000-0000-0000-000000000000}"/>
          </ac:spMkLst>
        </pc:spChg>
        <pc:cxnChg chg="del">
          <ac:chgData name="Bob Fojut" userId="d231062e2b8b72d0" providerId="LiveId" clId="{90F7FC8A-C603-6545-A75C-CAD3E8FF9D28}" dt="2023-10-17T17:59:39.501" v="2389" actId="478"/>
          <ac:cxnSpMkLst>
            <pc:docMk/>
            <pc:sldMk cId="0" sldId="278"/>
            <ac:cxnSpMk id="2" creationId="{5EDA60C7-0061-38B2-A8DB-4C5159494DC9}"/>
          </ac:cxnSpMkLst>
        </pc:cxnChg>
        <pc:cxnChg chg="add mod">
          <ac:chgData name="Bob Fojut" userId="d231062e2b8b72d0" providerId="LiveId" clId="{90F7FC8A-C603-6545-A75C-CAD3E8FF9D28}" dt="2023-10-17T18:09:23.370" v="2724"/>
          <ac:cxnSpMkLst>
            <pc:docMk/>
            <pc:sldMk cId="0" sldId="278"/>
            <ac:cxnSpMk id="5" creationId="{FF2E56A1-991F-DDF4-6DAC-A76A5042170B}"/>
          </ac:cxnSpMkLst>
        </pc:cxnChg>
        <pc:cxnChg chg="del">
          <ac:chgData name="Bob Fojut" userId="d231062e2b8b72d0" providerId="LiveId" clId="{90F7FC8A-C603-6545-A75C-CAD3E8FF9D28}" dt="2023-10-17T17:59:40.832" v="2390" actId="478"/>
          <ac:cxnSpMkLst>
            <pc:docMk/>
            <pc:sldMk cId="0" sldId="278"/>
            <ac:cxnSpMk id="8" creationId="{00000000-0000-0000-0000-000000000000}"/>
          </ac:cxnSpMkLst>
        </pc:cxnChg>
      </pc:sldChg>
      <pc:sldChg chg="del">
        <pc:chgData name="Bob Fojut" userId="d231062e2b8b72d0" providerId="LiveId" clId="{90F7FC8A-C603-6545-A75C-CAD3E8FF9D28}" dt="2023-10-17T15:05:23.342" v="432" actId="2696"/>
        <pc:sldMkLst>
          <pc:docMk/>
          <pc:sldMk cId="0" sldId="279"/>
        </pc:sldMkLst>
      </pc:sldChg>
      <pc:sldChg chg="addSp delSp modSp add mod ord modTransition setBg delDesignElem">
        <pc:chgData name="Bob Fojut" userId="d231062e2b8b72d0" providerId="LiveId" clId="{90F7FC8A-C603-6545-A75C-CAD3E8FF9D28}" dt="2023-10-19T16:58:17.810" v="4288"/>
        <pc:sldMkLst>
          <pc:docMk/>
          <pc:sldMk cId="322486280" sldId="281"/>
        </pc:sldMkLst>
        <pc:spChg chg="del mod">
          <ac:chgData name="Bob Fojut" userId="d231062e2b8b72d0" providerId="LiveId" clId="{90F7FC8A-C603-6545-A75C-CAD3E8FF9D28}" dt="2023-10-17T16:33:18.650" v="1545" actId="478"/>
          <ac:spMkLst>
            <pc:docMk/>
            <pc:sldMk cId="322486280" sldId="281"/>
            <ac:spMk id="2" creationId="{345923CB-51B1-4191-8841-65248B4F5ABF}"/>
          </ac:spMkLst>
        </pc:spChg>
        <pc:spChg chg="add del mod">
          <ac:chgData name="Bob Fojut" userId="d231062e2b8b72d0" providerId="LiveId" clId="{90F7FC8A-C603-6545-A75C-CAD3E8FF9D28}" dt="2023-10-17T16:33:50.298" v="1548" actId="478"/>
          <ac:spMkLst>
            <pc:docMk/>
            <pc:sldMk cId="322486280" sldId="281"/>
            <ac:spMk id="4" creationId="{9FE7B7ED-D85F-B66E-A51B-C8EF6005ECD4}"/>
          </ac:spMkLst>
        </pc:spChg>
        <pc:spChg chg="add del mod">
          <ac:chgData name="Bob Fojut" userId="d231062e2b8b72d0" providerId="LiveId" clId="{90F7FC8A-C603-6545-A75C-CAD3E8FF9D28}" dt="2023-10-17T17:58:10.921" v="2356" actId="478"/>
          <ac:spMkLst>
            <pc:docMk/>
            <pc:sldMk cId="322486280" sldId="281"/>
            <ac:spMk id="5" creationId="{8686B479-9948-924D-C3C4-582F637CA025}"/>
          </ac:spMkLst>
        </pc:spChg>
        <pc:spChg chg="add mod">
          <ac:chgData name="Bob Fojut" userId="d231062e2b8b72d0" providerId="LiveId" clId="{90F7FC8A-C603-6545-A75C-CAD3E8FF9D28}" dt="2023-10-17T18:13:12.064" v="2786" actId="207"/>
          <ac:spMkLst>
            <pc:docMk/>
            <pc:sldMk cId="322486280" sldId="281"/>
            <ac:spMk id="7" creationId="{88C9D730-B113-A9FE-EDBB-FC5252E5D661}"/>
          </ac:spMkLst>
        </pc:spChg>
        <pc:spChg chg="del">
          <ac:chgData name="Bob Fojut" userId="d231062e2b8b72d0" providerId="LiveId" clId="{90F7FC8A-C603-6545-A75C-CAD3E8FF9D28}" dt="2023-10-17T15:24:41.830" v="568"/>
          <ac:spMkLst>
            <pc:docMk/>
            <pc:sldMk cId="322486280" sldId="281"/>
            <ac:spMk id="21" creationId="{BACC6370-2D7E-4714-9D71-7542949D7D5D}"/>
          </ac:spMkLst>
        </pc:spChg>
        <pc:spChg chg="del">
          <ac:chgData name="Bob Fojut" userId="d231062e2b8b72d0" providerId="LiveId" clId="{90F7FC8A-C603-6545-A75C-CAD3E8FF9D28}" dt="2023-10-17T15:24:41.830" v="568"/>
          <ac:spMkLst>
            <pc:docMk/>
            <pc:sldMk cId="322486280" sldId="281"/>
            <ac:spMk id="23" creationId="{F68B3F68-107C-434F-AA38-110D5EA91B85}"/>
          </ac:spMkLst>
        </pc:spChg>
        <pc:spChg chg="del">
          <ac:chgData name="Bob Fojut" userId="d231062e2b8b72d0" providerId="LiveId" clId="{90F7FC8A-C603-6545-A75C-CAD3E8FF9D28}" dt="2023-10-17T15:24:41.830" v="568"/>
          <ac:spMkLst>
            <pc:docMk/>
            <pc:sldMk cId="322486280" sldId="281"/>
            <ac:spMk id="25" creationId="{AAD0DBB9-1A4B-4391-81D4-CB19F9AB918A}"/>
          </ac:spMkLst>
        </pc:spChg>
        <pc:spChg chg="del">
          <ac:chgData name="Bob Fojut" userId="d231062e2b8b72d0" providerId="LiveId" clId="{90F7FC8A-C603-6545-A75C-CAD3E8FF9D28}" dt="2023-10-17T15:24:41.830" v="568"/>
          <ac:spMkLst>
            <pc:docMk/>
            <pc:sldMk cId="322486280" sldId="281"/>
            <ac:spMk id="27" creationId="{063BBA22-50EA-4C4D-BE05-F1CE4E63AA56}"/>
          </ac:spMkLst>
        </pc:spChg>
        <pc:graphicFrameChg chg="mod">
          <ac:chgData name="Bob Fojut" userId="d231062e2b8b72d0" providerId="LiveId" clId="{90F7FC8A-C603-6545-A75C-CAD3E8FF9D28}" dt="2023-10-17T18:18:37.182" v="2853" actId="20577"/>
          <ac:graphicFrameMkLst>
            <pc:docMk/>
            <pc:sldMk cId="322486280" sldId="281"/>
            <ac:graphicFrameMk id="16" creationId="{9482001D-5851-45E2-92C1-BBA6065B802A}"/>
          </ac:graphicFrameMkLst>
        </pc:graphicFrameChg>
        <pc:cxnChg chg="add del mod">
          <ac:chgData name="Bob Fojut" userId="d231062e2b8b72d0" providerId="LiveId" clId="{90F7FC8A-C603-6545-A75C-CAD3E8FF9D28}" dt="2023-10-17T17:58:12.079" v="2357" actId="478"/>
          <ac:cxnSpMkLst>
            <pc:docMk/>
            <pc:sldMk cId="322486280" sldId="281"/>
            <ac:cxnSpMk id="6" creationId="{11460621-A4F0-191C-11F9-8F5270772E49}"/>
          </ac:cxnSpMkLst>
        </pc:cxnChg>
        <pc:cxnChg chg="add mod">
          <ac:chgData name="Bob Fojut" userId="d231062e2b8b72d0" providerId="LiveId" clId="{90F7FC8A-C603-6545-A75C-CAD3E8FF9D28}" dt="2023-10-17T18:08:20.594" v="2705"/>
          <ac:cxnSpMkLst>
            <pc:docMk/>
            <pc:sldMk cId="322486280" sldId="281"/>
            <ac:cxnSpMk id="8" creationId="{B630C935-E703-75EF-37D5-948DBAF48237}"/>
          </ac:cxnSpMkLst>
        </pc:cxnChg>
      </pc:sldChg>
      <pc:sldChg chg="delSp add del setBg delDesignElem">
        <pc:chgData name="Bob Fojut" userId="d231062e2b8b72d0" providerId="LiveId" clId="{90F7FC8A-C603-6545-A75C-CAD3E8FF9D28}" dt="2023-10-17T16:56:53.842" v="1964" actId="2696"/>
        <pc:sldMkLst>
          <pc:docMk/>
          <pc:sldMk cId="2416549108" sldId="282"/>
        </pc:sldMkLst>
        <pc:spChg chg="del">
          <ac:chgData name="Bob Fojut" userId="d231062e2b8b72d0" providerId="LiveId" clId="{90F7FC8A-C603-6545-A75C-CAD3E8FF9D28}" dt="2023-10-17T15:24:41.830" v="568"/>
          <ac:spMkLst>
            <pc:docMk/>
            <pc:sldMk cId="2416549108" sldId="282"/>
            <ac:spMk id="8" creationId="{1B15ED52-F352-441B-82BF-E0EA34836D08}"/>
          </ac:spMkLst>
        </pc:spChg>
        <pc:spChg chg="del">
          <ac:chgData name="Bob Fojut" userId="d231062e2b8b72d0" providerId="LiveId" clId="{90F7FC8A-C603-6545-A75C-CAD3E8FF9D28}" dt="2023-10-17T15:24:41.830" v="568"/>
          <ac:spMkLst>
            <pc:docMk/>
            <pc:sldMk cId="2416549108" sldId="282"/>
            <ac:spMk id="10" creationId="{3B2E3793-BFE6-45A2-9B7B-E18844431C99}"/>
          </ac:spMkLst>
        </pc:spChg>
        <pc:spChg chg="del">
          <ac:chgData name="Bob Fojut" userId="d231062e2b8b72d0" providerId="LiveId" clId="{90F7FC8A-C603-6545-A75C-CAD3E8FF9D28}" dt="2023-10-17T15:24:41.830" v="568"/>
          <ac:spMkLst>
            <pc:docMk/>
            <pc:sldMk cId="2416549108" sldId="282"/>
            <ac:spMk id="12" creationId="{BC4C4868-CB8F-4AF9-9CDB-8108F2C19B67}"/>
          </ac:spMkLst>
        </pc:spChg>
        <pc:spChg chg="del">
          <ac:chgData name="Bob Fojut" userId="d231062e2b8b72d0" providerId="LiveId" clId="{90F7FC8A-C603-6545-A75C-CAD3E8FF9D28}" dt="2023-10-17T15:24:41.830" v="568"/>
          <ac:spMkLst>
            <pc:docMk/>
            <pc:sldMk cId="2416549108" sldId="282"/>
            <ac:spMk id="14" creationId="{375E0459-6403-40CD-989D-56A4407CA12E}"/>
          </ac:spMkLst>
        </pc:spChg>
        <pc:spChg chg="del">
          <ac:chgData name="Bob Fojut" userId="d231062e2b8b72d0" providerId="LiveId" clId="{90F7FC8A-C603-6545-A75C-CAD3E8FF9D28}" dt="2023-10-17T15:24:41.830" v="568"/>
          <ac:spMkLst>
            <pc:docMk/>
            <pc:sldMk cId="2416549108" sldId="282"/>
            <ac:spMk id="16" creationId="{53E5B1A8-3AC9-4BD1-9BBC-78CA94F2D1BA}"/>
          </ac:spMkLst>
        </pc:spChg>
      </pc:sldChg>
      <pc:sldChg chg="delSp add del ord setBg delDesignElem">
        <pc:chgData name="Bob Fojut" userId="d231062e2b8b72d0" providerId="LiveId" clId="{90F7FC8A-C603-6545-A75C-CAD3E8FF9D28}" dt="2023-10-17T16:35:44.013" v="1623" actId="2696"/>
        <pc:sldMkLst>
          <pc:docMk/>
          <pc:sldMk cId="24402950" sldId="283"/>
        </pc:sldMkLst>
        <pc:spChg chg="del">
          <ac:chgData name="Bob Fojut" userId="d231062e2b8b72d0" providerId="LiveId" clId="{90F7FC8A-C603-6545-A75C-CAD3E8FF9D28}" dt="2023-10-17T15:24:41.830" v="568"/>
          <ac:spMkLst>
            <pc:docMk/>
            <pc:sldMk cId="24402950" sldId="283"/>
            <ac:spMk id="9" creationId="{BACC6370-2D7E-4714-9D71-7542949D7D5D}"/>
          </ac:spMkLst>
        </pc:spChg>
        <pc:spChg chg="del">
          <ac:chgData name="Bob Fojut" userId="d231062e2b8b72d0" providerId="LiveId" clId="{90F7FC8A-C603-6545-A75C-CAD3E8FF9D28}" dt="2023-10-17T15:24:41.830" v="568"/>
          <ac:spMkLst>
            <pc:docMk/>
            <pc:sldMk cId="24402950" sldId="283"/>
            <ac:spMk id="11" creationId="{F68B3F68-107C-434F-AA38-110D5EA91B85}"/>
          </ac:spMkLst>
        </pc:spChg>
        <pc:spChg chg="del">
          <ac:chgData name="Bob Fojut" userId="d231062e2b8b72d0" providerId="LiveId" clId="{90F7FC8A-C603-6545-A75C-CAD3E8FF9D28}" dt="2023-10-17T15:24:41.830" v="568"/>
          <ac:spMkLst>
            <pc:docMk/>
            <pc:sldMk cId="24402950" sldId="283"/>
            <ac:spMk id="13" creationId="{AAD0DBB9-1A4B-4391-81D4-CB19F9AB918A}"/>
          </ac:spMkLst>
        </pc:spChg>
        <pc:spChg chg="del">
          <ac:chgData name="Bob Fojut" userId="d231062e2b8b72d0" providerId="LiveId" clId="{90F7FC8A-C603-6545-A75C-CAD3E8FF9D28}" dt="2023-10-17T15:24:41.830" v="568"/>
          <ac:spMkLst>
            <pc:docMk/>
            <pc:sldMk cId="24402950" sldId="283"/>
            <ac:spMk id="15" creationId="{063BBA22-50EA-4C4D-BE05-F1CE4E63AA56}"/>
          </ac:spMkLst>
        </pc:spChg>
      </pc:sldChg>
      <pc:sldChg chg="delSp add del setBg delDesignElem">
        <pc:chgData name="Bob Fojut" userId="d231062e2b8b72d0" providerId="LiveId" clId="{90F7FC8A-C603-6545-A75C-CAD3E8FF9D28}" dt="2023-10-17T16:55:52.298" v="1949" actId="2696"/>
        <pc:sldMkLst>
          <pc:docMk/>
          <pc:sldMk cId="1441476071" sldId="285"/>
        </pc:sldMkLst>
        <pc:spChg chg="del">
          <ac:chgData name="Bob Fojut" userId="d231062e2b8b72d0" providerId="LiveId" clId="{90F7FC8A-C603-6545-A75C-CAD3E8FF9D28}" dt="2023-10-17T15:24:41.830" v="568"/>
          <ac:spMkLst>
            <pc:docMk/>
            <pc:sldMk cId="1441476071" sldId="285"/>
            <ac:spMk id="25" creationId="{1B15ED52-F352-441B-82BF-E0EA34836D08}"/>
          </ac:spMkLst>
        </pc:spChg>
        <pc:spChg chg="del">
          <ac:chgData name="Bob Fojut" userId="d231062e2b8b72d0" providerId="LiveId" clId="{90F7FC8A-C603-6545-A75C-CAD3E8FF9D28}" dt="2023-10-17T15:24:41.830" v="568"/>
          <ac:spMkLst>
            <pc:docMk/>
            <pc:sldMk cId="1441476071" sldId="285"/>
            <ac:spMk id="27" creationId="{3B2E3793-BFE6-45A2-9B7B-E18844431C99}"/>
          </ac:spMkLst>
        </pc:spChg>
        <pc:spChg chg="del">
          <ac:chgData name="Bob Fojut" userId="d231062e2b8b72d0" providerId="LiveId" clId="{90F7FC8A-C603-6545-A75C-CAD3E8FF9D28}" dt="2023-10-17T15:24:41.830" v="568"/>
          <ac:spMkLst>
            <pc:docMk/>
            <pc:sldMk cId="1441476071" sldId="285"/>
            <ac:spMk id="29" creationId="{BC4C4868-CB8F-4AF9-9CDB-8108F2C19B67}"/>
          </ac:spMkLst>
        </pc:spChg>
        <pc:spChg chg="del">
          <ac:chgData name="Bob Fojut" userId="d231062e2b8b72d0" providerId="LiveId" clId="{90F7FC8A-C603-6545-A75C-CAD3E8FF9D28}" dt="2023-10-17T15:24:41.830" v="568"/>
          <ac:spMkLst>
            <pc:docMk/>
            <pc:sldMk cId="1441476071" sldId="285"/>
            <ac:spMk id="31" creationId="{375E0459-6403-40CD-989D-56A4407CA12E}"/>
          </ac:spMkLst>
        </pc:spChg>
        <pc:spChg chg="del">
          <ac:chgData name="Bob Fojut" userId="d231062e2b8b72d0" providerId="LiveId" clId="{90F7FC8A-C603-6545-A75C-CAD3E8FF9D28}" dt="2023-10-17T15:24:41.830" v="568"/>
          <ac:spMkLst>
            <pc:docMk/>
            <pc:sldMk cId="1441476071" sldId="285"/>
            <ac:spMk id="33" creationId="{53E5B1A8-3AC9-4BD1-9BBC-78CA94F2D1BA}"/>
          </ac:spMkLst>
        </pc:spChg>
      </pc:sldChg>
      <pc:sldChg chg="addSp delSp modSp add mod ord modTransition setBg delDesignElem">
        <pc:chgData name="Bob Fojut" userId="d231062e2b8b72d0" providerId="LiveId" clId="{90F7FC8A-C603-6545-A75C-CAD3E8FF9D28}" dt="2023-10-19T16:58:17.810" v="4288"/>
        <pc:sldMkLst>
          <pc:docMk/>
          <pc:sldMk cId="667679090" sldId="286"/>
        </pc:sldMkLst>
        <pc:spChg chg="mod">
          <ac:chgData name="Bob Fojut" userId="d231062e2b8b72d0" providerId="LiveId" clId="{90F7FC8A-C603-6545-A75C-CAD3E8FF9D28}" dt="2023-10-17T18:52:39.112" v="3496" actId="1076"/>
          <ac:spMkLst>
            <pc:docMk/>
            <pc:sldMk cId="667679090" sldId="286"/>
            <ac:spMk id="3" creationId="{9B01C84F-E182-DD87-12B3-54ABF982CE1D}"/>
          </ac:spMkLst>
        </pc:spChg>
        <pc:spChg chg="add del mod">
          <ac:chgData name="Bob Fojut" userId="d231062e2b8b72d0" providerId="LiveId" clId="{90F7FC8A-C603-6545-A75C-CAD3E8FF9D28}" dt="2023-10-17T17:02:58.321" v="2063"/>
          <ac:spMkLst>
            <pc:docMk/>
            <pc:sldMk cId="667679090" sldId="286"/>
            <ac:spMk id="5" creationId="{04208D87-D0FD-647D-9823-C11D718D31BC}"/>
          </ac:spMkLst>
        </pc:spChg>
        <pc:spChg chg="del">
          <ac:chgData name="Bob Fojut" userId="d231062e2b8b72d0" providerId="LiveId" clId="{90F7FC8A-C603-6545-A75C-CAD3E8FF9D28}" dt="2023-10-17T15:24:41.830" v="568"/>
          <ac:spMkLst>
            <pc:docMk/>
            <pc:sldMk cId="667679090" sldId="286"/>
            <ac:spMk id="8" creationId="{A8384FB5-9ADC-4DDC-881B-597D56F5B15D}"/>
          </ac:spMkLst>
        </pc:spChg>
        <pc:spChg chg="add">
          <ac:chgData name="Bob Fojut" userId="d231062e2b8b72d0" providerId="LiveId" clId="{90F7FC8A-C603-6545-A75C-CAD3E8FF9D28}" dt="2023-10-17T16:46:50.157" v="1822" actId="26606"/>
          <ac:spMkLst>
            <pc:docMk/>
            <pc:sldMk cId="667679090" sldId="286"/>
            <ac:spMk id="9" creationId="{D1520B01-A2E4-41C2-8A8F-7683F250890E}"/>
          </ac:spMkLst>
        </pc:spChg>
        <pc:spChg chg="del">
          <ac:chgData name="Bob Fojut" userId="d231062e2b8b72d0" providerId="LiveId" clId="{90F7FC8A-C603-6545-A75C-CAD3E8FF9D28}" dt="2023-10-17T15:24:41.830" v="568"/>
          <ac:spMkLst>
            <pc:docMk/>
            <pc:sldMk cId="667679090" sldId="286"/>
            <ac:spMk id="10" creationId="{91E5A9A7-95C6-4F4F-B00E-C82E07FE62EF}"/>
          </ac:spMkLst>
        </pc:spChg>
        <pc:spChg chg="del">
          <ac:chgData name="Bob Fojut" userId="d231062e2b8b72d0" providerId="LiveId" clId="{90F7FC8A-C603-6545-A75C-CAD3E8FF9D28}" dt="2023-10-17T15:24:41.830" v="568"/>
          <ac:spMkLst>
            <pc:docMk/>
            <pc:sldMk cId="667679090" sldId="286"/>
            <ac:spMk id="12" creationId="{D07DD2DE-F619-49DD-B5E7-03A290FF4ED1}"/>
          </ac:spMkLst>
        </pc:spChg>
        <pc:spChg chg="del">
          <ac:chgData name="Bob Fojut" userId="d231062e2b8b72d0" providerId="LiveId" clId="{90F7FC8A-C603-6545-A75C-CAD3E8FF9D28}" dt="2023-10-17T15:24:41.830" v="568"/>
          <ac:spMkLst>
            <pc:docMk/>
            <pc:sldMk cId="667679090" sldId="286"/>
            <ac:spMk id="14" creationId="{85149191-5F60-4A28-AAFF-039F96B0F3EC}"/>
          </ac:spMkLst>
        </pc:spChg>
        <pc:spChg chg="del">
          <ac:chgData name="Bob Fojut" userId="d231062e2b8b72d0" providerId="LiveId" clId="{90F7FC8A-C603-6545-A75C-CAD3E8FF9D28}" dt="2023-10-17T15:24:41.830" v="568"/>
          <ac:spMkLst>
            <pc:docMk/>
            <pc:sldMk cId="667679090" sldId="286"/>
            <ac:spMk id="16" creationId="{F8260ED5-17F7-4158-B241-D51DD4CF1B7E}"/>
          </ac:spMkLst>
        </pc:spChg>
        <pc:spChg chg="add del mod">
          <ac:chgData name="Bob Fojut" userId="d231062e2b8b72d0" providerId="LiveId" clId="{90F7FC8A-C603-6545-A75C-CAD3E8FF9D28}" dt="2023-10-17T17:02:59.606" v="2065"/>
          <ac:spMkLst>
            <pc:docMk/>
            <pc:sldMk cId="667679090" sldId="286"/>
            <ac:spMk id="18" creationId="{1F2D01AF-43CD-0C4A-CAB8-73C4E04A4ABA}"/>
          </ac:spMkLst>
        </pc:spChg>
        <pc:spChg chg="add del mod">
          <ac:chgData name="Bob Fojut" userId="d231062e2b8b72d0" providerId="LiveId" clId="{90F7FC8A-C603-6545-A75C-CAD3E8FF9D28}" dt="2023-10-17T17:03:39.353" v="2068"/>
          <ac:spMkLst>
            <pc:docMk/>
            <pc:sldMk cId="667679090" sldId="286"/>
            <ac:spMk id="22" creationId="{11FEAD3B-EB92-A510-5E6D-3DDF2E788DFB}"/>
          </ac:spMkLst>
        </pc:spChg>
        <pc:spChg chg="add del mod">
          <ac:chgData name="Bob Fojut" userId="d231062e2b8b72d0" providerId="LiveId" clId="{90F7FC8A-C603-6545-A75C-CAD3E8FF9D28}" dt="2023-10-17T17:04:23.037" v="2071"/>
          <ac:spMkLst>
            <pc:docMk/>
            <pc:sldMk cId="667679090" sldId="286"/>
            <ac:spMk id="26" creationId="{6FE087BF-27DF-912F-65F6-88D1386A0ABD}"/>
          </ac:spMkLst>
        </pc:spChg>
        <pc:spChg chg="add del mod">
          <ac:chgData name="Bob Fojut" userId="d231062e2b8b72d0" providerId="LiveId" clId="{90F7FC8A-C603-6545-A75C-CAD3E8FF9D28}" dt="2023-10-17T17:04:58.295" v="2074"/>
          <ac:spMkLst>
            <pc:docMk/>
            <pc:sldMk cId="667679090" sldId="286"/>
            <ac:spMk id="27" creationId="{28FD6F87-2094-D87C-B65B-6064CDD77472}"/>
          </ac:spMkLst>
        </pc:spChg>
        <pc:spChg chg="add del mod">
          <ac:chgData name="Bob Fojut" userId="d231062e2b8b72d0" providerId="LiveId" clId="{90F7FC8A-C603-6545-A75C-CAD3E8FF9D28}" dt="2023-10-17T18:52:40.251" v="3498"/>
          <ac:spMkLst>
            <pc:docMk/>
            <pc:sldMk cId="667679090" sldId="286"/>
            <ac:spMk id="28" creationId="{3DB34586-7D5B-CBCF-83A7-EEA9FD209321}"/>
          </ac:spMkLst>
        </pc:spChg>
        <pc:grpChg chg="add">
          <ac:chgData name="Bob Fojut" userId="d231062e2b8b72d0" providerId="LiveId" clId="{90F7FC8A-C603-6545-A75C-CAD3E8FF9D28}" dt="2023-10-17T16:46:50.157" v="1822" actId="26606"/>
          <ac:grpSpMkLst>
            <pc:docMk/>
            <pc:sldMk cId="667679090" sldId="286"/>
            <ac:grpSpMk id="11" creationId="{1F634C0A-A487-42AF-8DFD-4DAD62FE92BF}"/>
          </ac:grpSpMkLst>
        </pc:grpChg>
        <pc:grpChg chg="add">
          <ac:chgData name="Bob Fojut" userId="d231062e2b8b72d0" providerId="LiveId" clId="{90F7FC8A-C603-6545-A75C-CAD3E8FF9D28}" dt="2023-10-17T16:46:50.157" v="1822" actId="26606"/>
          <ac:grpSpMkLst>
            <pc:docMk/>
            <pc:sldMk cId="667679090" sldId="286"/>
            <ac:grpSpMk id="15" creationId="{066EE5A2-0D35-4D6A-A5C7-1CA91F740684}"/>
          </ac:grpSpMkLst>
        </pc:grpChg>
        <pc:grpChg chg="add">
          <ac:chgData name="Bob Fojut" userId="d231062e2b8b72d0" providerId="LiveId" clId="{90F7FC8A-C603-6545-A75C-CAD3E8FF9D28}" dt="2023-10-17T16:46:50.157" v="1822" actId="26606"/>
          <ac:grpSpMkLst>
            <pc:docMk/>
            <pc:sldMk cId="667679090" sldId="286"/>
            <ac:grpSpMk id="19" creationId="{56AA1647-0DA6-4A17-B3E1-95D61BD54714}"/>
          </ac:grpSpMkLst>
        </pc:grpChg>
        <pc:grpChg chg="add">
          <ac:chgData name="Bob Fojut" userId="d231062e2b8b72d0" providerId="LiveId" clId="{90F7FC8A-C603-6545-A75C-CAD3E8FF9D28}" dt="2023-10-17T16:46:50.157" v="1822" actId="26606"/>
          <ac:grpSpMkLst>
            <pc:docMk/>
            <pc:sldMk cId="667679090" sldId="286"/>
            <ac:grpSpMk id="23" creationId="{08D20F07-CD49-4F17-BC00-9429DA80C502}"/>
          </ac:grpSpMkLst>
        </pc:grpChg>
        <pc:picChg chg="mod ord">
          <ac:chgData name="Bob Fojut" userId="d231062e2b8b72d0" providerId="LiveId" clId="{90F7FC8A-C603-6545-A75C-CAD3E8FF9D28}" dt="2023-10-17T16:46:50.157" v="1822" actId="26606"/>
          <ac:picMkLst>
            <pc:docMk/>
            <pc:sldMk cId="667679090" sldId="286"/>
            <ac:picMk id="2" creationId="{F3D3E624-43ED-930B-EA29-E373154F15AB}"/>
          </ac:picMkLst>
        </pc:picChg>
        <pc:picChg chg="add mod">
          <ac:chgData name="Bob Fojut" userId="d231062e2b8b72d0" providerId="LiveId" clId="{90F7FC8A-C603-6545-A75C-CAD3E8FF9D28}" dt="2023-10-17T16:46:50.157" v="1822" actId="26606"/>
          <ac:picMkLst>
            <pc:docMk/>
            <pc:sldMk cId="667679090" sldId="286"/>
            <ac:picMk id="4" creationId="{CB31F6ED-5D7E-1D46-7635-2EC7D9E0AE85}"/>
          </ac:picMkLst>
        </pc:picChg>
      </pc:sldChg>
      <pc:sldChg chg="addSp delSp modSp mod modTransition modAnim">
        <pc:chgData name="Bob Fojut" userId="d231062e2b8b72d0" providerId="LiveId" clId="{90F7FC8A-C603-6545-A75C-CAD3E8FF9D28}" dt="2023-10-23T13:58:59.294" v="4464" actId="255"/>
        <pc:sldMkLst>
          <pc:docMk/>
          <pc:sldMk cId="0" sldId="287"/>
        </pc:sldMkLst>
        <pc:spChg chg="add del mod">
          <ac:chgData name="Bob Fojut" userId="d231062e2b8b72d0" providerId="LiveId" clId="{90F7FC8A-C603-6545-A75C-CAD3E8FF9D28}" dt="2023-10-17T17:56:29.076" v="2302" actId="478"/>
          <ac:spMkLst>
            <pc:docMk/>
            <pc:sldMk cId="0" sldId="287"/>
            <ac:spMk id="2" creationId="{6924D49E-FA88-B8B7-E64A-9E2BC78CE521}"/>
          </ac:spMkLst>
        </pc:spChg>
        <pc:spChg chg="add del mod">
          <ac:chgData name="Bob Fojut" userId="d231062e2b8b72d0" providerId="LiveId" clId="{90F7FC8A-C603-6545-A75C-CAD3E8FF9D28}" dt="2023-10-17T18:01:31.632" v="2455" actId="478"/>
          <ac:spMkLst>
            <pc:docMk/>
            <pc:sldMk cId="0" sldId="287"/>
            <ac:spMk id="5" creationId="{9CE90261-288C-EC86-3846-4252E13478AD}"/>
          </ac:spMkLst>
        </pc:spChg>
        <pc:spChg chg="mod">
          <ac:chgData name="Bob Fojut" userId="d231062e2b8b72d0" providerId="LiveId" clId="{90F7FC8A-C603-6545-A75C-CAD3E8FF9D28}" dt="2023-10-23T13:58:59.294" v="4464" actId="255"/>
          <ac:spMkLst>
            <pc:docMk/>
            <pc:sldMk cId="0" sldId="287"/>
            <ac:spMk id="6" creationId="{00000000-0000-0000-0000-000000000000}"/>
          </ac:spMkLst>
        </pc:spChg>
        <pc:spChg chg="add del mod">
          <ac:chgData name="Bob Fojut" userId="d231062e2b8b72d0" providerId="LiveId" clId="{90F7FC8A-C603-6545-A75C-CAD3E8FF9D28}" dt="2023-10-17T18:04:45.643" v="2568" actId="478"/>
          <ac:spMkLst>
            <pc:docMk/>
            <pc:sldMk cId="0" sldId="287"/>
            <ac:spMk id="8" creationId="{648A8D20-8112-12DA-0B90-AC61021DBA9F}"/>
          </ac:spMkLst>
        </pc:spChg>
        <pc:spChg chg="del mod">
          <ac:chgData name="Bob Fojut" userId="d231062e2b8b72d0" providerId="LiveId" clId="{90F7FC8A-C603-6545-A75C-CAD3E8FF9D28}" dt="2023-10-17T17:52:57.793" v="2250" actId="478"/>
          <ac:spMkLst>
            <pc:docMk/>
            <pc:sldMk cId="0" sldId="287"/>
            <ac:spMk id="11" creationId="{00000000-0000-0000-0000-000000000000}"/>
          </ac:spMkLst>
        </pc:spChg>
        <pc:spChg chg="add mod">
          <ac:chgData name="Bob Fojut" userId="d231062e2b8b72d0" providerId="LiveId" clId="{90F7FC8A-C603-6545-A75C-CAD3E8FF9D28}" dt="2023-10-17T18:06:47.537" v="2652"/>
          <ac:spMkLst>
            <pc:docMk/>
            <pc:sldMk cId="0" sldId="287"/>
            <ac:spMk id="12" creationId="{3D185A5B-A35B-EE35-3D41-363B0D171FA6}"/>
          </ac:spMkLst>
        </pc:spChg>
        <pc:cxnChg chg="add del mod">
          <ac:chgData name="Bob Fojut" userId="d231062e2b8b72d0" providerId="LiveId" clId="{90F7FC8A-C603-6545-A75C-CAD3E8FF9D28}" dt="2023-10-17T17:56:26.724" v="2301" actId="478"/>
          <ac:cxnSpMkLst>
            <pc:docMk/>
            <pc:sldMk cId="0" sldId="287"/>
            <ac:cxnSpMk id="3" creationId="{8263948E-610F-D75A-C501-752BA0D270D0}"/>
          </ac:cxnSpMkLst>
        </pc:cxnChg>
        <pc:cxnChg chg="del">
          <ac:chgData name="Bob Fojut" userId="d231062e2b8b72d0" providerId="LiveId" clId="{90F7FC8A-C603-6545-A75C-CAD3E8FF9D28}" dt="2023-10-17T17:54:52.615" v="2280" actId="478"/>
          <ac:cxnSpMkLst>
            <pc:docMk/>
            <pc:sldMk cId="0" sldId="287"/>
            <ac:cxnSpMk id="4" creationId="{07869B60-03F0-90BF-F3B4-708CC4B6DFC4}"/>
          </ac:cxnSpMkLst>
        </pc:cxnChg>
        <pc:cxnChg chg="add del mod">
          <ac:chgData name="Bob Fojut" userId="d231062e2b8b72d0" providerId="LiveId" clId="{90F7FC8A-C603-6545-A75C-CAD3E8FF9D28}" dt="2023-10-17T18:01:32.865" v="2456" actId="478"/>
          <ac:cxnSpMkLst>
            <pc:docMk/>
            <pc:sldMk cId="0" sldId="287"/>
            <ac:cxnSpMk id="7" creationId="{84BB1BE1-E1A7-9CA9-F66A-05F7CA562BFD}"/>
          </ac:cxnSpMkLst>
        </pc:cxnChg>
        <pc:cxnChg chg="del">
          <ac:chgData name="Bob Fojut" userId="d231062e2b8b72d0" providerId="LiveId" clId="{90F7FC8A-C603-6545-A75C-CAD3E8FF9D28}" dt="2023-10-17T17:54:54.066" v="2281" actId="478"/>
          <ac:cxnSpMkLst>
            <pc:docMk/>
            <pc:sldMk cId="0" sldId="287"/>
            <ac:cxnSpMk id="9" creationId="{00000000-0000-0000-0000-000000000000}"/>
          </ac:cxnSpMkLst>
        </pc:cxnChg>
        <pc:cxnChg chg="add del mod">
          <ac:chgData name="Bob Fojut" userId="d231062e2b8b72d0" providerId="LiveId" clId="{90F7FC8A-C603-6545-A75C-CAD3E8FF9D28}" dt="2023-10-17T18:04:45.643" v="2568" actId="478"/>
          <ac:cxnSpMkLst>
            <pc:docMk/>
            <pc:sldMk cId="0" sldId="287"/>
            <ac:cxnSpMk id="10" creationId="{5BC1693A-3F75-C139-248E-E4EF4F148B0F}"/>
          </ac:cxnSpMkLst>
        </pc:cxnChg>
        <pc:cxnChg chg="add mod">
          <ac:chgData name="Bob Fojut" userId="d231062e2b8b72d0" providerId="LiveId" clId="{90F7FC8A-C603-6545-A75C-CAD3E8FF9D28}" dt="2023-10-17T18:06:47.537" v="2652"/>
          <ac:cxnSpMkLst>
            <pc:docMk/>
            <pc:sldMk cId="0" sldId="287"/>
            <ac:cxnSpMk id="13" creationId="{2CCDDE69-FCCD-FFB2-2B7D-B34C2CBDADA4}"/>
          </ac:cxnSpMkLst>
        </pc:cxnChg>
      </pc:sldChg>
      <pc:sldChg chg="delSp add del ord setBg delDesignElem">
        <pc:chgData name="Bob Fojut" userId="d231062e2b8b72d0" providerId="LiveId" clId="{90F7FC8A-C603-6545-A75C-CAD3E8FF9D28}" dt="2023-10-17T16:45:19.556" v="1809" actId="2696"/>
        <pc:sldMkLst>
          <pc:docMk/>
          <pc:sldMk cId="2041755255" sldId="288"/>
        </pc:sldMkLst>
        <pc:spChg chg="del">
          <ac:chgData name="Bob Fojut" userId="d231062e2b8b72d0" providerId="LiveId" clId="{90F7FC8A-C603-6545-A75C-CAD3E8FF9D28}" dt="2023-10-17T15:24:41.830" v="568"/>
          <ac:spMkLst>
            <pc:docMk/>
            <pc:sldMk cId="2041755255" sldId="288"/>
            <ac:spMk id="8" creationId="{1B15ED52-F352-441B-82BF-E0EA34836D08}"/>
          </ac:spMkLst>
        </pc:spChg>
        <pc:spChg chg="del">
          <ac:chgData name="Bob Fojut" userId="d231062e2b8b72d0" providerId="LiveId" clId="{90F7FC8A-C603-6545-A75C-CAD3E8FF9D28}" dt="2023-10-17T15:24:41.830" v="568"/>
          <ac:spMkLst>
            <pc:docMk/>
            <pc:sldMk cId="2041755255" sldId="288"/>
            <ac:spMk id="10" creationId="{3B2E3793-BFE6-45A2-9B7B-E18844431C99}"/>
          </ac:spMkLst>
        </pc:spChg>
        <pc:spChg chg="del">
          <ac:chgData name="Bob Fojut" userId="d231062e2b8b72d0" providerId="LiveId" clId="{90F7FC8A-C603-6545-A75C-CAD3E8FF9D28}" dt="2023-10-17T15:24:41.830" v="568"/>
          <ac:spMkLst>
            <pc:docMk/>
            <pc:sldMk cId="2041755255" sldId="288"/>
            <ac:spMk id="12" creationId="{BC4C4868-CB8F-4AF9-9CDB-8108F2C19B67}"/>
          </ac:spMkLst>
        </pc:spChg>
        <pc:spChg chg="del">
          <ac:chgData name="Bob Fojut" userId="d231062e2b8b72d0" providerId="LiveId" clId="{90F7FC8A-C603-6545-A75C-CAD3E8FF9D28}" dt="2023-10-17T15:24:41.830" v="568"/>
          <ac:spMkLst>
            <pc:docMk/>
            <pc:sldMk cId="2041755255" sldId="288"/>
            <ac:spMk id="14" creationId="{375E0459-6403-40CD-989D-56A4407CA12E}"/>
          </ac:spMkLst>
        </pc:spChg>
        <pc:spChg chg="del">
          <ac:chgData name="Bob Fojut" userId="d231062e2b8b72d0" providerId="LiveId" clId="{90F7FC8A-C603-6545-A75C-CAD3E8FF9D28}" dt="2023-10-17T15:24:41.830" v="568"/>
          <ac:spMkLst>
            <pc:docMk/>
            <pc:sldMk cId="2041755255" sldId="288"/>
            <ac:spMk id="16" creationId="{53E5B1A8-3AC9-4BD1-9BBC-78CA94F2D1BA}"/>
          </ac:spMkLst>
        </pc:spChg>
      </pc:sldChg>
      <pc:sldChg chg="addSp delSp modSp mod modTransition">
        <pc:chgData name="Bob Fojut" userId="d231062e2b8b72d0" providerId="LiveId" clId="{90F7FC8A-C603-6545-A75C-CAD3E8FF9D28}" dt="2023-10-19T16:58:17.810" v="4288"/>
        <pc:sldMkLst>
          <pc:docMk/>
          <pc:sldMk cId="0" sldId="289"/>
        </pc:sldMkLst>
        <pc:spChg chg="del mod">
          <ac:chgData name="Bob Fojut" userId="d231062e2b8b72d0" providerId="LiveId" clId="{90F7FC8A-C603-6545-A75C-CAD3E8FF9D28}" dt="2023-10-17T18:01:23.216" v="2452" actId="478"/>
          <ac:spMkLst>
            <pc:docMk/>
            <pc:sldMk cId="0" sldId="289"/>
            <ac:spMk id="3" creationId="{D7F77952-BEA7-0100-4992-4AA6784C8468}"/>
          </ac:spMkLst>
        </pc:spChg>
        <pc:spChg chg="mod">
          <ac:chgData name="Bob Fojut" userId="d231062e2b8b72d0" providerId="LiveId" clId="{90F7FC8A-C603-6545-A75C-CAD3E8FF9D28}" dt="2023-10-17T16:59:00.787" v="1979" actId="255"/>
          <ac:spMkLst>
            <pc:docMk/>
            <pc:sldMk cId="0" sldId="289"/>
            <ac:spMk id="4" creationId="{00000000-0000-0000-0000-000000000000}"/>
          </ac:spMkLst>
        </pc:spChg>
        <pc:spChg chg="add del mod">
          <ac:chgData name="Bob Fojut" userId="d231062e2b8b72d0" providerId="LiveId" clId="{90F7FC8A-C603-6545-A75C-CAD3E8FF9D28}" dt="2023-10-17T18:04:57.200" v="2570" actId="478"/>
          <ac:spMkLst>
            <pc:docMk/>
            <pc:sldMk cId="0" sldId="289"/>
            <ac:spMk id="7" creationId="{0C437A17-A8F2-10BA-D793-AFF6E64196CA}"/>
          </ac:spMkLst>
        </pc:spChg>
        <pc:spChg chg="add mod">
          <ac:chgData name="Bob Fojut" userId="d231062e2b8b72d0" providerId="LiveId" clId="{90F7FC8A-C603-6545-A75C-CAD3E8FF9D28}" dt="2023-10-17T18:06:22.182" v="2647" actId="120"/>
          <ac:spMkLst>
            <pc:docMk/>
            <pc:sldMk cId="0" sldId="289"/>
            <ac:spMk id="9" creationId="{DB6EC44F-5705-B64E-F181-7C6A74CAEDB3}"/>
          </ac:spMkLst>
        </pc:spChg>
        <pc:cxnChg chg="del">
          <ac:chgData name="Bob Fojut" userId="d231062e2b8b72d0" providerId="LiveId" clId="{90F7FC8A-C603-6545-A75C-CAD3E8FF9D28}" dt="2023-10-17T17:55:01.065" v="2284" actId="478"/>
          <ac:cxnSpMkLst>
            <pc:docMk/>
            <pc:sldMk cId="0" sldId="289"/>
            <ac:cxnSpMk id="2" creationId="{153070D8-39CE-52B7-FA25-B6DAF5AA3020}"/>
          </ac:cxnSpMkLst>
        </pc:cxnChg>
        <pc:cxnChg chg="add del mod">
          <ac:chgData name="Bob Fojut" userId="d231062e2b8b72d0" providerId="LiveId" clId="{90F7FC8A-C603-6545-A75C-CAD3E8FF9D28}" dt="2023-10-17T18:01:18.472" v="2451" actId="478"/>
          <ac:cxnSpMkLst>
            <pc:docMk/>
            <pc:sldMk cId="0" sldId="289"/>
            <ac:cxnSpMk id="5" creationId="{A251A112-2EF1-7622-9CA1-C7617B8FB41E}"/>
          </ac:cxnSpMkLst>
        </pc:cxnChg>
        <pc:cxnChg chg="add del mod">
          <ac:chgData name="Bob Fojut" userId="d231062e2b8b72d0" providerId="LiveId" clId="{90F7FC8A-C603-6545-A75C-CAD3E8FF9D28}" dt="2023-10-17T18:04:57.200" v="2570" actId="478"/>
          <ac:cxnSpMkLst>
            <pc:docMk/>
            <pc:sldMk cId="0" sldId="289"/>
            <ac:cxnSpMk id="8" creationId="{01DECB92-C204-4E51-B47B-9DB438BE4155}"/>
          </ac:cxnSpMkLst>
        </pc:cxnChg>
        <pc:cxnChg chg="add mod">
          <ac:chgData name="Bob Fojut" userId="d231062e2b8b72d0" providerId="LiveId" clId="{90F7FC8A-C603-6545-A75C-CAD3E8FF9D28}" dt="2023-10-17T18:06:27.244" v="2648" actId="14100"/>
          <ac:cxnSpMkLst>
            <pc:docMk/>
            <pc:sldMk cId="0" sldId="289"/>
            <ac:cxnSpMk id="10" creationId="{0607948A-FF28-9E9F-D8FD-1D9BFD9DACEC}"/>
          </ac:cxnSpMkLst>
        </pc:cxnChg>
      </pc:sldChg>
      <pc:sldChg chg="addSp delSp modSp mod modTransition modAnim">
        <pc:chgData name="Bob Fojut" userId="d231062e2b8b72d0" providerId="LiveId" clId="{90F7FC8A-C603-6545-A75C-CAD3E8FF9D28}" dt="2023-10-23T14:00:59.990" v="4540" actId="20577"/>
        <pc:sldMkLst>
          <pc:docMk/>
          <pc:sldMk cId="2114746174" sldId="290"/>
        </pc:sldMkLst>
        <pc:spChg chg="mod">
          <ac:chgData name="Bob Fojut" userId="d231062e2b8b72d0" providerId="LiveId" clId="{90F7FC8A-C603-6545-A75C-CAD3E8FF9D28}" dt="2023-10-23T14:00:59.990" v="4540" actId="20577"/>
          <ac:spMkLst>
            <pc:docMk/>
            <pc:sldMk cId="2114746174" sldId="290"/>
            <ac:spMk id="4" creationId="{00000000-0000-0000-0000-000000000000}"/>
          </ac:spMkLst>
        </pc:spChg>
        <pc:spChg chg="add del mod">
          <ac:chgData name="Bob Fojut" userId="d231062e2b8b72d0" providerId="LiveId" clId="{90F7FC8A-C603-6545-A75C-CAD3E8FF9D28}" dt="2023-10-17T18:01:28.745" v="2454" actId="478"/>
          <ac:spMkLst>
            <pc:docMk/>
            <pc:sldMk cId="2114746174" sldId="290"/>
            <ac:spMk id="5" creationId="{1355F52B-FDF7-D859-65EF-87ACFEDA1D69}"/>
          </ac:spMkLst>
        </pc:spChg>
        <pc:spChg chg="mod">
          <ac:chgData name="Bob Fojut" userId="d231062e2b8b72d0" providerId="LiveId" clId="{90F7FC8A-C603-6545-A75C-CAD3E8FF9D28}" dt="2023-10-23T14:00:35.654" v="4526" actId="20577"/>
          <ac:spMkLst>
            <pc:docMk/>
            <pc:sldMk cId="2114746174" sldId="290"/>
            <ac:spMk id="6" creationId="{00000000-0000-0000-0000-000000000000}"/>
          </ac:spMkLst>
        </pc:spChg>
        <pc:spChg chg="del">
          <ac:chgData name="Bob Fojut" userId="d231062e2b8b72d0" providerId="LiveId" clId="{90F7FC8A-C603-6545-A75C-CAD3E8FF9D28}" dt="2023-10-17T17:56:22.321" v="2299" actId="478"/>
          <ac:spMkLst>
            <pc:docMk/>
            <pc:sldMk cId="2114746174" sldId="290"/>
            <ac:spMk id="9" creationId="{00000000-0000-0000-0000-000000000000}"/>
          </ac:spMkLst>
        </pc:spChg>
        <pc:spChg chg="add del mod">
          <ac:chgData name="Bob Fojut" userId="d231062e2b8b72d0" providerId="LiveId" clId="{90F7FC8A-C603-6545-A75C-CAD3E8FF9D28}" dt="2023-10-17T18:04:50.773" v="2569" actId="478"/>
          <ac:spMkLst>
            <pc:docMk/>
            <pc:sldMk cId="2114746174" sldId="290"/>
            <ac:spMk id="10" creationId="{6EB19B79-9EE6-68D7-C16D-E20D96D167BE}"/>
          </ac:spMkLst>
        </pc:spChg>
        <pc:spChg chg="add mod">
          <ac:chgData name="Bob Fojut" userId="d231062e2b8b72d0" providerId="LiveId" clId="{90F7FC8A-C603-6545-A75C-CAD3E8FF9D28}" dt="2023-10-17T18:06:45.991" v="2651"/>
          <ac:spMkLst>
            <pc:docMk/>
            <pc:sldMk cId="2114746174" sldId="290"/>
            <ac:spMk id="12" creationId="{8658A018-9E7F-EE0B-0611-D3C3EB21AF40}"/>
          </ac:spMkLst>
        </pc:spChg>
        <pc:cxnChg chg="del">
          <ac:chgData name="Bob Fojut" userId="d231062e2b8b72d0" providerId="LiveId" clId="{90F7FC8A-C603-6545-A75C-CAD3E8FF9D28}" dt="2023-10-17T17:54:56.709" v="2282" actId="478"/>
          <ac:cxnSpMkLst>
            <pc:docMk/>
            <pc:sldMk cId="2114746174" sldId="290"/>
            <ac:cxnSpMk id="2" creationId="{6678B78D-EAFC-41C1-742A-D0A394435923}"/>
          </ac:cxnSpMkLst>
        </pc:cxnChg>
        <pc:cxnChg chg="add del mod">
          <ac:chgData name="Bob Fojut" userId="d231062e2b8b72d0" providerId="LiveId" clId="{90F7FC8A-C603-6545-A75C-CAD3E8FF9D28}" dt="2023-10-17T17:56:20.133" v="2298" actId="478"/>
          <ac:cxnSpMkLst>
            <pc:docMk/>
            <pc:sldMk cId="2114746174" sldId="290"/>
            <ac:cxnSpMk id="3" creationId="{DA989F2C-8A26-AA68-0E7E-59DCA5F9F7B7}"/>
          </ac:cxnSpMkLst>
        </pc:cxnChg>
        <pc:cxnChg chg="add del mod">
          <ac:chgData name="Bob Fojut" userId="d231062e2b8b72d0" providerId="LiveId" clId="{90F7FC8A-C603-6545-A75C-CAD3E8FF9D28}" dt="2023-10-17T18:01:25.678" v="2453" actId="478"/>
          <ac:cxnSpMkLst>
            <pc:docMk/>
            <pc:sldMk cId="2114746174" sldId="290"/>
            <ac:cxnSpMk id="7" creationId="{FE06D355-65D7-D2D8-7F8E-621D36F18AB0}"/>
          </ac:cxnSpMkLst>
        </pc:cxnChg>
        <pc:cxnChg chg="del">
          <ac:chgData name="Bob Fojut" userId="d231062e2b8b72d0" providerId="LiveId" clId="{90F7FC8A-C603-6545-A75C-CAD3E8FF9D28}" dt="2023-10-17T17:54:58.157" v="2283" actId="478"/>
          <ac:cxnSpMkLst>
            <pc:docMk/>
            <pc:sldMk cId="2114746174" sldId="290"/>
            <ac:cxnSpMk id="8" creationId="{00000000-0000-0000-0000-000000000000}"/>
          </ac:cxnSpMkLst>
        </pc:cxnChg>
        <pc:cxnChg chg="add del mod">
          <ac:chgData name="Bob Fojut" userId="d231062e2b8b72d0" providerId="LiveId" clId="{90F7FC8A-C603-6545-A75C-CAD3E8FF9D28}" dt="2023-10-17T18:04:50.773" v="2569" actId="478"/>
          <ac:cxnSpMkLst>
            <pc:docMk/>
            <pc:sldMk cId="2114746174" sldId="290"/>
            <ac:cxnSpMk id="11" creationId="{EE239D88-7B6D-9F68-714F-AFBEF1D5F447}"/>
          </ac:cxnSpMkLst>
        </pc:cxnChg>
        <pc:cxnChg chg="add mod">
          <ac:chgData name="Bob Fojut" userId="d231062e2b8b72d0" providerId="LiveId" clId="{90F7FC8A-C603-6545-A75C-CAD3E8FF9D28}" dt="2023-10-17T18:06:45.991" v="2651"/>
          <ac:cxnSpMkLst>
            <pc:docMk/>
            <pc:sldMk cId="2114746174" sldId="290"/>
            <ac:cxnSpMk id="13" creationId="{1C36D3A4-9BFE-C723-9D3C-F68C9129DD3B}"/>
          </ac:cxnSpMkLst>
        </pc:cxnChg>
      </pc:sldChg>
      <pc:sldChg chg="delSp add del ord setBg delDesignElem">
        <pc:chgData name="Bob Fojut" userId="d231062e2b8b72d0" providerId="LiveId" clId="{90F7FC8A-C603-6545-A75C-CAD3E8FF9D28}" dt="2023-10-17T16:54:13.337" v="1921" actId="2696"/>
        <pc:sldMkLst>
          <pc:docMk/>
          <pc:sldMk cId="4219506822" sldId="291"/>
        </pc:sldMkLst>
        <pc:spChg chg="del">
          <ac:chgData name="Bob Fojut" userId="d231062e2b8b72d0" providerId="LiveId" clId="{90F7FC8A-C603-6545-A75C-CAD3E8FF9D28}" dt="2023-10-17T15:24:41.830" v="568"/>
          <ac:spMkLst>
            <pc:docMk/>
            <pc:sldMk cId="4219506822" sldId="291"/>
            <ac:spMk id="8" creationId="{09588DA8-065E-4F6F-8EFD-43104AB2E0CF}"/>
          </ac:spMkLst>
        </pc:spChg>
        <pc:spChg chg="del">
          <ac:chgData name="Bob Fojut" userId="d231062e2b8b72d0" providerId="LiveId" clId="{90F7FC8A-C603-6545-A75C-CAD3E8FF9D28}" dt="2023-10-17T15:24:41.830" v="568"/>
          <ac:spMkLst>
            <pc:docMk/>
            <pc:sldMk cId="4219506822" sldId="291"/>
            <ac:spMk id="10" creationId="{C4285719-470E-454C-AF62-8323075F1F5B}"/>
          </ac:spMkLst>
        </pc:spChg>
        <pc:spChg chg="del">
          <ac:chgData name="Bob Fojut" userId="d231062e2b8b72d0" providerId="LiveId" clId="{90F7FC8A-C603-6545-A75C-CAD3E8FF9D28}" dt="2023-10-17T15:24:41.830" v="568"/>
          <ac:spMkLst>
            <pc:docMk/>
            <pc:sldMk cId="4219506822" sldId="291"/>
            <ac:spMk id="12" creationId="{CD9FE4EF-C4D8-49A0-B2FF-81D8DB7D8A24}"/>
          </ac:spMkLst>
        </pc:spChg>
        <pc:spChg chg="del">
          <ac:chgData name="Bob Fojut" userId="d231062e2b8b72d0" providerId="LiveId" clId="{90F7FC8A-C603-6545-A75C-CAD3E8FF9D28}" dt="2023-10-17T15:24:41.830" v="568"/>
          <ac:spMkLst>
            <pc:docMk/>
            <pc:sldMk cId="4219506822" sldId="291"/>
            <ac:spMk id="14" creationId="{4300840D-0A0B-4512-BACA-B439D5B9C57C}"/>
          </ac:spMkLst>
        </pc:spChg>
        <pc:spChg chg="del">
          <ac:chgData name="Bob Fojut" userId="d231062e2b8b72d0" providerId="LiveId" clId="{90F7FC8A-C603-6545-A75C-CAD3E8FF9D28}" dt="2023-10-17T15:24:41.830" v="568"/>
          <ac:spMkLst>
            <pc:docMk/>
            <pc:sldMk cId="4219506822" sldId="291"/>
            <ac:spMk id="16" creationId="{D2B78728-A580-49A7-84F9-6EF6F583ADE0}"/>
          </ac:spMkLst>
        </pc:spChg>
        <pc:spChg chg="del">
          <ac:chgData name="Bob Fojut" userId="d231062e2b8b72d0" providerId="LiveId" clId="{90F7FC8A-C603-6545-A75C-CAD3E8FF9D28}" dt="2023-10-17T15:24:41.830" v="568"/>
          <ac:spMkLst>
            <pc:docMk/>
            <pc:sldMk cId="4219506822" sldId="291"/>
            <ac:spMk id="18" creationId="{38FAA1A1-D861-433F-88FA-1E9D6FD31D11}"/>
          </ac:spMkLst>
        </pc:spChg>
        <pc:spChg chg="del">
          <ac:chgData name="Bob Fojut" userId="d231062e2b8b72d0" providerId="LiveId" clId="{90F7FC8A-C603-6545-A75C-CAD3E8FF9D28}" dt="2023-10-17T15:24:41.830" v="568"/>
          <ac:spMkLst>
            <pc:docMk/>
            <pc:sldMk cId="4219506822" sldId="291"/>
            <ac:spMk id="20" creationId="{8D71EDA1-87BF-4D5D-AB79-F346FD19278A}"/>
          </ac:spMkLst>
        </pc:spChg>
      </pc:sldChg>
      <pc:sldChg chg="delSp add del ord setBg delDesignElem">
        <pc:chgData name="Bob Fojut" userId="d231062e2b8b72d0" providerId="LiveId" clId="{90F7FC8A-C603-6545-A75C-CAD3E8FF9D28}" dt="2023-10-17T16:53:33.477" v="1916" actId="2696"/>
        <pc:sldMkLst>
          <pc:docMk/>
          <pc:sldMk cId="1709517255" sldId="292"/>
        </pc:sldMkLst>
        <pc:spChg chg="del">
          <ac:chgData name="Bob Fojut" userId="d231062e2b8b72d0" providerId="LiveId" clId="{90F7FC8A-C603-6545-A75C-CAD3E8FF9D28}" dt="2023-10-17T15:24:41.830" v="568"/>
          <ac:spMkLst>
            <pc:docMk/>
            <pc:sldMk cId="1709517255" sldId="292"/>
            <ac:spMk id="28" creationId="{09588DA8-065E-4F6F-8EFD-43104AB2E0CF}"/>
          </ac:spMkLst>
        </pc:spChg>
        <pc:spChg chg="del">
          <ac:chgData name="Bob Fojut" userId="d231062e2b8b72d0" providerId="LiveId" clId="{90F7FC8A-C603-6545-A75C-CAD3E8FF9D28}" dt="2023-10-17T15:24:41.830" v="568"/>
          <ac:spMkLst>
            <pc:docMk/>
            <pc:sldMk cId="1709517255" sldId="292"/>
            <ac:spMk id="30" creationId="{C4285719-470E-454C-AF62-8323075F1F5B}"/>
          </ac:spMkLst>
        </pc:spChg>
        <pc:spChg chg="del">
          <ac:chgData name="Bob Fojut" userId="d231062e2b8b72d0" providerId="LiveId" clId="{90F7FC8A-C603-6545-A75C-CAD3E8FF9D28}" dt="2023-10-17T15:24:41.830" v="568"/>
          <ac:spMkLst>
            <pc:docMk/>
            <pc:sldMk cId="1709517255" sldId="292"/>
            <ac:spMk id="32" creationId="{CD9FE4EF-C4D8-49A0-B2FF-81D8DB7D8A24}"/>
          </ac:spMkLst>
        </pc:spChg>
        <pc:spChg chg="del">
          <ac:chgData name="Bob Fojut" userId="d231062e2b8b72d0" providerId="LiveId" clId="{90F7FC8A-C603-6545-A75C-CAD3E8FF9D28}" dt="2023-10-17T15:24:41.830" v="568"/>
          <ac:spMkLst>
            <pc:docMk/>
            <pc:sldMk cId="1709517255" sldId="292"/>
            <ac:spMk id="34" creationId="{4300840D-0A0B-4512-BACA-B439D5B9C57C}"/>
          </ac:spMkLst>
        </pc:spChg>
        <pc:spChg chg="del">
          <ac:chgData name="Bob Fojut" userId="d231062e2b8b72d0" providerId="LiveId" clId="{90F7FC8A-C603-6545-A75C-CAD3E8FF9D28}" dt="2023-10-17T15:24:41.830" v="568"/>
          <ac:spMkLst>
            <pc:docMk/>
            <pc:sldMk cId="1709517255" sldId="292"/>
            <ac:spMk id="36" creationId="{D2B78728-A580-49A7-84F9-6EF6F583ADE0}"/>
          </ac:spMkLst>
        </pc:spChg>
        <pc:spChg chg="del">
          <ac:chgData name="Bob Fojut" userId="d231062e2b8b72d0" providerId="LiveId" clId="{90F7FC8A-C603-6545-A75C-CAD3E8FF9D28}" dt="2023-10-17T15:24:41.830" v="568"/>
          <ac:spMkLst>
            <pc:docMk/>
            <pc:sldMk cId="1709517255" sldId="292"/>
            <ac:spMk id="38" creationId="{38FAA1A1-D861-433F-88FA-1E9D6FD31D11}"/>
          </ac:spMkLst>
        </pc:spChg>
        <pc:spChg chg="del">
          <ac:chgData name="Bob Fojut" userId="d231062e2b8b72d0" providerId="LiveId" clId="{90F7FC8A-C603-6545-A75C-CAD3E8FF9D28}" dt="2023-10-17T15:24:41.830" v="568"/>
          <ac:spMkLst>
            <pc:docMk/>
            <pc:sldMk cId="1709517255" sldId="292"/>
            <ac:spMk id="40" creationId="{8D71EDA1-87BF-4D5D-AB79-F346FD19278A}"/>
          </ac:spMkLst>
        </pc:spChg>
      </pc:sldChg>
      <pc:sldChg chg="delSp add del ord setBg delDesignElem">
        <pc:chgData name="Bob Fojut" userId="d231062e2b8b72d0" providerId="LiveId" clId="{90F7FC8A-C603-6545-A75C-CAD3E8FF9D28}" dt="2023-10-17T16:53:01.986" v="1912" actId="2696"/>
        <pc:sldMkLst>
          <pc:docMk/>
          <pc:sldMk cId="4084350755" sldId="293"/>
        </pc:sldMkLst>
        <pc:spChg chg="del">
          <ac:chgData name="Bob Fojut" userId="d231062e2b8b72d0" providerId="LiveId" clId="{90F7FC8A-C603-6545-A75C-CAD3E8FF9D28}" dt="2023-10-17T15:24:41.830" v="568"/>
          <ac:spMkLst>
            <pc:docMk/>
            <pc:sldMk cId="4084350755" sldId="293"/>
            <ac:spMk id="23" creationId="{09588DA8-065E-4F6F-8EFD-43104AB2E0CF}"/>
          </ac:spMkLst>
        </pc:spChg>
        <pc:spChg chg="del">
          <ac:chgData name="Bob Fojut" userId="d231062e2b8b72d0" providerId="LiveId" clId="{90F7FC8A-C603-6545-A75C-CAD3E8FF9D28}" dt="2023-10-17T15:24:41.830" v="568"/>
          <ac:spMkLst>
            <pc:docMk/>
            <pc:sldMk cId="4084350755" sldId="293"/>
            <ac:spMk id="25" creationId="{C4285719-470E-454C-AF62-8323075F1F5B}"/>
          </ac:spMkLst>
        </pc:spChg>
        <pc:spChg chg="del">
          <ac:chgData name="Bob Fojut" userId="d231062e2b8b72d0" providerId="LiveId" clId="{90F7FC8A-C603-6545-A75C-CAD3E8FF9D28}" dt="2023-10-17T15:24:41.830" v="568"/>
          <ac:spMkLst>
            <pc:docMk/>
            <pc:sldMk cId="4084350755" sldId="293"/>
            <ac:spMk id="27" creationId="{CD9FE4EF-C4D8-49A0-B2FF-81D8DB7D8A24}"/>
          </ac:spMkLst>
        </pc:spChg>
        <pc:spChg chg="del">
          <ac:chgData name="Bob Fojut" userId="d231062e2b8b72d0" providerId="LiveId" clId="{90F7FC8A-C603-6545-A75C-CAD3E8FF9D28}" dt="2023-10-17T15:24:41.830" v="568"/>
          <ac:spMkLst>
            <pc:docMk/>
            <pc:sldMk cId="4084350755" sldId="293"/>
            <ac:spMk id="29" creationId="{4300840D-0A0B-4512-BACA-B439D5B9C57C}"/>
          </ac:spMkLst>
        </pc:spChg>
        <pc:spChg chg="del">
          <ac:chgData name="Bob Fojut" userId="d231062e2b8b72d0" providerId="LiveId" clId="{90F7FC8A-C603-6545-A75C-CAD3E8FF9D28}" dt="2023-10-17T15:24:41.830" v="568"/>
          <ac:spMkLst>
            <pc:docMk/>
            <pc:sldMk cId="4084350755" sldId="293"/>
            <ac:spMk id="31" creationId="{D2B78728-A580-49A7-84F9-6EF6F583ADE0}"/>
          </ac:spMkLst>
        </pc:spChg>
        <pc:spChg chg="del">
          <ac:chgData name="Bob Fojut" userId="d231062e2b8b72d0" providerId="LiveId" clId="{90F7FC8A-C603-6545-A75C-CAD3E8FF9D28}" dt="2023-10-17T15:24:41.830" v="568"/>
          <ac:spMkLst>
            <pc:docMk/>
            <pc:sldMk cId="4084350755" sldId="293"/>
            <ac:spMk id="33" creationId="{38FAA1A1-D861-433F-88FA-1E9D6FD31D11}"/>
          </ac:spMkLst>
        </pc:spChg>
        <pc:spChg chg="del">
          <ac:chgData name="Bob Fojut" userId="d231062e2b8b72d0" providerId="LiveId" clId="{90F7FC8A-C603-6545-A75C-CAD3E8FF9D28}" dt="2023-10-17T15:24:41.830" v="568"/>
          <ac:spMkLst>
            <pc:docMk/>
            <pc:sldMk cId="4084350755" sldId="293"/>
            <ac:spMk id="35" creationId="{8D71EDA1-87BF-4D5D-AB79-F346FD19278A}"/>
          </ac:spMkLst>
        </pc:spChg>
      </pc:sldChg>
      <pc:sldChg chg="delSp add del setBg delDesignElem">
        <pc:chgData name="Bob Fojut" userId="d231062e2b8b72d0" providerId="LiveId" clId="{90F7FC8A-C603-6545-A75C-CAD3E8FF9D28}" dt="2023-10-17T16:54:56.728" v="1926" actId="2696"/>
        <pc:sldMkLst>
          <pc:docMk/>
          <pc:sldMk cId="3957204958" sldId="294"/>
        </pc:sldMkLst>
        <pc:spChg chg="del">
          <ac:chgData name="Bob Fojut" userId="d231062e2b8b72d0" providerId="LiveId" clId="{90F7FC8A-C603-6545-A75C-CAD3E8FF9D28}" dt="2023-10-17T15:24:41.830" v="568"/>
          <ac:spMkLst>
            <pc:docMk/>
            <pc:sldMk cId="3957204958" sldId="294"/>
            <ac:spMk id="8" creationId="{09588DA8-065E-4F6F-8EFD-43104AB2E0CF}"/>
          </ac:spMkLst>
        </pc:spChg>
        <pc:spChg chg="del">
          <ac:chgData name="Bob Fojut" userId="d231062e2b8b72d0" providerId="LiveId" clId="{90F7FC8A-C603-6545-A75C-CAD3E8FF9D28}" dt="2023-10-17T15:24:41.830" v="568"/>
          <ac:spMkLst>
            <pc:docMk/>
            <pc:sldMk cId="3957204958" sldId="294"/>
            <ac:spMk id="10" creationId="{C4285719-470E-454C-AF62-8323075F1F5B}"/>
          </ac:spMkLst>
        </pc:spChg>
        <pc:spChg chg="del">
          <ac:chgData name="Bob Fojut" userId="d231062e2b8b72d0" providerId="LiveId" clId="{90F7FC8A-C603-6545-A75C-CAD3E8FF9D28}" dt="2023-10-17T15:24:41.830" v="568"/>
          <ac:spMkLst>
            <pc:docMk/>
            <pc:sldMk cId="3957204958" sldId="294"/>
            <ac:spMk id="12" creationId="{CD9FE4EF-C4D8-49A0-B2FF-81D8DB7D8A24}"/>
          </ac:spMkLst>
        </pc:spChg>
        <pc:spChg chg="del">
          <ac:chgData name="Bob Fojut" userId="d231062e2b8b72d0" providerId="LiveId" clId="{90F7FC8A-C603-6545-A75C-CAD3E8FF9D28}" dt="2023-10-17T15:24:41.830" v="568"/>
          <ac:spMkLst>
            <pc:docMk/>
            <pc:sldMk cId="3957204958" sldId="294"/>
            <ac:spMk id="14" creationId="{4300840D-0A0B-4512-BACA-B439D5B9C57C}"/>
          </ac:spMkLst>
        </pc:spChg>
        <pc:spChg chg="del">
          <ac:chgData name="Bob Fojut" userId="d231062e2b8b72d0" providerId="LiveId" clId="{90F7FC8A-C603-6545-A75C-CAD3E8FF9D28}" dt="2023-10-17T15:24:41.830" v="568"/>
          <ac:spMkLst>
            <pc:docMk/>
            <pc:sldMk cId="3957204958" sldId="294"/>
            <ac:spMk id="16" creationId="{D2B78728-A580-49A7-84F9-6EF6F583ADE0}"/>
          </ac:spMkLst>
        </pc:spChg>
        <pc:spChg chg="del">
          <ac:chgData name="Bob Fojut" userId="d231062e2b8b72d0" providerId="LiveId" clId="{90F7FC8A-C603-6545-A75C-CAD3E8FF9D28}" dt="2023-10-17T15:24:41.830" v="568"/>
          <ac:spMkLst>
            <pc:docMk/>
            <pc:sldMk cId="3957204958" sldId="294"/>
            <ac:spMk id="18" creationId="{38FAA1A1-D861-433F-88FA-1E9D6FD31D11}"/>
          </ac:spMkLst>
        </pc:spChg>
        <pc:spChg chg="del">
          <ac:chgData name="Bob Fojut" userId="d231062e2b8b72d0" providerId="LiveId" clId="{90F7FC8A-C603-6545-A75C-CAD3E8FF9D28}" dt="2023-10-17T15:24:41.830" v="568"/>
          <ac:spMkLst>
            <pc:docMk/>
            <pc:sldMk cId="3957204958" sldId="294"/>
            <ac:spMk id="20" creationId="{8D71EDA1-87BF-4D5D-AB79-F346FD19278A}"/>
          </ac:spMkLst>
        </pc:spChg>
      </pc:sldChg>
      <pc:sldChg chg="delSp add del ord setBg delDesignElem">
        <pc:chgData name="Bob Fojut" userId="d231062e2b8b72d0" providerId="LiveId" clId="{90F7FC8A-C603-6545-A75C-CAD3E8FF9D28}" dt="2023-10-17T16:42:12.627" v="1768" actId="2696"/>
        <pc:sldMkLst>
          <pc:docMk/>
          <pc:sldMk cId="2827313068" sldId="296"/>
        </pc:sldMkLst>
        <pc:spChg chg="del">
          <ac:chgData name="Bob Fojut" userId="d231062e2b8b72d0" providerId="LiveId" clId="{90F7FC8A-C603-6545-A75C-CAD3E8FF9D28}" dt="2023-10-17T15:24:41.830" v="568"/>
          <ac:spMkLst>
            <pc:docMk/>
            <pc:sldMk cId="2827313068" sldId="296"/>
            <ac:spMk id="9" creationId="{2A6B319F-86FE-4754-878E-06F0804D882B}"/>
          </ac:spMkLst>
        </pc:spChg>
        <pc:spChg chg="del">
          <ac:chgData name="Bob Fojut" userId="d231062e2b8b72d0" providerId="LiveId" clId="{90F7FC8A-C603-6545-A75C-CAD3E8FF9D28}" dt="2023-10-17T15:24:41.830" v="568"/>
          <ac:spMkLst>
            <pc:docMk/>
            <pc:sldMk cId="2827313068" sldId="296"/>
            <ac:spMk id="11" creationId="{DCF7D1B5-3477-499F-ACC5-2C8B07F4EDB3}"/>
          </ac:spMkLst>
        </pc:spChg>
      </pc:sldChg>
      <pc:sldChg chg="addSp delSp modSp mod modTransition modAnim">
        <pc:chgData name="Bob Fojut" userId="d231062e2b8b72d0" providerId="LiveId" clId="{90F7FC8A-C603-6545-A75C-CAD3E8FF9D28}" dt="2023-10-19T17:08:51.287" v="4394"/>
        <pc:sldMkLst>
          <pc:docMk/>
          <pc:sldMk cId="4141348316" sldId="307"/>
        </pc:sldMkLst>
        <pc:spChg chg="del">
          <ac:chgData name="Bob Fojut" userId="d231062e2b8b72d0" providerId="LiveId" clId="{90F7FC8A-C603-6545-A75C-CAD3E8FF9D28}" dt="2023-10-17T17:59:32.354" v="2386" actId="478"/>
          <ac:spMkLst>
            <pc:docMk/>
            <pc:sldMk cId="4141348316" sldId="307"/>
            <ac:spMk id="4" creationId="{086341E9-674A-5070-F95C-823ADB7A6302}"/>
          </ac:spMkLst>
        </pc:spChg>
        <pc:spChg chg="add mod">
          <ac:chgData name="Bob Fojut" userId="d231062e2b8b72d0" providerId="LiveId" clId="{90F7FC8A-C603-6545-A75C-CAD3E8FF9D28}" dt="2023-10-17T18:09:21.426" v="2723"/>
          <ac:spMkLst>
            <pc:docMk/>
            <pc:sldMk cId="4141348316" sldId="307"/>
            <ac:spMk id="6" creationId="{BC15A92B-DA25-AC66-EE0C-5AA242F95B5C}"/>
          </ac:spMkLst>
        </pc:spChg>
        <pc:cxnChg chg="del">
          <ac:chgData name="Bob Fojut" userId="d231062e2b8b72d0" providerId="LiveId" clId="{90F7FC8A-C603-6545-A75C-CAD3E8FF9D28}" dt="2023-10-17T17:59:33.514" v="2387" actId="478"/>
          <ac:cxnSpMkLst>
            <pc:docMk/>
            <pc:sldMk cId="4141348316" sldId="307"/>
            <ac:cxnSpMk id="5" creationId="{D4C318CA-3B45-21D2-70ED-56EEC35826C1}"/>
          </ac:cxnSpMkLst>
        </pc:cxnChg>
        <pc:cxnChg chg="add mod">
          <ac:chgData name="Bob Fojut" userId="d231062e2b8b72d0" providerId="LiveId" clId="{90F7FC8A-C603-6545-A75C-CAD3E8FF9D28}" dt="2023-10-17T18:09:21.426" v="2723"/>
          <ac:cxnSpMkLst>
            <pc:docMk/>
            <pc:sldMk cId="4141348316" sldId="307"/>
            <ac:cxnSpMk id="7" creationId="{1AFB16AE-BA21-5319-B198-7A3599F15F29}"/>
          </ac:cxnSpMkLst>
        </pc:cxnChg>
      </pc:sldChg>
      <pc:sldChg chg="addSp delSp modSp mod ord modTransition">
        <pc:chgData name="Bob Fojut" userId="d231062e2b8b72d0" providerId="LiveId" clId="{90F7FC8A-C603-6545-A75C-CAD3E8FF9D28}" dt="2023-10-19T16:58:17.810" v="4288"/>
        <pc:sldMkLst>
          <pc:docMk/>
          <pc:sldMk cId="2255399435" sldId="315"/>
        </pc:sldMkLst>
        <pc:spChg chg="add mod">
          <ac:chgData name="Bob Fojut" userId="d231062e2b8b72d0" providerId="LiveId" clId="{90F7FC8A-C603-6545-A75C-CAD3E8FF9D28}" dt="2023-10-17T18:12:51.216" v="2782" actId="207"/>
          <ac:spMkLst>
            <pc:docMk/>
            <pc:sldMk cId="2255399435" sldId="315"/>
            <ac:spMk id="2" creationId="{1F7C1728-7694-8D26-1B2B-526DAF02715D}"/>
          </ac:spMkLst>
        </pc:spChg>
        <pc:spChg chg="mod">
          <ac:chgData name="Bob Fojut" userId="d231062e2b8b72d0" providerId="LiveId" clId="{90F7FC8A-C603-6545-A75C-CAD3E8FF9D28}" dt="2023-10-17T18:16:14.448" v="2813" actId="20577"/>
          <ac:spMkLst>
            <pc:docMk/>
            <pc:sldMk cId="2255399435" sldId="315"/>
            <ac:spMk id="7" creationId="{BBFDC72F-2246-369A-AA25-457CC8CD98B2}"/>
          </ac:spMkLst>
        </pc:spChg>
        <pc:spChg chg="del">
          <ac:chgData name="Bob Fojut" userId="d231062e2b8b72d0" providerId="LiveId" clId="{90F7FC8A-C603-6545-A75C-CAD3E8FF9D28}" dt="2023-10-17T17:57:51.643" v="2348" actId="478"/>
          <ac:spMkLst>
            <pc:docMk/>
            <pc:sldMk cId="2255399435" sldId="315"/>
            <ac:spMk id="9" creationId="{00000000-0000-0000-0000-000000000000}"/>
          </ac:spMkLst>
        </pc:spChg>
        <pc:cxnChg chg="add mod">
          <ac:chgData name="Bob Fojut" userId="d231062e2b8b72d0" providerId="LiveId" clId="{90F7FC8A-C603-6545-A75C-CAD3E8FF9D28}" dt="2023-10-17T18:08:06.401" v="2701" actId="14100"/>
          <ac:cxnSpMkLst>
            <pc:docMk/>
            <pc:sldMk cId="2255399435" sldId="315"/>
            <ac:cxnSpMk id="3" creationId="{37E4BBC1-3CA9-EAB1-68D9-EFE7920E914A}"/>
          </ac:cxnSpMkLst>
        </pc:cxnChg>
        <pc:cxnChg chg="del">
          <ac:chgData name="Bob Fojut" userId="d231062e2b8b72d0" providerId="LiveId" clId="{90F7FC8A-C603-6545-A75C-CAD3E8FF9D28}" dt="2023-10-17T17:57:53.255" v="2349" actId="478"/>
          <ac:cxnSpMkLst>
            <pc:docMk/>
            <pc:sldMk cId="2255399435" sldId="315"/>
            <ac:cxnSpMk id="4" creationId="{06095148-CA8C-589E-65DD-1CF02DADC9A5}"/>
          </ac:cxnSpMkLst>
        </pc:cxnChg>
      </pc:sldChg>
      <pc:sldChg chg="del">
        <pc:chgData name="Bob Fojut" userId="d231062e2b8b72d0" providerId="LiveId" clId="{90F7FC8A-C603-6545-A75C-CAD3E8FF9D28}" dt="2023-10-17T15:22:08.780" v="531" actId="2696"/>
        <pc:sldMkLst>
          <pc:docMk/>
          <pc:sldMk cId="4143999224" sldId="316"/>
        </pc:sldMkLst>
      </pc:sldChg>
      <pc:sldChg chg="del">
        <pc:chgData name="Bob Fojut" userId="d231062e2b8b72d0" providerId="LiveId" clId="{90F7FC8A-C603-6545-A75C-CAD3E8FF9D28}" dt="2023-10-17T15:22:16.540" v="535" actId="2696"/>
        <pc:sldMkLst>
          <pc:docMk/>
          <pc:sldMk cId="4133954197" sldId="317"/>
        </pc:sldMkLst>
      </pc:sldChg>
      <pc:sldChg chg="del">
        <pc:chgData name="Bob Fojut" userId="d231062e2b8b72d0" providerId="LiveId" clId="{90F7FC8A-C603-6545-A75C-CAD3E8FF9D28}" dt="2023-10-17T15:22:19.517" v="538" actId="2696"/>
        <pc:sldMkLst>
          <pc:docMk/>
          <pc:sldMk cId="1778138960" sldId="318"/>
        </pc:sldMkLst>
      </pc:sldChg>
      <pc:sldChg chg="del ord">
        <pc:chgData name="Bob Fojut" userId="d231062e2b8b72d0" providerId="LiveId" clId="{90F7FC8A-C603-6545-A75C-CAD3E8FF9D28}" dt="2023-10-17T17:00:49.689" v="2059" actId="2696"/>
        <pc:sldMkLst>
          <pc:docMk/>
          <pc:sldMk cId="2934126232" sldId="319"/>
        </pc:sldMkLst>
      </pc:sldChg>
      <pc:sldChg chg="del">
        <pc:chgData name="Bob Fojut" userId="d231062e2b8b72d0" providerId="LiveId" clId="{90F7FC8A-C603-6545-A75C-CAD3E8FF9D28}" dt="2023-10-17T15:22:17.298" v="536" actId="2696"/>
        <pc:sldMkLst>
          <pc:docMk/>
          <pc:sldMk cId="2072892017" sldId="320"/>
        </pc:sldMkLst>
      </pc:sldChg>
      <pc:sldChg chg="addSp delSp modSp mod modTransition">
        <pc:chgData name="Bob Fojut" userId="d231062e2b8b72d0" providerId="LiveId" clId="{90F7FC8A-C603-6545-A75C-CAD3E8FF9D28}" dt="2023-10-19T16:58:17.810" v="4288"/>
        <pc:sldMkLst>
          <pc:docMk/>
          <pc:sldMk cId="1052579448" sldId="322"/>
        </pc:sldMkLst>
        <pc:spChg chg="add del mod">
          <ac:chgData name="Bob Fojut" userId="d231062e2b8b72d0" providerId="LiveId" clId="{90F7FC8A-C603-6545-A75C-CAD3E8FF9D28}" dt="2023-10-17T18:02:54.492" v="2468" actId="478"/>
          <ac:spMkLst>
            <pc:docMk/>
            <pc:sldMk cId="1052579448" sldId="322"/>
            <ac:spMk id="3" creationId="{8E4CEBE0-4797-3053-87F0-532728A61CF2}"/>
          </ac:spMkLst>
        </pc:spChg>
        <pc:spChg chg="mod">
          <ac:chgData name="Bob Fojut" userId="d231062e2b8b72d0" providerId="LiveId" clId="{90F7FC8A-C603-6545-A75C-CAD3E8FF9D28}" dt="2023-10-17T17:55:26.436" v="2291" actId="20577"/>
          <ac:spMkLst>
            <pc:docMk/>
            <pc:sldMk cId="1052579448" sldId="322"/>
            <ac:spMk id="7" creationId="{BBFDC72F-2246-369A-AA25-457CC8CD98B2}"/>
          </ac:spMkLst>
        </pc:spChg>
        <pc:spChg chg="del mod">
          <ac:chgData name="Bob Fojut" userId="d231062e2b8b72d0" providerId="LiveId" clId="{90F7FC8A-C603-6545-A75C-CAD3E8FF9D28}" dt="2023-10-17T17:56:48.550" v="2309" actId="478"/>
          <ac:spMkLst>
            <pc:docMk/>
            <pc:sldMk cId="1052579448" sldId="322"/>
            <ac:spMk id="9" creationId="{00000000-0000-0000-0000-000000000000}"/>
          </ac:spMkLst>
        </pc:spChg>
        <pc:spChg chg="add del mod">
          <ac:chgData name="Bob Fojut" userId="d231062e2b8b72d0" providerId="LiveId" clId="{90F7FC8A-C603-6545-A75C-CAD3E8FF9D28}" dt="2023-10-17T18:06:36.753" v="2650" actId="478"/>
          <ac:spMkLst>
            <pc:docMk/>
            <pc:sldMk cId="1052579448" sldId="322"/>
            <ac:spMk id="10" creationId="{85B4ADA7-9B89-800D-96B3-B9ACEE504CB7}"/>
          </ac:spMkLst>
        </pc:spChg>
        <pc:spChg chg="add mod">
          <ac:chgData name="Bob Fojut" userId="d231062e2b8b72d0" providerId="LiveId" clId="{90F7FC8A-C603-6545-A75C-CAD3E8FF9D28}" dt="2023-10-17T18:12:23.885" v="2777" actId="207"/>
          <ac:spMkLst>
            <pc:docMk/>
            <pc:sldMk cId="1052579448" sldId="322"/>
            <ac:spMk id="14" creationId="{B597096B-0632-A011-E689-3FD606532DFD}"/>
          </ac:spMkLst>
        </pc:spChg>
        <pc:cxnChg chg="add del mod">
          <ac:chgData name="Bob Fojut" userId="d231062e2b8b72d0" providerId="LiveId" clId="{90F7FC8A-C603-6545-A75C-CAD3E8FF9D28}" dt="2023-10-17T17:56:45.053" v="2308" actId="478"/>
          <ac:cxnSpMkLst>
            <pc:docMk/>
            <pc:sldMk cId="1052579448" sldId="322"/>
            <ac:cxnSpMk id="2" creationId="{9FB6F41A-4ED9-CE69-5196-AE62C827E045}"/>
          </ac:cxnSpMkLst>
        </pc:cxnChg>
        <pc:cxnChg chg="del">
          <ac:chgData name="Bob Fojut" userId="d231062e2b8b72d0" providerId="LiveId" clId="{90F7FC8A-C603-6545-A75C-CAD3E8FF9D28}" dt="2023-10-17T17:55:12.983" v="2288" actId="478"/>
          <ac:cxnSpMkLst>
            <pc:docMk/>
            <pc:sldMk cId="1052579448" sldId="322"/>
            <ac:cxnSpMk id="4" creationId="{06095148-CA8C-589E-65DD-1CF02DADC9A5}"/>
          </ac:cxnSpMkLst>
        </pc:cxnChg>
        <pc:cxnChg chg="add del mod">
          <ac:chgData name="Bob Fojut" userId="d231062e2b8b72d0" providerId="LiveId" clId="{90F7FC8A-C603-6545-A75C-CAD3E8FF9D28}" dt="2023-10-17T18:02:52.191" v="2467" actId="478"/>
          <ac:cxnSpMkLst>
            <pc:docMk/>
            <pc:sldMk cId="1052579448" sldId="322"/>
            <ac:cxnSpMk id="5" creationId="{1999BC4A-E735-B387-6647-5723F1F3D4B9}"/>
          </ac:cxnSpMkLst>
        </pc:cxnChg>
        <pc:cxnChg chg="add del mod">
          <ac:chgData name="Bob Fojut" userId="d231062e2b8b72d0" providerId="LiveId" clId="{90F7FC8A-C603-6545-A75C-CAD3E8FF9D28}" dt="2023-10-17T18:06:35.032" v="2649" actId="478"/>
          <ac:cxnSpMkLst>
            <pc:docMk/>
            <pc:sldMk cId="1052579448" sldId="322"/>
            <ac:cxnSpMk id="11" creationId="{EB6C6B19-B791-EEDB-0059-09C63B436C56}"/>
          </ac:cxnSpMkLst>
        </pc:cxnChg>
        <pc:cxnChg chg="add mod">
          <ac:chgData name="Bob Fojut" userId="d231062e2b8b72d0" providerId="LiveId" clId="{90F7FC8A-C603-6545-A75C-CAD3E8FF9D28}" dt="2023-10-17T18:09:51.705" v="2746" actId="14100"/>
          <ac:cxnSpMkLst>
            <pc:docMk/>
            <pc:sldMk cId="1052579448" sldId="322"/>
            <ac:cxnSpMk id="15" creationId="{024A5B4A-2FE8-3D5F-62FE-988AD0CACA28}"/>
          </ac:cxnSpMkLst>
        </pc:cxnChg>
      </pc:sldChg>
      <pc:sldChg chg="delSp modSp del mod delAnim">
        <pc:chgData name="Bob Fojut" userId="d231062e2b8b72d0" providerId="LiveId" clId="{90F7FC8A-C603-6545-A75C-CAD3E8FF9D28}" dt="2023-10-17T17:00:49.689" v="2059" actId="2696"/>
        <pc:sldMkLst>
          <pc:docMk/>
          <pc:sldMk cId="352486272" sldId="323"/>
        </pc:sldMkLst>
        <pc:spChg chg="mod">
          <ac:chgData name="Bob Fojut" userId="d231062e2b8b72d0" providerId="LiveId" clId="{90F7FC8A-C603-6545-A75C-CAD3E8FF9D28}" dt="2023-10-17T15:05:05.157" v="430" actId="20577"/>
          <ac:spMkLst>
            <pc:docMk/>
            <pc:sldMk cId="352486272" sldId="323"/>
            <ac:spMk id="3" creationId="{BD281F6F-0B04-B48C-CA05-B8DB46143968}"/>
          </ac:spMkLst>
        </pc:spChg>
        <pc:graphicFrameChg chg="del">
          <ac:chgData name="Bob Fojut" userId="d231062e2b8b72d0" providerId="LiveId" clId="{90F7FC8A-C603-6545-A75C-CAD3E8FF9D28}" dt="2023-10-17T15:05:01.320" v="427" actId="478"/>
          <ac:graphicFrameMkLst>
            <pc:docMk/>
            <pc:sldMk cId="352486272" sldId="323"/>
            <ac:graphicFrameMk id="7" creationId="{849D48B4-6814-E62E-11D4-B97C890D6549}"/>
          </ac:graphicFrameMkLst>
        </pc:graphicFrameChg>
      </pc:sldChg>
      <pc:sldChg chg="del">
        <pc:chgData name="Bob Fojut" userId="d231062e2b8b72d0" providerId="LiveId" clId="{90F7FC8A-C603-6545-A75C-CAD3E8FF9D28}" dt="2023-10-17T15:06:19.043" v="484" actId="2696"/>
        <pc:sldMkLst>
          <pc:docMk/>
          <pc:sldMk cId="3793505840" sldId="324"/>
        </pc:sldMkLst>
      </pc:sldChg>
      <pc:sldChg chg="del">
        <pc:chgData name="Bob Fojut" userId="d231062e2b8b72d0" providerId="LiveId" clId="{90F7FC8A-C603-6545-A75C-CAD3E8FF9D28}" dt="2023-10-17T15:06:22.743" v="485" actId="2696"/>
        <pc:sldMkLst>
          <pc:docMk/>
          <pc:sldMk cId="3719669259" sldId="325"/>
        </pc:sldMkLst>
      </pc:sldChg>
      <pc:sldChg chg="modSp del mod modAnim">
        <pc:chgData name="Bob Fojut" userId="d231062e2b8b72d0" providerId="LiveId" clId="{90F7FC8A-C603-6545-A75C-CAD3E8FF9D28}" dt="2023-10-17T16:00:25.712" v="1447" actId="2696"/>
        <pc:sldMkLst>
          <pc:docMk/>
          <pc:sldMk cId="1985466167" sldId="327"/>
        </pc:sldMkLst>
        <pc:spChg chg="mod">
          <ac:chgData name="Bob Fojut" userId="d231062e2b8b72d0" providerId="LiveId" clId="{90F7FC8A-C603-6545-A75C-CAD3E8FF9D28}" dt="2023-10-17T15:07:09.325" v="526" actId="20577"/>
          <ac:spMkLst>
            <pc:docMk/>
            <pc:sldMk cId="1985466167" sldId="327"/>
            <ac:spMk id="2" creationId="{D8196472-8311-87BE-D7CE-435878632420}"/>
          </ac:spMkLst>
        </pc:spChg>
        <pc:spChg chg="mod">
          <ac:chgData name="Bob Fojut" userId="d231062e2b8b72d0" providerId="LiveId" clId="{90F7FC8A-C603-6545-A75C-CAD3E8FF9D28}" dt="2023-10-17T15:07:12.981" v="529" actId="20577"/>
          <ac:spMkLst>
            <pc:docMk/>
            <pc:sldMk cId="1985466167" sldId="327"/>
            <ac:spMk id="3" creationId="{FA1CDBC0-E87C-59BB-CE2F-E13981C11A62}"/>
          </ac:spMkLst>
        </pc:spChg>
      </pc:sldChg>
      <pc:sldChg chg="del">
        <pc:chgData name="Bob Fojut" userId="d231062e2b8b72d0" providerId="LiveId" clId="{90F7FC8A-C603-6545-A75C-CAD3E8FF9D28}" dt="2023-10-17T15:22:11.954" v="534" actId="2696"/>
        <pc:sldMkLst>
          <pc:docMk/>
          <pc:sldMk cId="2285203224" sldId="328"/>
        </pc:sldMkLst>
      </pc:sldChg>
      <pc:sldChg chg="del">
        <pc:chgData name="Bob Fojut" userId="d231062e2b8b72d0" providerId="LiveId" clId="{90F7FC8A-C603-6545-A75C-CAD3E8FF9D28}" dt="2023-10-17T15:22:20.250" v="539" actId="2696"/>
        <pc:sldMkLst>
          <pc:docMk/>
          <pc:sldMk cId="4168069192" sldId="329"/>
        </pc:sldMkLst>
      </pc:sldChg>
      <pc:sldChg chg="del">
        <pc:chgData name="Bob Fojut" userId="d231062e2b8b72d0" providerId="LiveId" clId="{90F7FC8A-C603-6545-A75C-CAD3E8FF9D28}" dt="2023-10-17T15:22:20.895" v="540" actId="2696"/>
        <pc:sldMkLst>
          <pc:docMk/>
          <pc:sldMk cId="1079969780" sldId="330"/>
        </pc:sldMkLst>
      </pc:sldChg>
      <pc:sldChg chg="del">
        <pc:chgData name="Bob Fojut" userId="d231062e2b8b72d0" providerId="LiveId" clId="{90F7FC8A-C603-6545-A75C-CAD3E8FF9D28}" dt="2023-10-17T15:06:30.285" v="487" actId="2696"/>
        <pc:sldMkLst>
          <pc:docMk/>
          <pc:sldMk cId="3513853690" sldId="331"/>
        </pc:sldMkLst>
      </pc:sldChg>
      <pc:sldChg chg="del">
        <pc:chgData name="Bob Fojut" userId="d231062e2b8b72d0" providerId="LiveId" clId="{90F7FC8A-C603-6545-A75C-CAD3E8FF9D28}" dt="2023-10-17T15:22:18.296" v="537" actId="2696"/>
        <pc:sldMkLst>
          <pc:docMk/>
          <pc:sldMk cId="1110582971" sldId="333"/>
        </pc:sldMkLst>
      </pc:sldChg>
      <pc:sldChg chg="del">
        <pc:chgData name="Bob Fojut" userId="d231062e2b8b72d0" providerId="LiveId" clId="{90F7FC8A-C603-6545-A75C-CAD3E8FF9D28}" dt="2023-10-17T15:22:10.078" v="532" actId="2696"/>
        <pc:sldMkLst>
          <pc:docMk/>
          <pc:sldMk cId="9614801" sldId="337"/>
        </pc:sldMkLst>
      </pc:sldChg>
      <pc:sldChg chg="del">
        <pc:chgData name="Bob Fojut" userId="d231062e2b8b72d0" providerId="LiveId" clId="{90F7FC8A-C603-6545-A75C-CAD3E8FF9D28}" dt="2023-10-17T15:22:10.944" v="533" actId="2696"/>
        <pc:sldMkLst>
          <pc:docMk/>
          <pc:sldMk cId="558206232" sldId="338"/>
        </pc:sldMkLst>
      </pc:sldChg>
      <pc:sldChg chg="del">
        <pc:chgData name="Bob Fojut" userId="d231062e2b8b72d0" providerId="LiveId" clId="{90F7FC8A-C603-6545-A75C-CAD3E8FF9D28}" dt="2023-10-17T15:01:37.615" v="365" actId="2696"/>
        <pc:sldMkLst>
          <pc:docMk/>
          <pc:sldMk cId="3228908974" sldId="339"/>
        </pc:sldMkLst>
      </pc:sldChg>
      <pc:sldChg chg="del">
        <pc:chgData name="Bob Fojut" userId="d231062e2b8b72d0" providerId="LiveId" clId="{90F7FC8A-C603-6545-A75C-CAD3E8FF9D28}" dt="2023-10-17T15:06:26.840" v="486" actId="2696"/>
        <pc:sldMkLst>
          <pc:docMk/>
          <pc:sldMk cId="1446575417" sldId="340"/>
        </pc:sldMkLst>
      </pc:sldChg>
      <pc:sldChg chg="modSp add del mod">
        <pc:chgData name="Bob Fojut" userId="d231062e2b8b72d0" providerId="LiveId" clId="{90F7FC8A-C603-6545-A75C-CAD3E8FF9D28}" dt="2023-10-17T14:53:16.504" v="86" actId="2696"/>
        <pc:sldMkLst>
          <pc:docMk/>
          <pc:sldMk cId="1741492120" sldId="341"/>
        </pc:sldMkLst>
        <pc:spChg chg="mod">
          <ac:chgData name="Bob Fojut" userId="d231062e2b8b72d0" providerId="LiveId" clId="{90F7FC8A-C603-6545-A75C-CAD3E8FF9D28}" dt="2023-10-17T14:52:42.320" v="84" actId="255"/>
          <ac:spMkLst>
            <pc:docMk/>
            <pc:sldMk cId="1741492120" sldId="341"/>
            <ac:spMk id="4" creationId="{00000000-0000-0000-0000-000000000000}"/>
          </ac:spMkLst>
        </pc:spChg>
      </pc:sldChg>
      <pc:sldChg chg="addSp modSp add del mod modTransition modAnim">
        <pc:chgData name="Bob Fojut" userId="d231062e2b8b72d0" providerId="LiveId" clId="{90F7FC8A-C603-6545-A75C-CAD3E8FF9D28}" dt="2023-10-20T16:35:26.858" v="4445" actId="1076"/>
        <pc:sldMkLst>
          <pc:docMk/>
          <pc:sldMk cId="3351143654" sldId="341"/>
        </pc:sldMkLst>
        <pc:spChg chg="add mod">
          <ac:chgData name="Bob Fojut" userId="d231062e2b8b72d0" providerId="LiveId" clId="{90F7FC8A-C603-6545-A75C-CAD3E8FF9D28}" dt="2023-10-18T16:11:27.318" v="3963" actId="571"/>
          <ac:spMkLst>
            <pc:docMk/>
            <pc:sldMk cId="3351143654" sldId="341"/>
            <ac:spMk id="2" creationId="{F14562A0-4704-B23D-0612-FDEAB179AF53}"/>
          </ac:spMkLst>
        </pc:spChg>
        <pc:spChg chg="mod">
          <ac:chgData name="Bob Fojut" userId="d231062e2b8b72d0" providerId="LiveId" clId="{90F7FC8A-C603-6545-A75C-CAD3E8FF9D28}" dt="2023-10-20T16:35:19.770" v="4444" actId="255"/>
          <ac:spMkLst>
            <pc:docMk/>
            <pc:sldMk cId="3351143654" sldId="341"/>
            <ac:spMk id="4" creationId="{00000000-0000-0000-0000-000000000000}"/>
          </ac:spMkLst>
        </pc:spChg>
        <pc:spChg chg="mod">
          <ac:chgData name="Bob Fojut" userId="d231062e2b8b72d0" providerId="LiveId" clId="{90F7FC8A-C603-6545-A75C-CAD3E8FF9D28}" dt="2023-10-20T16:35:26.858" v="4445" actId="1076"/>
          <ac:spMkLst>
            <pc:docMk/>
            <pc:sldMk cId="3351143654" sldId="341"/>
            <ac:spMk id="6" creationId="{00000000-0000-0000-0000-000000000000}"/>
          </ac:spMkLst>
        </pc:spChg>
      </pc:sldChg>
      <pc:sldChg chg="modSp add del mod ord">
        <pc:chgData name="Bob Fojut" userId="d231062e2b8b72d0" providerId="LiveId" clId="{90F7FC8A-C603-6545-A75C-CAD3E8FF9D28}" dt="2023-10-17T14:53:12.411" v="85" actId="2696"/>
        <pc:sldMkLst>
          <pc:docMk/>
          <pc:sldMk cId="790915944" sldId="342"/>
        </pc:sldMkLst>
        <pc:spChg chg="mod">
          <ac:chgData name="Bob Fojut" userId="d231062e2b8b72d0" providerId="LiveId" clId="{90F7FC8A-C603-6545-A75C-CAD3E8FF9D28}" dt="2023-10-17T14:51:18.092" v="35" actId="20577"/>
          <ac:spMkLst>
            <pc:docMk/>
            <pc:sldMk cId="790915944" sldId="342"/>
            <ac:spMk id="4" creationId="{00000000-0000-0000-0000-000000000000}"/>
          </ac:spMkLst>
        </pc:spChg>
      </pc:sldChg>
      <pc:sldChg chg="add del ord">
        <pc:chgData name="Bob Fojut" userId="d231062e2b8b72d0" providerId="LiveId" clId="{90F7FC8A-C603-6545-A75C-CAD3E8FF9D28}" dt="2023-10-17T17:00:49.689" v="2059" actId="2696"/>
        <pc:sldMkLst>
          <pc:docMk/>
          <pc:sldMk cId="2472162429" sldId="342"/>
        </pc:sldMkLst>
      </pc:sldChg>
      <pc:sldChg chg="delSp add del ord setBg delDesignElem">
        <pc:chgData name="Bob Fojut" userId="d231062e2b8b72d0" providerId="LiveId" clId="{90F7FC8A-C603-6545-A75C-CAD3E8FF9D28}" dt="2023-10-17T15:48:21.583" v="1127" actId="2696"/>
        <pc:sldMkLst>
          <pc:docMk/>
          <pc:sldMk cId="3930424633" sldId="4102"/>
        </pc:sldMkLst>
        <pc:spChg chg="del">
          <ac:chgData name="Bob Fojut" userId="d231062e2b8b72d0" providerId="LiveId" clId="{90F7FC8A-C603-6545-A75C-CAD3E8FF9D28}" dt="2023-10-17T15:23:28.001" v="545"/>
          <ac:spMkLst>
            <pc:docMk/>
            <pc:sldMk cId="3930424633" sldId="4102"/>
            <ac:spMk id="11" creationId="{7301F447-EEF7-48F5-AF73-7566EE7F64AD}"/>
          </ac:spMkLst>
        </pc:spChg>
        <pc:spChg chg="del">
          <ac:chgData name="Bob Fojut" userId="d231062e2b8b72d0" providerId="LiveId" clId="{90F7FC8A-C603-6545-A75C-CAD3E8FF9D28}" dt="2023-10-17T15:23:28.001" v="545"/>
          <ac:spMkLst>
            <pc:docMk/>
            <pc:sldMk cId="3930424633" sldId="4102"/>
            <ac:spMk id="13" creationId="{F7117410-A2A4-4085-9ADC-46744551DBDE}"/>
          </ac:spMkLst>
        </pc:spChg>
        <pc:spChg chg="del">
          <ac:chgData name="Bob Fojut" userId="d231062e2b8b72d0" providerId="LiveId" clId="{90F7FC8A-C603-6545-A75C-CAD3E8FF9D28}" dt="2023-10-17T15:23:28.001" v="545"/>
          <ac:spMkLst>
            <pc:docMk/>
            <pc:sldMk cId="3930424633" sldId="4102"/>
            <ac:spMk id="15" creationId="{99F74EB5-E547-4FB4-95F5-BCC788F3C4A0}"/>
          </ac:spMkLst>
        </pc:spChg>
      </pc:sldChg>
      <pc:sldChg chg="add del ord">
        <pc:chgData name="Bob Fojut" userId="d231062e2b8b72d0" providerId="LiveId" clId="{90F7FC8A-C603-6545-A75C-CAD3E8FF9D28}" dt="2023-10-17T17:51:31.309" v="2248" actId="2696"/>
        <pc:sldMkLst>
          <pc:docMk/>
          <pc:sldMk cId="2799088663" sldId="4103"/>
        </pc:sldMkLst>
      </pc:sldChg>
      <pc:sldChg chg="delSp add del ord setBg delDesignElem">
        <pc:chgData name="Bob Fojut" userId="d231062e2b8b72d0" providerId="LiveId" clId="{90F7FC8A-C603-6545-A75C-CAD3E8FF9D28}" dt="2023-10-17T15:54:13.478" v="1357" actId="2696"/>
        <pc:sldMkLst>
          <pc:docMk/>
          <pc:sldMk cId="1808669386" sldId="4104"/>
        </pc:sldMkLst>
        <pc:spChg chg="del">
          <ac:chgData name="Bob Fojut" userId="d231062e2b8b72d0" providerId="LiveId" clId="{90F7FC8A-C603-6545-A75C-CAD3E8FF9D28}" dt="2023-10-17T15:23:28.001" v="545"/>
          <ac:spMkLst>
            <pc:docMk/>
            <pc:sldMk cId="1808669386" sldId="4104"/>
            <ac:spMk id="25" creationId="{2E442304-DDBD-4F7B-8017-36BCC863FB40}"/>
          </ac:spMkLst>
        </pc:spChg>
        <pc:spChg chg="del">
          <ac:chgData name="Bob Fojut" userId="d231062e2b8b72d0" providerId="LiveId" clId="{90F7FC8A-C603-6545-A75C-CAD3E8FF9D28}" dt="2023-10-17T15:23:28.001" v="545"/>
          <ac:spMkLst>
            <pc:docMk/>
            <pc:sldMk cId="1808669386" sldId="4104"/>
            <ac:spMk id="26" creationId="{5E107275-3853-46FD-A241-DE4355A42675}"/>
          </ac:spMkLst>
        </pc:spChg>
      </pc:sldChg>
      <pc:sldChg chg="addSp delSp modSp add mod ord modTransition">
        <pc:chgData name="Bob Fojut" userId="d231062e2b8b72d0" providerId="LiveId" clId="{90F7FC8A-C603-6545-A75C-CAD3E8FF9D28}" dt="2023-10-19T16:58:17.810" v="4288"/>
        <pc:sldMkLst>
          <pc:docMk/>
          <pc:sldMk cId="1329764124" sldId="4105"/>
        </pc:sldMkLst>
        <pc:spChg chg="add del mod">
          <ac:chgData name="Bob Fojut" userId="d231062e2b8b72d0" providerId="LiveId" clId="{90F7FC8A-C603-6545-A75C-CAD3E8FF9D28}" dt="2023-10-17T18:07:33.601" v="2674"/>
          <ac:spMkLst>
            <pc:docMk/>
            <pc:sldMk cId="1329764124" sldId="4105"/>
            <ac:spMk id="2" creationId="{D3B2C6D2-EA0D-E729-29BD-82CA77DB77D2}"/>
          </ac:spMkLst>
        </pc:spChg>
        <pc:spChg chg="add del mod">
          <ac:chgData name="Bob Fojut" userId="d231062e2b8b72d0" providerId="LiveId" clId="{90F7FC8A-C603-6545-A75C-CAD3E8FF9D28}" dt="2023-10-17T18:10:49.105" v="2765"/>
          <ac:spMkLst>
            <pc:docMk/>
            <pc:sldMk cId="1329764124" sldId="4105"/>
            <ac:spMk id="5" creationId="{C3264D44-77A2-4483-1355-8EC574D0B99D}"/>
          </ac:spMkLst>
        </pc:spChg>
        <pc:picChg chg="mod">
          <ac:chgData name="Bob Fojut" userId="d231062e2b8b72d0" providerId="LiveId" clId="{90F7FC8A-C603-6545-A75C-CAD3E8FF9D28}" dt="2023-10-17T15:54:57.844" v="1362" actId="1076"/>
          <ac:picMkLst>
            <pc:docMk/>
            <pc:sldMk cId="1329764124" sldId="4105"/>
            <ac:picMk id="3" creationId="{1E3C80A1-8FE0-0AFB-6934-8DCE34DB07B1}"/>
          </ac:picMkLst>
        </pc:picChg>
        <pc:cxnChg chg="add del mod">
          <ac:chgData name="Bob Fojut" userId="d231062e2b8b72d0" providerId="LiveId" clId="{90F7FC8A-C603-6545-A75C-CAD3E8FF9D28}" dt="2023-10-17T18:07:33.601" v="2674"/>
          <ac:cxnSpMkLst>
            <pc:docMk/>
            <pc:sldMk cId="1329764124" sldId="4105"/>
            <ac:cxnSpMk id="4" creationId="{8D9DEB47-3790-2510-9618-BBD577C912F7}"/>
          </ac:cxnSpMkLst>
        </pc:cxnChg>
        <pc:cxnChg chg="add del mod">
          <ac:chgData name="Bob Fojut" userId="d231062e2b8b72d0" providerId="LiveId" clId="{90F7FC8A-C603-6545-A75C-CAD3E8FF9D28}" dt="2023-10-17T18:10:49.105" v="2765"/>
          <ac:cxnSpMkLst>
            <pc:docMk/>
            <pc:sldMk cId="1329764124" sldId="4105"/>
            <ac:cxnSpMk id="6" creationId="{F5FA0361-4F2E-AB85-479D-11EE32E43813}"/>
          </ac:cxnSpMkLst>
        </pc:cxnChg>
      </pc:sldChg>
      <pc:sldChg chg="modSp add mod ord modTransition">
        <pc:chgData name="Bob Fojut" userId="d231062e2b8b72d0" providerId="LiveId" clId="{90F7FC8A-C603-6545-A75C-CAD3E8FF9D28}" dt="2023-10-19T16:58:17.810" v="4288"/>
        <pc:sldMkLst>
          <pc:docMk/>
          <pc:sldMk cId="1042486659" sldId="4106"/>
        </pc:sldMkLst>
        <pc:picChg chg="mod">
          <ac:chgData name="Bob Fojut" userId="d231062e2b8b72d0" providerId="LiveId" clId="{90F7FC8A-C603-6545-A75C-CAD3E8FF9D28}" dt="2023-10-17T15:56:09.817" v="1367" actId="1076"/>
          <ac:picMkLst>
            <pc:docMk/>
            <pc:sldMk cId="1042486659" sldId="4106"/>
            <ac:picMk id="3" creationId="{9891C3E4-8620-AB5F-2967-C950287C753E}"/>
          </ac:picMkLst>
        </pc:picChg>
      </pc:sldChg>
      <pc:sldChg chg="delSp add del ord setBg delDesignElem">
        <pc:chgData name="Bob Fojut" userId="d231062e2b8b72d0" providerId="LiveId" clId="{90F7FC8A-C603-6545-A75C-CAD3E8FF9D28}" dt="2023-10-17T15:58:50.634" v="1440" actId="2696"/>
        <pc:sldMkLst>
          <pc:docMk/>
          <pc:sldMk cId="1903771141" sldId="4107"/>
        </pc:sldMkLst>
        <pc:spChg chg="del">
          <ac:chgData name="Bob Fojut" userId="d231062e2b8b72d0" providerId="LiveId" clId="{90F7FC8A-C603-6545-A75C-CAD3E8FF9D28}" dt="2023-10-17T15:23:28.001" v="545"/>
          <ac:spMkLst>
            <pc:docMk/>
            <pc:sldMk cId="1903771141" sldId="4107"/>
            <ac:spMk id="25" creationId="{2E442304-DDBD-4F7B-8017-36BCC863FB40}"/>
          </ac:spMkLst>
        </pc:spChg>
        <pc:spChg chg="del">
          <ac:chgData name="Bob Fojut" userId="d231062e2b8b72d0" providerId="LiveId" clId="{90F7FC8A-C603-6545-A75C-CAD3E8FF9D28}" dt="2023-10-17T15:23:28.001" v="545"/>
          <ac:spMkLst>
            <pc:docMk/>
            <pc:sldMk cId="1903771141" sldId="4107"/>
            <ac:spMk id="26" creationId="{5E107275-3853-46FD-A241-DE4355A42675}"/>
          </ac:spMkLst>
        </pc:spChg>
      </pc:sldChg>
      <pc:sldChg chg="delSp modSp add del mod setBg delDesignElem">
        <pc:chgData name="Bob Fojut" userId="d231062e2b8b72d0" providerId="LiveId" clId="{90F7FC8A-C603-6545-A75C-CAD3E8FF9D28}" dt="2023-10-17T16:01:14.300" v="1454" actId="2696"/>
        <pc:sldMkLst>
          <pc:docMk/>
          <pc:sldMk cId="3425993668" sldId="4108"/>
        </pc:sldMkLst>
        <pc:spChg chg="mod">
          <ac:chgData name="Bob Fojut" userId="d231062e2b8b72d0" providerId="LiveId" clId="{90F7FC8A-C603-6545-A75C-CAD3E8FF9D28}" dt="2023-10-17T15:24:41.959" v="570" actId="27636"/>
          <ac:spMkLst>
            <pc:docMk/>
            <pc:sldMk cId="3425993668" sldId="4108"/>
            <ac:spMk id="3" creationId="{EF7C7CA8-BC3E-6846-BDEE-63945E4144A5}"/>
          </ac:spMkLst>
        </pc:spChg>
        <pc:spChg chg="del">
          <ac:chgData name="Bob Fojut" userId="d231062e2b8b72d0" providerId="LiveId" clId="{90F7FC8A-C603-6545-A75C-CAD3E8FF9D28}" dt="2023-10-17T15:24:41.830" v="568"/>
          <ac:spMkLst>
            <pc:docMk/>
            <pc:sldMk cId="3425993668" sldId="4108"/>
            <ac:spMk id="8" creationId="{577D6B2E-37A3-429E-A37C-F30ED6487282}"/>
          </ac:spMkLst>
        </pc:spChg>
        <pc:spChg chg="del">
          <ac:chgData name="Bob Fojut" userId="d231062e2b8b72d0" providerId="LiveId" clId="{90F7FC8A-C603-6545-A75C-CAD3E8FF9D28}" dt="2023-10-17T15:24:41.830" v="568"/>
          <ac:spMkLst>
            <pc:docMk/>
            <pc:sldMk cId="3425993668" sldId="4108"/>
            <ac:spMk id="10" creationId="{5CEAD642-85CF-4750-8432-7C80C901F001}"/>
          </ac:spMkLst>
        </pc:spChg>
        <pc:spChg chg="del">
          <ac:chgData name="Bob Fojut" userId="d231062e2b8b72d0" providerId="LiveId" clId="{90F7FC8A-C603-6545-A75C-CAD3E8FF9D28}" dt="2023-10-17T15:24:41.830" v="568"/>
          <ac:spMkLst>
            <pc:docMk/>
            <pc:sldMk cId="3425993668" sldId="4108"/>
            <ac:spMk id="12" creationId="{FA33EEAE-15D5-4119-8C1E-89D943F911EF}"/>
          </ac:spMkLst>
        </pc:spChg>
        <pc:spChg chg="del">
          <ac:chgData name="Bob Fojut" userId="d231062e2b8b72d0" providerId="LiveId" clId="{90F7FC8A-C603-6545-A75C-CAD3E8FF9D28}" dt="2023-10-17T15:24:41.830" v="568"/>
          <ac:spMkLst>
            <pc:docMk/>
            <pc:sldMk cId="3425993668" sldId="4108"/>
            <ac:spMk id="14" creationId="{730D8B3B-9B80-4025-B934-26DC7D7CD231}"/>
          </ac:spMkLst>
        </pc:spChg>
        <pc:spChg chg="del">
          <ac:chgData name="Bob Fojut" userId="d231062e2b8b72d0" providerId="LiveId" clId="{90F7FC8A-C603-6545-A75C-CAD3E8FF9D28}" dt="2023-10-17T15:24:41.830" v="568"/>
          <ac:spMkLst>
            <pc:docMk/>
            <pc:sldMk cId="3425993668" sldId="4108"/>
            <ac:spMk id="16" creationId="{1064D5D5-227B-4F66-9AEA-46F570E793BD}"/>
          </ac:spMkLst>
        </pc:spChg>
        <pc:spChg chg="del">
          <ac:chgData name="Bob Fojut" userId="d231062e2b8b72d0" providerId="LiveId" clId="{90F7FC8A-C603-6545-A75C-CAD3E8FF9D28}" dt="2023-10-17T15:24:41.830" v="568"/>
          <ac:spMkLst>
            <pc:docMk/>
            <pc:sldMk cId="3425993668" sldId="4108"/>
            <ac:spMk id="18" creationId="{646B67A4-D328-4747-A82B-65E84FA46368}"/>
          </ac:spMkLst>
        </pc:spChg>
        <pc:spChg chg="del">
          <ac:chgData name="Bob Fojut" userId="d231062e2b8b72d0" providerId="LiveId" clId="{90F7FC8A-C603-6545-A75C-CAD3E8FF9D28}" dt="2023-10-17T15:24:41.830" v="568"/>
          <ac:spMkLst>
            <pc:docMk/>
            <pc:sldMk cId="3425993668" sldId="4108"/>
            <ac:spMk id="20" creationId="{B5A1B09C-1565-46F8-B70F-621C5EB48A09}"/>
          </ac:spMkLst>
        </pc:spChg>
        <pc:spChg chg="del">
          <ac:chgData name="Bob Fojut" userId="d231062e2b8b72d0" providerId="LiveId" clId="{90F7FC8A-C603-6545-A75C-CAD3E8FF9D28}" dt="2023-10-17T15:24:41.830" v="568"/>
          <ac:spMkLst>
            <pc:docMk/>
            <pc:sldMk cId="3425993668" sldId="4108"/>
            <ac:spMk id="22" creationId="{8C516CC8-80AC-446C-A56E-9F54B7210402}"/>
          </ac:spMkLst>
        </pc:spChg>
      </pc:sldChg>
      <pc:sldChg chg="delSp add del ord setBg delDesignElem">
        <pc:chgData name="Bob Fojut" userId="d231062e2b8b72d0" providerId="LiveId" clId="{90F7FC8A-C603-6545-A75C-CAD3E8FF9D28}" dt="2023-10-17T16:28:17.635" v="1473" actId="2696"/>
        <pc:sldMkLst>
          <pc:docMk/>
          <pc:sldMk cId="636260953" sldId="4109"/>
        </pc:sldMkLst>
        <pc:spChg chg="del">
          <ac:chgData name="Bob Fojut" userId="d231062e2b8b72d0" providerId="LiveId" clId="{90F7FC8A-C603-6545-A75C-CAD3E8FF9D28}" dt="2023-10-17T15:24:41.830" v="568"/>
          <ac:spMkLst>
            <pc:docMk/>
            <pc:sldMk cId="636260953" sldId="4109"/>
            <ac:spMk id="25" creationId="{1B15ED52-F352-441B-82BF-E0EA34836D08}"/>
          </ac:spMkLst>
        </pc:spChg>
        <pc:spChg chg="del">
          <ac:chgData name="Bob Fojut" userId="d231062e2b8b72d0" providerId="LiveId" clId="{90F7FC8A-C603-6545-A75C-CAD3E8FF9D28}" dt="2023-10-17T15:24:41.830" v="568"/>
          <ac:spMkLst>
            <pc:docMk/>
            <pc:sldMk cId="636260953" sldId="4109"/>
            <ac:spMk id="27" creationId="{3B2E3793-BFE6-45A2-9B7B-E18844431C99}"/>
          </ac:spMkLst>
        </pc:spChg>
        <pc:spChg chg="del">
          <ac:chgData name="Bob Fojut" userId="d231062e2b8b72d0" providerId="LiveId" clId="{90F7FC8A-C603-6545-A75C-CAD3E8FF9D28}" dt="2023-10-17T15:24:41.830" v="568"/>
          <ac:spMkLst>
            <pc:docMk/>
            <pc:sldMk cId="636260953" sldId="4109"/>
            <ac:spMk id="29" creationId="{BC4C4868-CB8F-4AF9-9CDB-8108F2C19B67}"/>
          </ac:spMkLst>
        </pc:spChg>
        <pc:spChg chg="del">
          <ac:chgData name="Bob Fojut" userId="d231062e2b8b72d0" providerId="LiveId" clId="{90F7FC8A-C603-6545-A75C-CAD3E8FF9D28}" dt="2023-10-17T15:24:41.830" v="568"/>
          <ac:spMkLst>
            <pc:docMk/>
            <pc:sldMk cId="636260953" sldId="4109"/>
            <ac:spMk id="31" creationId="{375E0459-6403-40CD-989D-56A4407CA12E}"/>
          </ac:spMkLst>
        </pc:spChg>
        <pc:spChg chg="del">
          <ac:chgData name="Bob Fojut" userId="d231062e2b8b72d0" providerId="LiveId" clId="{90F7FC8A-C603-6545-A75C-CAD3E8FF9D28}" dt="2023-10-17T15:24:41.830" v="568"/>
          <ac:spMkLst>
            <pc:docMk/>
            <pc:sldMk cId="636260953" sldId="4109"/>
            <ac:spMk id="33" creationId="{53E5B1A8-3AC9-4BD1-9BBC-78CA94F2D1BA}"/>
          </ac:spMkLst>
        </pc:spChg>
      </pc:sldChg>
      <pc:sldChg chg="delSp add del ord setBg delDesignElem modNotes">
        <pc:chgData name="Bob Fojut" userId="d231062e2b8b72d0" providerId="LiveId" clId="{90F7FC8A-C603-6545-A75C-CAD3E8FF9D28}" dt="2023-10-17T16:30:25.878" v="1509" actId="2696"/>
        <pc:sldMkLst>
          <pc:docMk/>
          <pc:sldMk cId="2188622263" sldId="4110"/>
        </pc:sldMkLst>
        <pc:spChg chg="del">
          <ac:chgData name="Bob Fojut" userId="d231062e2b8b72d0" providerId="LiveId" clId="{90F7FC8A-C603-6545-A75C-CAD3E8FF9D28}" dt="2023-10-17T15:24:41.830" v="568"/>
          <ac:spMkLst>
            <pc:docMk/>
            <pc:sldMk cId="2188622263" sldId="4110"/>
            <ac:spMk id="35" creationId="{1B15ED52-F352-441B-82BF-E0EA34836D08}"/>
          </ac:spMkLst>
        </pc:spChg>
        <pc:spChg chg="del">
          <ac:chgData name="Bob Fojut" userId="d231062e2b8b72d0" providerId="LiveId" clId="{90F7FC8A-C603-6545-A75C-CAD3E8FF9D28}" dt="2023-10-17T15:24:41.830" v="568"/>
          <ac:spMkLst>
            <pc:docMk/>
            <pc:sldMk cId="2188622263" sldId="4110"/>
            <ac:spMk id="37" creationId="{3B2E3793-BFE6-45A2-9B7B-E18844431C99}"/>
          </ac:spMkLst>
        </pc:spChg>
        <pc:spChg chg="del">
          <ac:chgData name="Bob Fojut" userId="d231062e2b8b72d0" providerId="LiveId" clId="{90F7FC8A-C603-6545-A75C-CAD3E8FF9D28}" dt="2023-10-17T15:24:41.830" v="568"/>
          <ac:spMkLst>
            <pc:docMk/>
            <pc:sldMk cId="2188622263" sldId="4110"/>
            <ac:spMk id="39" creationId="{BC4C4868-CB8F-4AF9-9CDB-8108F2C19B67}"/>
          </ac:spMkLst>
        </pc:spChg>
        <pc:spChg chg="del">
          <ac:chgData name="Bob Fojut" userId="d231062e2b8b72d0" providerId="LiveId" clId="{90F7FC8A-C603-6545-A75C-CAD3E8FF9D28}" dt="2023-10-17T15:24:41.830" v="568"/>
          <ac:spMkLst>
            <pc:docMk/>
            <pc:sldMk cId="2188622263" sldId="4110"/>
            <ac:spMk id="41" creationId="{375E0459-6403-40CD-989D-56A4407CA12E}"/>
          </ac:spMkLst>
        </pc:spChg>
        <pc:spChg chg="del">
          <ac:chgData name="Bob Fojut" userId="d231062e2b8b72d0" providerId="LiveId" clId="{90F7FC8A-C603-6545-A75C-CAD3E8FF9D28}" dt="2023-10-17T15:24:41.830" v="568"/>
          <ac:spMkLst>
            <pc:docMk/>
            <pc:sldMk cId="2188622263" sldId="4110"/>
            <ac:spMk id="43" creationId="{53E5B1A8-3AC9-4BD1-9BBC-78CA94F2D1BA}"/>
          </ac:spMkLst>
        </pc:spChg>
      </pc:sldChg>
      <pc:sldChg chg="delSp add del ord setBg delDesignElem">
        <pc:chgData name="Bob Fojut" userId="d231062e2b8b72d0" providerId="LiveId" clId="{90F7FC8A-C603-6545-A75C-CAD3E8FF9D28}" dt="2023-10-17T16:36:48.820" v="1642" actId="2696"/>
        <pc:sldMkLst>
          <pc:docMk/>
          <pc:sldMk cId="813259002" sldId="4111"/>
        </pc:sldMkLst>
        <pc:spChg chg="del">
          <ac:chgData name="Bob Fojut" userId="d231062e2b8b72d0" providerId="LiveId" clId="{90F7FC8A-C603-6545-A75C-CAD3E8FF9D28}" dt="2023-10-17T15:24:41.830" v="568"/>
          <ac:spMkLst>
            <pc:docMk/>
            <pc:sldMk cId="813259002" sldId="4111"/>
            <ac:spMk id="8" creationId="{1B15ED52-F352-441B-82BF-E0EA34836D08}"/>
          </ac:spMkLst>
        </pc:spChg>
        <pc:spChg chg="del">
          <ac:chgData name="Bob Fojut" userId="d231062e2b8b72d0" providerId="LiveId" clId="{90F7FC8A-C603-6545-A75C-CAD3E8FF9D28}" dt="2023-10-17T15:24:41.830" v="568"/>
          <ac:spMkLst>
            <pc:docMk/>
            <pc:sldMk cId="813259002" sldId="4111"/>
            <ac:spMk id="10" creationId="{3B2E3793-BFE6-45A2-9B7B-E18844431C99}"/>
          </ac:spMkLst>
        </pc:spChg>
        <pc:spChg chg="del">
          <ac:chgData name="Bob Fojut" userId="d231062e2b8b72d0" providerId="LiveId" clId="{90F7FC8A-C603-6545-A75C-CAD3E8FF9D28}" dt="2023-10-17T15:24:41.830" v="568"/>
          <ac:spMkLst>
            <pc:docMk/>
            <pc:sldMk cId="813259002" sldId="4111"/>
            <ac:spMk id="12" creationId="{BC4C4868-CB8F-4AF9-9CDB-8108F2C19B67}"/>
          </ac:spMkLst>
        </pc:spChg>
        <pc:spChg chg="del">
          <ac:chgData name="Bob Fojut" userId="d231062e2b8b72d0" providerId="LiveId" clId="{90F7FC8A-C603-6545-A75C-CAD3E8FF9D28}" dt="2023-10-17T15:24:41.830" v="568"/>
          <ac:spMkLst>
            <pc:docMk/>
            <pc:sldMk cId="813259002" sldId="4111"/>
            <ac:spMk id="14" creationId="{375E0459-6403-40CD-989D-56A4407CA12E}"/>
          </ac:spMkLst>
        </pc:spChg>
        <pc:spChg chg="del">
          <ac:chgData name="Bob Fojut" userId="d231062e2b8b72d0" providerId="LiveId" clId="{90F7FC8A-C603-6545-A75C-CAD3E8FF9D28}" dt="2023-10-17T15:24:41.830" v="568"/>
          <ac:spMkLst>
            <pc:docMk/>
            <pc:sldMk cId="813259002" sldId="4111"/>
            <ac:spMk id="16" creationId="{53E5B1A8-3AC9-4BD1-9BBC-78CA94F2D1BA}"/>
          </ac:spMkLst>
        </pc:spChg>
      </pc:sldChg>
      <pc:sldChg chg="delSp add del ord setBg delDesignElem">
        <pc:chgData name="Bob Fojut" userId="d231062e2b8b72d0" providerId="LiveId" clId="{90F7FC8A-C603-6545-A75C-CAD3E8FF9D28}" dt="2023-10-17T16:47:42.556" v="1853" actId="2696"/>
        <pc:sldMkLst>
          <pc:docMk/>
          <pc:sldMk cId="3093438366" sldId="4112"/>
        </pc:sldMkLst>
        <pc:spChg chg="del">
          <ac:chgData name="Bob Fojut" userId="d231062e2b8b72d0" providerId="LiveId" clId="{90F7FC8A-C603-6545-A75C-CAD3E8FF9D28}" dt="2023-10-17T15:24:41.830" v="568"/>
          <ac:spMkLst>
            <pc:docMk/>
            <pc:sldMk cId="3093438366" sldId="4112"/>
            <ac:spMk id="17" creationId="{F8260ED5-17F7-4158-B241-D51DD4CF1B7E}"/>
          </ac:spMkLst>
        </pc:spChg>
        <pc:spChg chg="del">
          <ac:chgData name="Bob Fojut" userId="d231062e2b8b72d0" providerId="LiveId" clId="{90F7FC8A-C603-6545-A75C-CAD3E8FF9D28}" dt="2023-10-17T15:24:41.830" v="568"/>
          <ac:spMkLst>
            <pc:docMk/>
            <pc:sldMk cId="3093438366" sldId="4112"/>
            <ac:spMk id="18" creationId="{A8384FB5-9ADC-4DDC-881B-597D56F5B15D}"/>
          </ac:spMkLst>
        </pc:spChg>
        <pc:spChg chg="del">
          <ac:chgData name="Bob Fojut" userId="d231062e2b8b72d0" providerId="LiveId" clId="{90F7FC8A-C603-6545-A75C-CAD3E8FF9D28}" dt="2023-10-17T15:24:41.830" v="568"/>
          <ac:spMkLst>
            <pc:docMk/>
            <pc:sldMk cId="3093438366" sldId="4112"/>
            <ac:spMk id="19" creationId="{91E5A9A7-95C6-4F4F-B00E-C82E07FE62EF}"/>
          </ac:spMkLst>
        </pc:spChg>
        <pc:spChg chg="del">
          <ac:chgData name="Bob Fojut" userId="d231062e2b8b72d0" providerId="LiveId" clId="{90F7FC8A-C603-6545-A75C-CAD3E8FF9D28}" dt="2023-10-17T15:24:41.830" v="568"/>
          <ac:spMkLst>
            <pc:docMk/>
            <pc:sldMk cId="3093438366" sldId="4112"/>
            <ac:spMk id="20" creationId="{D07DD2DE-F619-49DD-B5E7-03A290FF4ED1}"/>
          </ac:spMkLst>
        </pc:spChg>
        <pc:spChg chg="del">
          <ac:chgData name="Bob Fojut" userId="d231062e2b8b72d0" providerId="LiveId" clId="{90F7FC8A-C603-6545-A75C-CAD3E8FF9D28}" dt="2023-10-17T15:24:41.830" v="568"/>
          <ac:spMkLst>
            <pc:docMk/>
            <pc:sldMk cId="3093438366" sldId="4112"/>
            <ac:spMk id="21" creationId="{85149191-5F60-4A28-AAFF-039F96B0F3EC}"/>
          </ac:spMkLst>
        </pc:spChg>
      </pc:sldChg>
      <pc:sldChg chg="delSp add del ord setBg delDesignElem">
        <pc:chgData name="Bob Fojut" userId="d231062e2b8b72d0" providerId="LiveId" clId="{90F7FC8A-C603-6545-A75C-CAD3E8FF9D28}" dt="2023-10-17T16:50:56.004" v="1895" actId="2696"/>
        <pc:sldMkLst>
          <pc:docMk/>
          <pc:sldMk cId="1955777584" sldId="4113"/>
        </pc:sldMkLst>
        <pc:spChg chg="del">
          <ac:chgData name="Bob Fojut" userId="d231062e2b8b72d0" providerId="LiveId" clId="{90F7FC8A-C603-6545-A75C-CAD3E8FF9D28}" dt="2023-10-17T15:24:41.830" v="568"/>
          <ac:spMkLst>
            <pc:docMk/>
            <pc:sldMk cId="1955777584" sldId="4113"/>
            <ac:spMk id="11" creationId="{BACC6370-2D7E-4714-9D71-7542949D7D5D}"/>
          </ac:spMkLst>
        </pc:spChg>
        <pc:spChg chg="del">
          <ac:chgData name="Bob Fojut" userId="d231062e2b8b72d0" providerId="LiveId" clId="{90F7FC8A-C603-6545-A75C-CAD3E8FF9D28}" dt="2023-10-17T15:24:41.830" v="568"/>
          <ac:spMkLst>
            <pc:docMk/>
            <pc:sldMk cId="1955777584" sldId="4113"/>
            <ac:spMk id="13" creationId="{F68B3F68-107C-434F-AA38-110D5EA91B85}"/>
          </ac:spMkLst>
        </pc:spChg>
        <pc:spChg chg="del">
          <ac:chgData name="Bob Fojut" userId="d231062e2b8b72d0" providerId="LiveId" clId="{90F7FC8A-C603-6545-A75C-CAD3E8FF9D28}" dt="2023-10-17T15:24:41.830" v="568"/>
          <ac:spMkLst>
            <pc:docMk/>
            <pc:sldMk cId="1955777584" sldId="4113"/>
            <ac:spMk id="15" creationId="{AAD0DBB9-1A4B-4391-81D4-CB19F9AB918A}"/>
          </ac:spMkLst>
        </pc:spChg>
        <pc:spChg chg="del">
          <ac:chgData name="Bob Fojut" userId="d231062e2b8b72d0" providerId="LiveId" clId="{90F7FC8A-C603-6545-A75C-CAD3E8FF9D28}" dt="2023-10-17T15:24:41.830" v="568"/>
          <ac:spMkLst>
            <pc:docMk/>
            <pc:sldMk cId="1955777584" sldId="4113"/>
            <ac:spMk id="17" creationId="{063BBA22-50EA-4C4D-BE05-F1CE4E63AA56}"/>
          </ac:spMkLst>
        </pc:spChg>
      </pc:sldChg>
      <pc:sldChg chg="addSp delSp modSp add mod ord modTransition modAnim">
        <pc:chgData name="Bob Fojut" userId="d231062e2b8b72d0" providerId="LiveId" clId="{90F7FC8A-C603-6545-A75C-CAD3E8FF9D28}" dt="2023-10-19T17:03:10.416" v="4313"/>
        <pc:sldMkLst>
          <pc:docMk/>
          <pc:sldMk cId="525706297" sldId="4114"/>
        </pc:sldMkLst>
        <pc:spChg chg="mod">
          <ac:chgData name="Bob Fojut" userId="d231062e2b8b72d0" providerId="LiveId" clId="{90F7FC8A-C603-6545-A75C-CAD3E8FF9D28}" dt="2023-10-17T15:39:01.938" v="930" actId="14100"/>
          <ac:spMkLst>
            <pc:docMk/>
            <pc:sldMk cId="525706297" sldId="4114"/>
            <ac:spMk id="2" creationId="{D8196472-8311-87BE-D7CE-435878632420}"/>
          </ac:spMkLst>
        </pc:spChg>
        <pc:spChg chg="mod">
          <ac:chgData name="Bob Fojut" userId="d231062e2b8b72d0" providerId="LiveId" clId="{90F7FC8A-C603-6545-A75C-CAD3E8FF9D28}" dt="2023-10-17T15:39:19.331" v="933" actId="1076"/>
          <ac:spMkLst>
            <pc:docMk/>
            <pc:sldMk cId="525706297" sldId="4114"/>
            <ac:spMk id="3" creationId="{FA1CDBC0-E87C-59BB-CE2F-E13981C11A62}"/>
          </ac:spMkLst>
        </pc:spChg>
        <pc:spChg chg="add del mod">
          <ac:chgData name="Bob Fojut" userId="d231062e2b8b72d0" providerId="LiveId" clId="{90F7FC8A-C603-6545-A75C-CAD3E8FF9D28}" dt="2023-10-17T17:57:10.361" v="2332" actId="478"/>
          <ac:spMkLst>
            <pc:docMk/>
            <pc:sldMk cId="525706297" sldId="4114"/>
            <ac:spMk id="6" creationId="{B01CB23B-7981-801A-ADA4-30D13DA296E2}"/>
          </ac:spMkLst>
        </pc:spChg>
        <pc:spChg chg="add del mod">
          <ac:chgData name="Bob Fojut" userId="d231062e2b8b72d0" providerId="LiveId" clId="{90F7FC8A-C603-6545-A75C-CAD3E8FF9D28}" dt="2023-10-17T18:10:03.488" v="2748" actId="478"/>
          <ac:spMkLst>
            <pc:docMk/>
            <pc:sldMk cId="525706297" sldId="4114"/>
            <ac:spMk id="7" creationId="{7DCEA395-5407-53AC-9EC1-664B7C6D43A2}"/>
          </ac:spMkLst>
        </pc:spChg>
        <pc:spChg chg="del mod">
          <ac:chgData name="Bob Fojut" userId="d231062e2b8b72d0" providerId="LiveId" clId="{90F7FC8A-C603-6545-A75C-CAD3E8FF9D28}" dt="2023-10-17T17:53:45.103" v="2269" actId="478"/>
          <ac:spMkLst>
            <pc:docMk/>
            <pc:sldMk cId="525706297" sldId="4114"/>
            <ac:spMk id="9" creationId="{00000000-0000-0000-0000-000000000000}"/>
          </ac:spMkLst>
        </pc:spChg>
        <pc:spChg chg="add mod">
          <ac:chgData name="Bob Fojut" userId="d231062e2b8b72d0" providerId="LiveId" clId="{90F7FC8A-C603-6545-A75C-CAD3E8FF9D28}" dt="2023-10-17T18:12:20.469" v="2776" actId="207"/>
          <ac:spMkLst>
            <pc:docMk/>
            <pc:sldMk cId="525706297" sldId="4114"/>
            <ac:spMk id="10" creationId="{196BBA6A-23A5-C848-7B8A-3FAF52A8B9FB}"/>
          </ac:spMkLst>
        </pc:spChg>
        <pc:picChg chg="add mod">
          <ac:chgData name="Bob Fojut" userId="d231062e2b8b72d0" providerId="LiveId" clId="{90F7FC8A-C603-6545-A75C-CAD3E8FF9D28}" dt="2023-10-17T15:39:13.236" v="932" actId="1076"/>
          <ac:picMkLst>
            <pc:docMk/>
            <pc:sldMk cId="525706297" sldId="4114"/>
            <ac:picMk id="5" creationId="{1B138FF6-ED49-5BD8-3798-970E1BB08180}"/>
          </ac:picMkLst>
        </pc:picChg>
        <pc:cxnChg chg="del">
          <ac:chgData name="Bob Fojut" userId="d231062e2b8b72d0" providerId="LiveId" clId="{90F7FC8A-C603-6545-A75C-CAD3E8FF9D28}" dt="2023-10-17T17:57:07.908" v="2331" actId="478"/>
          <ac:cxnSpMkLst>
            <pc:docMk/>
            <pc:sldMk cId="525706297" sldId="4114"/>
            <ac:cxnSpMk id="4" creationId="{06095148-CA8C-589E-65DD-1CF02DADC9A5}"/>
          </ac:cxnSpMkLst>
        </pc:cxnChg>
        <pc:cxnChg chg="add del mod">
          <ac:chgData name="Bob Fojut" userId="d231062e2b8b72d0" providerId="LiveId" clId="{90F7FC8A-C603-6545-A75C-CAD3E8FF9D28}" dt="2023-10-17T18:10:01.824" v="2747" actId="478"/>
          <ac:cxnSpMkLst>
            <pc:docMk/>
            <pc:sldMk cId="525706297" sldId="4114"/>
            <ac:cxnSpMk id="8" creationId="{168F7F4F-E0A1-47BE-37C6-EA82B7544E10}"/>
          </ac:cxnSpMkLst>
        </pc:cxnChg>
        <pc:cxnChg chg="add mod">
          <ac:chgData name="Bob Fojut" userId="d231062e2b8b72d0" providerId="LiveId" clId="{90F7FC8A-C603-6545-A75C-CAD3E8FF9D28}" dt="2023-10-17T18:10:06.143" v="2749"/>
          <ac:cxnSpMkLst>
            <pc:docMk/>
            <pc:sldMk cId="525706297" sldId="4114"/>
            <ac:cxnSpMk id="11" creationId="{B28A8359-5EB1-284B-6694-1ACC0803B6A7}"/>
          </ac:cxnSpMkLst>
        </pc:cxnChg>
      </pc:sldChg>
      <pc:sldChg chg="addSp delSp modSp add mod modTransition modAnim">
        <pc:chgData name="Bob Fojut" userId="d231062e2b8b72d0" providerId="LiveId" clId="{90F7FC8A-C603-6545-A75C-CAD3E8FF9D28}" dt="2023-10-19T17:03:40.135" v="4320"/>
        <pc:sldMkLst>
          <pc:docMk/>
          <pc:sldMk cId="1362478644" sldId="4115"/>
        </pc:sldMkLst>
        <pc:spChg chg="mod">
          <ac:chgData name="Bob Fojut" userId="d231062e2b8b72d0" providerId="LiveId" clId="{90F7FC8A-C603-6545-A75C-CAD3E8FF9D28}" dt="2023-10-17T15:40:42.762" v="963" actId="20577"/>
          <ac:spMkLst>
            <pc:docMk/>
            <pc:sldMk cId="1362478644" sldId="4115"/>
            <ac:spMk id="2" creationId="{D8196472-8311-87BE-D7CE-435878632420}"/>
          </ac:spMkLst>
        </pc:spChg>
        <pc:spChg chg="mod">
          <ac:chgData name="Bob Fojut" userId="d231062e2b8b72d0" providerId="LiveId" clId="{90F7FC8A-C603-6545-A75C-CAD3E8FF9D28}" dt="2023-10-17T15:43:30.609" v="995" actId="1076"/>
          <ac:spMkLst>
            <pc:docMk/>
            <pc:sldMk cId="1362478644" sldId="4115"/>
            <ac:spMk id="3" creationId="{FA1CDBC0-E87C-59BB-CE2F-E13981C11A62}"/>
          </ac:spMkLst>
        </pc:spChg>
        <pc:spChg chg="add mod">
          <ac:chgData name="Bob Fojut" userId="d231062e2b8b72d0" providerId="LiveId" clId="{90F7FC8A-C603-6545-A75C-CAD3E8FF9D28}" dt="2023-10-17T15:43:25.021" v="994" actId="1076"/>
          <ac:spMkLst>
            <pc:docMk/>
            <pc:sldMk cId="1362478644" sldId="4115"/>
            <ac:spMk id="5" creationId="{1C01A9C4-58F5-8EC5-4B19-A14C1E85FE96}"/>
          </ac:spMkLst>
        </pc:spChg>
        <pc:spChg chg="add del mod">
          <ac:chgData name="Bob Fojut" userId="d231062e2b8b72d0" providerId="LiveId" clId="{90F7FC8A-C603-6545-A75C-CAD3E8FF9D28}" dt="2023-10-17T17:57:13.556" v="2333" actId="478"/>
          <ac:spMkLst>
            <pc:docMk/>
            <pc:sldMk cId="1362478644" sldId="4115"/>
            <ac:spMk id="6" creationId="{0F5A2E93-A51C-BC96-EDF9-99B7CA9575A4}"/>
          </ac:spMkLst>
        </pc:spChg>
        <pc:spChg chg="add del mod">
          <ac:chgData name="Bob Fojut" userId="d231062e2b8b72d0" providerId="LiveId" clId="{90F7FC8A-C603-6545-A75C-CAD3E8FF9D28}" dt="2023-10-17T18:10:11.598" v="2751" actId="478"/>
          <ac:spMkLst>
            <pc:docMk/>
            <pc:sldMk cId="1362478644" sldId="4115"/>
            <ac:spMk id="7" creationId="{530F38F8-1BB7-2132-6A55-6428434F3B02}"/>
          </ac:spMkLst>
        </pc:spChg>
        <pc:spChg chg="del">
          <ac:chgData name="Bob Fojut" userId="d231062e2b8b72d0" providerId="LiveId" clId="{90F7FC8A-C603-6545-A75C-CAD3E8FF9D28}" dt="2023-10-17T17:53:52.848" v="2271" actId="478"/>
          <ac:spMkLst>
            <pc:docMk/>
            <pc:sldMk cId="1362478644" sldId="4115"/>
            <ac:spMk id="9" creationId="{00000000-0000-0000-0000-000000000000}"/>
          </ac:spMkLst>
        </pc:spChg>
        <pc:spChg chg="add mod">
          <ac:chgData name="Bob Fojut" userId="d231062e2b8b72d0" providerId="LiveId" clId="{90F7FC8A-C603-6545-A75C-CAD3E8FF9D28}" dt="2023-10-17T18:12:13.828" v="2775" actId="207"/>
          <ac:spMkLst>
            <pc:docMk/>
            <pc:sldMk cId="1362478644" sldId="4115"/>
            <ac:spMk id="10" creationId="{0D3C0EE2-A7BC-7311-CE53-F1FD5F475DBD}"/>
          </ac:spMkLst>
        </pc:spChg>
        <pc:cxnChg chg="del">
          <ac:chgData name="Bob Fojut" userId="d231062e2b8b72d0" providerId="LiveId" clId="{90F7FC8A-C603-6545-A75C-CAD3E8FF9D28}" dt="2023-10-17T17:57:15.026" v="2334" actId="478"/>
          <ac:cxnSpMkLst>
            <pc:docMk/>
            <pc:sldMk cId="1362478644" sldId="4115"/>
            <ac:cxnSpMk id="4" creationId="{06095148-CA8C-589E-65DD-1CF02DADC9A5}"/>
          </ac:cxnSpMkLst>
        </pc:cxnChg>
        <pc:cxnChg chg="add del mod">
          <ac:chgData name="Bob Fojut" userId="d231062e2b8b72d0" providerId="LiveId" clId="{90F7FC8A-C603-6545-A75C-CAD3E8FF9D28}" dt="2023-10-17T18:10:10.176" v="2750" actId="478"/>
          <ac:cxnSpMkLst>
            <pc:docMk/>
            <pc:sldMk cId="1362478644" sldId="4115"/>
            <ac:cxnSpMk id="8" creationId="{831D3D0E-9284-0222-586E-3A538B403F9C}"/>
          </ac:cxnSpMkLst>
        </pc:cxnChg>
        <pc:cxnChg chg="add mod">
          <ac:chgData name="Bob Fojut" userId="d231062e2b8b72d0" providerId="LiveId" clId="{90F7FC8A-C603-6545-A75C-CAD3E8FF9D28}" dt="2023-10-17T18:10:41.723" v="2760"/>
          <ac:cxnSpMkLst>
            <pc:docMk/>
            <pc:sldMk cId="1362478644" sldId="4115"/>
            <ac:cxnSpMk id="11" creationId="{2811FE10-C990-793E-459F-D3CFDFBCDAE9}"/>
          </ac:cxnSpMkLst>
        </pc:cxnChg>
      </pc:sldChg>
      <pc:sldChg chg="addSp delSp modSp add mod modTransition modAnim">
        <pc:chgData name="Bob Fojut" userId="d231062e2b8b72d0" providerId="LiveId" clId="{90F7FC8A-C603-6545-A75C-CAD3E8FF9D28}" dt="2023-10-19T17:03:57.474" v="4330"/>
        <pc:sldMkLst>
          <pc:docMk/>
          <pc:sldMk cId="1953187199" sldId="4116"/>
        </pc:sldMkLst>
        <pc:spChg chg="mod">
          <ac:chgData name="Bob Fojut" userId="d231062e2b8b72d0" providerId="LiveId" clId="{90F7FC8A-C603-6545-A75C-CAD3E8FF9D28}" dt="2023-10-17T15:47:54.702" v="1124" actId="1076"/>
          <ac:spMkLst>
            <pc:docMk/>
            <pc:sldMk cId="1953187199" sldId="4116"/>
            <ac:spMk id="2" creationId="{D8196472-8311-87BE-D7CE-435878632420}"/>
          </ac:spMkLst>
        </pc:spChg>
        <pc:spChg chg="mod">
          <ac:chgData name="Bob Fojut" userId="d231062e2b8b72d0" providerId="LiveId" clId="{90F7FC8A-C603-6545-A75C-CAD3E8FF9D28}" dt="2023-10-17T18:49:37.488" v="3469" actId="20577"/>
          <ac:spMkLst>
            <pc:docMk/>
            <pc:sldMk cId="1953187199" sldId="4116"/>
            <ac:spMk id="3" creationId="{FA1CDBC0-E87C-59BB-CE2F-E13981C11A62}"/>
          </ac:spMkLst>
        </pc:spChg>
        <pc:spChg chg="add mod">
          <ac:chgData name="Bob Fojut" userId="d231062e2b8b72d0" providerId="LiveId" clId="{90F7FC8A-C603-6545-A75C-CAD3E8FF9D28}" dt="2023-10-17T15:48:04.028" v="1125" actId="1076"/>
          <ac:spMkLst>
            <pc:docMk/>
            <pc:sldMk cId="1953187199" sldId="4116"/>
            <ac:spMk id="5" creationId="{B24E4904-24C5-CBAB-CC4B-6D394B45528F}"/>
          </ac:spMkLst>
        </pc:spChg>
        <pc:spChg chg="add del">
          <ac:chgData name="Bob Fojut" userId="d231062e2b8b72d0" providerId="LiveId" clId="{90F7FC8A-C603-6545-A75C-CAD3E8FF9D28}" dt="2023-10-17T15:47:37.030" v="1119" actId="22"/>
          <ac:spMkLst>
            <pc:docMk/>
            <pc:sldMk cId="1953187199" sldId="4116"/>
            <ac:spMk id="7" creationId="{EF50E50F-6709-9D77-590A-3AEB74F9E1D4}"/>
          </ac:spMkLst>
        </pc:spChg>
        <pc:spChg chg="del">
          <ac:chgData name="Bob Fojut" userId="d231062e2b8b72d0" providerId="LiveId" clId="{90F7FC8A-C603-6545-A75C-CAD3E8FF9D28}" dt="2023-10-17T17:53:57.792" v="2273" actId="478"/>
          <ac:spMkLst>
            <pc:docMk/>
            <pc:sldMk cId="1953187199" sldId="4116"/>
            <ac:spMk id="9" creationId="{00000000-0000-0000-0000-000000000000}"/>
          </ac:spMkLst>
        </pc:spChg>
        <pc:spChg chg="add del mod">
          <ac:chgData name="Bob Fojut" userId="d231062e2b8b72d0" providerId="LiveId" clId="{90F7FC8A-C603-6545-A75C-CAD3E8FF9D28}" dt="2023-10-17T15:47:50.594" v="1123" actId="22"/>
          <ac:spMkLst>
            <pc:docMk/>
            <pc:sldMk cId="1953187199" sldId="4116"/>
            <ac:spMk id="10" creationId="{FAB3269A-B5B1-3FAA-4B27-4EEFADE2269F}"/>
          </ac:spMkLst>
        </pc:spChg>
        <pc:spChg chg="add del mod">
          <ac:chgData name="Bob Fojut" userId="d231062e2b8b72d0" providerId="LiveId" clId="{90F7FC8A-C603-6545-A75C-CAD3E8FF9D28}" dt="2023-10-17T17:57:20.011" v="2337" actId="478"/>
          <ac:spMkLst>
            <pc:docMk/>
            <pc:sldMk cId="1953187199" sldId="4116"/>
            <ac:spMk id="11" creationId="{73AA9F32-8FE3-428A-BC22-BA929E55ED90}"/>
          </ac:spMkLst>
        </pc:spChg>
        <pc:spChg chg="add del mod">
          <ac:chgData name="Bob Fojut" userId="d231062e2b8b72d0" providerId="LiveId" clId="{90F7FC8A-C603-6545-A75C-CAD3E8FF9D28}" dt="2023-10-17T18:10:15.900" v="2753" actId="478"/>
          <ac:spMkLst>
            <pc:docMk/>
            <pc:sldMk cId="1953187199" sldId="4116"/>
            <ac:spMk id="12" creationId="{3327D462-9F71-29B1-9D45-95CF1E0F2E81}"/>
          </ac:spMkLst>
        </pc:spChg>
        <pc:spChg chg="add mod">
          <ac:chgData name="Bob Fojut" userId="d231062e2b8b72d0" providerId="LiveId" clId="{90F7FC8A-C603-6545-A75C-CAD3E8FF9D28}" dt="2023-10-17T18:12:32.541" v="2778" actId="207"/>
          <ac:spMkLst>
            <pc:docMk/>
            <pc:sldMk cId="1953187199" sldId="4116"/>
            <ac:spMk id="14" creationId="{57DCE5A7-A559-2C87-AFA7-6CA9257D1BE5}"/>
          </ac:spMkLst>
        </pc:spChg>
        <pc:cxnChg chg="del">
          <ac:chgData name="Bob Fojut" userId="d231062e2b8b72d0" providerId="LiveId" clId="{90F7FC8A-C603-6545-A75C-CAD3E8FF9D28}" dt="2023-10-17T17:57:21.179" v="2338" actId="478"/>
          <ac:cxnSpMkLst>
            <pc:docMk/>
            <pc:sldMk cId="1953187199" sldId="4116"/>
            <ac:cxnSpMk id="4" creationId="{06095148-CA8C-589E-65DD-1CF02DADC9A5}"/>
          </ac:cxnSpMkLst>
        </pc:cxnChg>
        <pc:cxnChg chg="add del mod">
          <ac:chgData name="Bob Fojut" userId="d231062e2b8b72d0" providerId="LiveId" clId="{90F7FC8A-C603-6545-A75C-CAD3E8FF9D28}" dt="2023-10-17T18:10:14.814" v="2752" actId="478"/>
          <ac:cxnSpMkLst>
            <pc:docMk/>
            <pc:sldMk cId="1953187199" sldId="4116"/>
            <ac:cxnSpMk id="13" creationId="{8D05936B-449E-7F58-2C87-6CABC9C5E35A}"/>
          </ac:cxnSpMkLst>
        </pc:cxnChg>
        <pc:cxnChg chg="add mod">
          <ac:chgData name="Bob Fojut" userId="d231062e2b8b72d0" providerId="LiveId" clId="{90F7FC8A-C603-6545-A75C-CAD3E8FF9D28}" dt="2023-10-17T18:10:43.127" v="2761"/>
          <ac:cxnSpMkLst>
            <pc:docMk/>
            <pc:sldMk cId="1953187199" sldId="4116"/>
            <ac:cxnSpMk id="15" creationId="{347DAC17-2D42-3953-C314-21E7F997A5DB}"/>
          </ac:cxnSpMkLst>
        </pc:cxnChg>
      </pc:sldChg>
      <pc:sldChg chg="addSp delSp modSp add mod modTransition modAnim">
        <pc:chgData name="Bob Fojut" userId="d231062e2b8b72d0" providerId="LiveId" clId="{90F7FC8A-C603-6545-A75C-CAD3E8FF9D28}" dt="2023-10-19T17:04:06.745" v="4331"/>
        <pc:sldMkLst>
          <pc:docMk/>
          <pc:sldMk cId="1386036128" sldId="4117"/>
        </pc:sldMkLst>
        <pc:spChg chg="mod">
          <ac:chgData name="Bob Fojut" userId="d231062e2b8b72d0" providerId="LiveId" clId="{90F7FC8A-C603-6545-A75C-CAD3E8FF9D28}" dt="2023-10-17T18:49:10.190" v="3466" actId="1076"/>
          <ac:spMkLst>
            <pc:docMk/>
            <pc:sldMk cId="1386036128" sldId="4117"/>
            <ac:spMk id="2" creationId="{D8196472-8311-87BE-D7CE-435878632420}"/>
          </ac:spMkLst>
        </pc:spChg>
        <pc:spChg chg="mod">
          <ac:chgData name="Bob Fojut" userId="d231062e2b8b72d0" providerId="LiveId" clId="{90F7FC8A-C603-6545-A75C-CAD3E8FF9D28}" dt="2023-10-17T18:50:12.335" v="3476" actId="20577"/>
          <ac:spMkLst>
            <pc:docMk/>
            <pc:sldMk cId="1386036128" sldId="4117"/>
            <ac:spMk id="3" creationId="{FA1CDBC0-E87C-59BB-CE2F-E13981C11A62}"/>
          </ac:spMkLst>
        </pc:spChg>
        <pc:spChg chg="add del mod">
          <ac:chgData name="Bob Fojut" userId="d231062e2b8b72d0" providerId="LiveId" clId="{90F7FC8A-C603-6545-A75C-CAD3E8FF9D28}" dt="2023-10-17T18:10:23.292" v="2757" actId="478"/>
          <ac:spMkLst>
            <pc:docMk/>
            <pc:sldMk cId="1386036128" sldId="4117"/>
            <ac:spMk id="5" creationId="{82A77351-37E6-FACF-66D3-5472E9070F32}"/>
          </ac:spMkLst>
        </pc:spChg>
        <pc:spChg chg="add mod">
          <ac:chgData name="Bob Fojut" userId="d231062e2b8b72d0" providerId="LiveId" clId="{90F7FC8A-C603-6545-A75C-CAD3E8FF9D28}" dt="2023-10-17T18:12:39.370" v="2780" actId="207"/>
          <ac:spMkLst>
            <pc:docMk/>
            <pc:sldMk cId="1386036128" sldId="4117"/>
            <ac:spMk id="7" creationId="{F1EAFEC7-2811-E981-1BD4-5465401215FE}"/>
          </ac:spMkLst>
        </pc:spChg>
        <pc:spChg chg="del">
          <ac:chgData name="Bob Fojut" userId="d231062e2b8b72d0" providerId="LiveId" clId="{90F7FC8A-C603-6545-A75C-CAD3E8FF9D28}" dt="2023-10-17T17:57:29.766" v="2341" actId="478"/>
          <ac:spMkLst>
            <pc:docMk/>
            <pc:sldMk cId="1386036128" sldId="4117"/>
            <ac:spMk id="9" creationId="{00000000-0000-0000-0000-000000000000}"/>
          </ac:spMkLst>
        </pc:spChg>
        <pc:cxnChg chg="del">
          <ac:chgData name="Bob Fojut" userId="d231062e2b8b72d0" providerId="LiveId" clId="{90F7FC8A-C603-6545-A75C-CAD3E8FF9D28}" dt="2023-10-17T17:57:31.144" v="2342" actId="478"/>
          <ac:cxnSpMkLst>
            <pc:docMk/>
            <pc:sldMk cId="1386036128" sldId="4117"/>
            <ac:cxnSpMk id="4" creationId="{06095148-CA8C-589E-65DD-1CF02DADC9A5}"/>
          </ac:cxnSpMkLst>
        </pc:cxnChg>
        <pc:cxnChg chg="add del mod">
          <ac:chgData name="Bob Fojut" userId="d231062e2b8b72d0" providerId="LiveId" clId="{90F7FC8A-C603-6545-A75C-CAD3E8FF9D28}" dt="2023-10-17T18:10:22.108" v="2756" actId="478"/>
          <ac:cxnSpMkLst>
            <pc:docMk/>
            <pc:sldMk cId="1386036128" sldId="4117"/>
            <ac:cxnSpMk id="6" creationId="{96EFEBE1-7885-68FD-C5F5-BABD44773111}"/>
          </ac:cxnSpMkLst>
        </pc:cxnChg>
        <pc:cxnChg chg="add mod">
          <ac:chgData name="Bob Fojut" userId="d231062e2b8b72d0" providerId="LiveId" clId="{90F7FC8A-C603-6545-A75C-CAD3E8FF9D28}" dt="2023-10-17T18:10:46.316" v="2763"/>
          <ac:cxnSpMkLst>
            <pc:docMk/>
            <pc:sldMk cId="1386036128" sldId="4117"/>
            <ac:cxnSpMk id="8" creationId="{86EB86F8-77EB-2C08-A8B0-8ACBE89D1626}"/>
          </ac:cxnSpMkLst>
        </pc:cxnChg>
      </pc:sldChg>
      <pc:sldChg chg="addSp delSp modSp add mod modTransition modAnim">
        <pc:chgData name="Bob Fojut" userId="d231062e2b8b72d0" providerId="LiveId" clId="{90F7FC8A-C603-6545-A75C-CAD3E8FF9D28}" dt="2023-10-19T17:04:14.561" v="4332"/>
        <pc:sldMkLst>
          <pc:docMk/>
          <pc:sldMk cId="2259468678" sldId="4118"/>
        </pc:sldMkLst>
        <pc:spChg chg="mod">
          <ac:chgData name="Bob Fojut" userId="d231062e2b8b72d0" providerId="LiveId" clId="{90F7FC8A-C603-6545-A75C-CAD3E8FF9D28}" dt="2023-10-17T15:56:25.585" v="1381" actId="20577"/>
          <ac:spMkLst>
            <pc:docMk/>
            <pc:sldMk cId="2259468678" sldId="4118"/>
            <ac:spMk id="2" creationId="{D8196472-8311-87BE-D7CE-435878632420}"/>
          </ac:spMkLst>
        </pc:spChg>
        <pc:spChg chg="mod">
          <ac:chgData name="Bob Fojut" userId="d231062e2b8b72d0" providerId="LiveId" clId="{90F7FC8A-C603-6545-A75C-CAD3E8FF9D28}" dt="2023-10-17T16:00:41.139" v="1453" actId="20577"/>
          <ac:spMkLst>
            <pc:docMk/>
            <pc:sldMk cId="2259468678" sldId="4118"/>
            <ac:spMk id="3" creationId="{FA1CDBC0-E87C-59BB-CE2F-E13981C11A62}"/>
          </ac:spMkLst>
        </pc:spChg>
        <pc:spChg chg="add del mod">
          <ac:chgData name="Bob Fojut" userId="d231062e2b8b72d0" providerId="LiveId" clId="{90F7FC8A-C603-6545-A75C-CAD3E8FF9D28}" dt="2023-10-17T18:10:29.509" v="2759" actId="478"/>
          <ac:spMkLst>
            <pc:docMk/>
            <pc:sldMk cId="2259468678" sldId="4118"/>
            <ac:spMk id="5" creationId="{EDC4D1F5-7A35-1094-6A1C-21855B039751}"/>
          </ac:spMkLst>
        </pc:spChg>
        <pc:spChg chg="add mod">
          <ac:chgData name="Bob Fojut" userId="d231062e2b8b72d0" providerId="LiveId" clId="{90F7FC8A-C603-6545-A75C-CAD3E8FF9D28}" dt="2023-10-17T18:12:45.758" v="2781" actId="207"/>
          <ac:spMkLst>
            <pc:docMk/>
            <pc:sldMk cId="2259468678" sldId="4118"/>
            <ac:spMk id="7" creationId="{94C62674-D0C7-3400-8160-56904789EF47}"/>
          </ac:spMkLst>
        </pc:spChg>
        <pc:spChg chg="del">
          <ac:chgData name="Bob Fojut" userId="d231062e2b8b72d0" providerId="LiveId" clId="{90F7FC8A-C603-6545-A75C-CAD3E8FF9D28}" dt="2023-10-17T17:57:37.131" v="2343" actId="478"/>
          <ac:spMkLst>
            <pc:docMk/>
            <pc:sldMk cId="2259468678" sldId="4118"/>
            <ac:spMk id="9" creationId="{00000000-0000-0000-0000-000000000000}"/>
          </ac:spMkLst>
        </pc:spChg>
        <pc:cxnChg chg="del">
          <ac:chgData name="Bob Fojut" userId="d231062e2b8b72d0" providerId="LiveId" clId="{90F7FC8A-C603-6545-A75C-CAD3E8FF9D28}" dt="2023-10-17T17:57:38.145" v="2344" actId="478"/>
          <ac:cxnSpMkLst>
            <pc:docMk/>
            <pc:sldMk cId="2259468678" sldId="4118"/>
            <ac:cxnSpMk id="4" creationId="{06095148-CA8C-589E-65DD-1CF02DADC9A5}"/>
          </ac:cxnSpMkLst>
        </pc:cxnChg>
        <pc:cxnChg chg="add del mod">
          <ac:chgData name="Bob Fojut" userId="d231062e2b8b72d0" providerId="LiveId" clId="{90F7FC8A-C603-6545-A75C-CAD3E8FF9D28}" dt="2023-10-17T18:10:28.159" v="2758" actId="478"/>
          <ac:cxnSpMkLst>
            <pc:docMk/>
            <pc:sldMk cId="2259468678" sldId="4118"/>
            <ac:cxnSpMk id="6" creationId="{C49A94F7-D7BC-1110-73EB-FA9DF8A1438E}"/>
          </ac:cxnSpMkLst>
        </pc:cxnChg>
        <pc:cxnChg chg="add mod">
          <ac:chgData name="Bob Fojut" userId="d231062e2b8b72d0" providerId="LiveId" clId="{90F7FC8A-C603-6545-A75C-CAD3E8FF9D28}" dt="2023-10-17T18:10:51.953" v="2766"/>
          <ac:cxnSpMkLst>
            <pc:docMk/>
            <pc:sldMk cId="2259468678" sldId="4118"/>
            <ac:cxnSpMk id="8" creationId="{F8C1E7DD-77EB-5241-5CC2-283EA546E9BB}"/>
          </ac:cxnSpMkLst>
        </pc:cxnChg>
      </pc:sldChg>
      <pc:sldChg chg="modSp add del mod">
        <pc:chgData name="Bob Fojut" userId="d231062e2b8b72d0" providerId="LiveId" clId="{90F7FC8A-C603-6545-A75C-CAD3E8FF9D28}" dt="2023-10-17T16:00:12.807" v="1445" actId="2696"/>
        <pc:sldMkLst>
          <pc:docMk/>
          <pc:sldMk cId="337725415" sldId="4119"/>
        </pc:sldMkLst>
        <pc:spChg chg="mod">
          <ac:chgData name="Bob Fojut" userId="d231062e2b8b72d0" providerId="LiveId" clId="{90F7FC8A-C603-6545-A75C-CAD3E8FF9D28}" dt="2023-10-17T15:59:03.066" v="1441" actId="20577"/>
          <ac:spMkLst>
            <pc:docMk/>
            <pc:sldMk cId="337725415" sldId="4119"/>
            <ac:spMk id="2" creationId="{D8196472-8311-87BE-D7CE-435878632420}"/>
          </ac:spMkLst>
        </pc:spChg>
      </pc:sldChg>
      <pc:sldChg chg="addSp delSp modSp add mod ord modTransition modAnim modNotesTx">
        <pc:chgData name="Bob Fojut" userId="d231062e2b8b72d0" providerId="LiveId" clId="{90F7FC8A-C603-6545-A75C-CAD3E8FF9D28}" dt="2023-10-19T17:04:24.739" v="4333"/>
        <pc:sldMkLst>
          <pc:docMk/>
          <pc:sldMk cId="4103812488" sldId="4120"/>
        </pc:sldMkLst>
        <pc:spChg chg="mod">
          <ac:chgData name="Bob Fojut" userId="d231062e2b8b72d0" providerId="LiveId" clId="{90F7FC8A-C603-6545-A75C-CAD3E8FF9D28}" dt="2023-10-17T18:16:30.712" v="2820" actId="20577"/>
          <ac:spMkLst>
            <pc:docMk/>
            <pc:sldMk cId="4103812488" sldId="4120"/>
            <ac:spMk id="2" creationId="{D8196472-8311-87BE-D7CE-435878632420}"/>
          </ac:spMkLst>
        </pc:spChg>
        <pc:spChg chg="mod">
          <ac:chgData name="Bob Fojut" userId="d231062e2b8b72d0" providerId="LiveId" clId="{90F7FC8A-C603-6545-A75C-CAD3E8FF9D28}" dt="2023-10-17T18:50:43.549" v="3477" actId="14100"/>
          <ac:spMkLst>
            <pc:docMk/>
            <pc:sldMk cId="4103812488" sldId="4120"/>
            <ac:spMk id="3" creationId="{FA1CDBC0-E87C-59BB-CE2F-E13981C11A62}"/>
          </ac:spMkLst>
        </pc:spChg>
        <pc:spChg chg="add mod">
          <ac:chgData name="Bob Fojut" userId="d231062e2b8b72d0" providerId="LiveId" clId="{90F7FC8A-C603-6545-A75C-CAD3E8FF9D28}" dt="2023-10-17T18:12:56.042" v="2783" actId="207"/>
          <ac:spMkLst>
            <pc:docMk/>
            <pc:sldMk cId="4103812488" sldId="4120"/>
            <ac:spMk id="5" creationId="{205DC256-8D7B-59C8-441A-3186F70D1EBF}"/>
          </ac:spMkLst>
        </pc:spChg>
        <pc:spChg chg="del">
          <ac:chgData name="Bob Fojut" userId="d231062e2b8b72d0" providerId="LiveId" clId="{90F7FC8A-C603-6545-A75C-CAD3E8FF9D28}" dt="2023-10-17T17:57:56.801" v="2350" actId="478"/>
          <ac:spMkLst>
            <pc:docMk/>
            <pc:sldMk cId="4103812488" sldId="4120"/>
            <ac:spMk id="9" creationId="{00000000-0000-0000-0000-000000000000}"/>
          </ac:spMkLst>
        </pc:spChg>
        <pc:cxnChg chg="del">
          <ac:chgData name="Bob Fojut" userId="d231062e2b8b72d0" providerId="LiveId" clId="{90F7FC8A-C603-6545-A75C-CAD3E8FF9D28}" dt="2023-10-17T17:57:57.923" v="2351" actId="478"/>
          <ac:cxnSpMkLst>
            <pc:docMk/>
            <pc:sldMk cId="4103812488" sldId="4120"/>
            <ac:cxnSpMk id="4" creationId="{06095148-CA8C-589E-65DD-1CF02DADC9A5}"/>
          </ac:cxnSpMkLst>
        </pc:cxnChg>
        <pc:cxnChg chg="add mod">
          <ac:chgData name="Bob Fojut" userId="d231062e2b8b72d0" providerId="LiveId" clId="{90F7FC8A-C603-6545-A75C-CAD3E8FF9D28}" dt="2023-10-17T18:08:14.415" v="2702"/>
          <ac:cxnSpMkLst>
            <pc:docMk/>
            <pc:sldMk cId="4103812488" sldId="4120"/>
            <ac:cxnSpMk id="6" creationId="{0EDBF7F0-06B5-0473-7EBC-31C737570147}"/>
          </ac:cxnSpMkLst>
        </pc:cxnChg>
      </pc:sldChg>
      <pc:sldChg chg="modSp add del mod">
        <pc:chgData name="Bob Fojut" userId="d231062e2b8b72d0" providerId="LiveId" clId="{90F7FC8A-C603-6545-A75C-CAD3E8FF9D28}" dt="2023-10-17T16:00:29.808" v="1448" actId="2696"/>
        <pc:sldMkLst>
          <pc:docMk/>
          <pc:sldMk cId="439935325" sldId="4121"/>
        </pc:sldMkLst>
        <pc:spChg chg="mod">
          <ac:chgData name="Bob Fojut" userId="d231062e2b8b72d0" providerId="LiveId" clId="{90F7FC8A-C603-6545-A75C-CAD3E8FF9D28}" dt="2023-10-17T15:59:15.823" v="1443" actId="20577"/>
          <ac:spMkLst>
            <pc:docMk/>
            <pc:sldMk cId="439935325" sldId="4121"/>
            <ac:spMk id="2" creationId="{D8196472-8311-87BE-D7CE-435878632420}"/>
          </ac:spMkLst>
        </pc:spChg>
      </pc:sldChg>
      <pc:sldChg chg="addSp delSp modSp add mod modTransition">
        <pc:chgData name="Bob Fojut" userId="d231062e2b8b72d0" providerId="LiveId" clId="{90F7FC8A-C603-6545-A75C-CAD3E8FF9D28}" dt="2023-10-19T16:58:17.810" v="4288"/>
        <pc:sldMkLst>
          <pc:docMk/>
          <pc:sldMk cId="96479825" sldId="4122"/>
        </pc:sldMkLst>
        <pc:spChg chg="add del mod">
          <ac:chgData name="Bob Fojut" userId="d231062e2b8b72d0" providerId="LiveId" clId="{90F7FC8A-C603-6545-A75C-CAD3E8FF9D28}" dt="2023-10-17T17:54:16.306" v="2276"/>
          <ac:spMkLst>
            <pc:docMk/>
            <pc:sldMk cId="96479825" sldId="4122"/>
            <ac:spMk id="2" creationId="{3BB64FE1-64D4-735A-E04C-A7E2A6104F06}"/>
          </ac:spMkLst>
        </pc:spChg>
        <pc:spChg chg="add del mod">
          <ac:chgData name="Bob Fojut" userId="d231062e2b8b72d0" providerId="LiveId" clId="{90F7FC8A-C603-6545-A75C-CAD3E8FF9D28}" dt="2023-10-17T17:57:25.706" v="2339" actId="478"/>
          <ac:spMkLst>
            <pc:docMk/>
            <pc:sldMk cId="96479825" sldId="4122"/>
            <ac:spMk id="3" creationId="{91FD4D57-7B44-A989-E752-1DBCD5A16E91}"/>
          </ac:spMkLst>
        </pc:spChg>
        <pc:spChg chg="add del mod">
          <ac:chgData name="Bob Fojut" userId="d231062e2b8b72d0" providerId="LiveId" clId="{90F7FC8A-C603-6545-A75C-CAD3E8FF9D28}" dt="2023-10-17T18:10:19.613" v="2755" actId="478"/>
          <ac:spMkLst>
            <pc:docMk/>
            <pc:sldMk cId="96479825" sldId="4122"/>
            <ac:spMk id="5" creationId="{BE986B36-1786-13FB-5B7C-56EDD69B9DEC}"/>
          </ac:spMkLst>
        </pc:spChg>
        <pc:spChg chg="mod">
          <ac:chgData name="Bob Fojut" userId="d231062e2b8b72d0" providerId="LiveId" clId="{90F7FC8A-C603-6545-A75C-CAD3E8FF9D28}" dt="2023-10-17T17:48:14.515" v="2150" actId="1076"/>
          <ac:spMkLst>
            <pc:docMk/>
            <pc:sldMk cId="96479825" sldId="4122"/>
            <ac:spMk id="7" creationId="{BBFDC72F-2246-369A-AA25-457CC8CD98B2}"/>
          </ac:spMkLst>
        </pc:spChg>
        <pc:spChg chg="add mod">
          <ac:chgData name="Bob Fojut" userId="d231062e2b8b72d0" providerId="LiveId" clId="{90F7FC8A-C603-6545-A75C-CAD3E8FF9D28}" dt="2023-10-17T18:12:35.929" v="2779" actId="207"/>
          <ac:spMkLst>
            <pc:docMk/>
            <pc:sldMk cId="96479825" sldId="4122"/>
            <ac:spMk id="8" creationId="{B65C52B1-3D2D-3DDB-278F-C62E00F30FE2}"/>
          </ac:spMkLst>
        </pc:spChg>
        <pc:spChg chg="del">
          <ac:chgData name="Bob Fojut" userId="d231062e2b8b72d0" providerId="LiveId" clId="{90F7FC8A-C603-6545-A75C-CAD3E8FF9D28}" dt="2023-10-17T17:54:17.854" v="2277" actId="478"/>
          <ac:spMkLst>
            <pc:docMk/>
            <pc:sldMk cId="96479825" sldId="4122"/>
            <ac:spMk id="9" creationId="{00000000-0000-0000-0000-000000000000}"/>
          </ac:spMkLst>
        </pc:spChg>
        <pc:cxnChg chg="del">
          <ac:chgData name="Bob Fojut" userId="d231062e2b8b72d0" providerId="LiveId" clId="{90F7FC8A-C603-6545-A75C-CAD3E8FF9D28}" dt="2023-10-17T17:57:26.956" v="2340" actId="478"/>
          <ac:cxnSpMkLst>
            <pc:docMk/>
            <pc:sldMk cId="96479825" sldId="4122"/>
            <ac:cxnSpMk id="4" creationId="{06095148-CA8C-589E-65DD-1CF02DADC9A5}"/>
          </ac:cxnSpMkLst>
        </pc:cxnChg>
        <pc:cxnChg chg="add del mod">
          <ac:chgData name="Bob Fojut" userId="d231062e2b8b72d0" providerId="LiveId" clId="{90F7FC8A-C603-6545-A75C-CAD3E8FF9D28}" dt="2023-10-17T18:10:18.543" v="2754" actId="478"/>
          <ac:cxnSpMkLst>
            <pc:docMk/>
            <pc:sldMk cId="96479825" sldId="4122"/>
            <ac:cxnSpMk id="6" creationId="{8544A92A-BF4A-AD7C-1429-2AC2081EC8B8}"/>
          </ac:cxnSpMkLst>
        </pc:cxnChg>
        <pc:cxnChg chg="add mod">
          <ac:chgData name="Bob Fojut" userId="d231062e2b8b72d0" providerId="LiveId" clId="{90F7FC8A-C603-6545-A75C-CAD3E8FF9D28}" dt="2023-10-17T18:10:44.552" v="2762"/>
          <ac:cxnSpMkLst>
            <pc:docMk/>
            <pc:sldMk cId="96479825" sldId="4122"/>
            <ac:cxnSpMk id="10" creationId="{F76D9A8C-D850-8C51-2461-ACBEFF4112E5}"/>
          </ac:cxnSpMkLst>
        </pc:cxnChg>
      </pc:sldChg>
      <pc:sldChg chg="addSp delSp modSp add mod modTransition delAnim modAnim">
        <pc:chgData name="Bob Fojut" userId="d231062e2b8b72d0" providerId="LiveId" clId="{90F7FC8A-C603-6545-A75C-CAD3E8FF9D28}" dt="2023-10-19T16:58:17.810" v="4288"/>
        <pc:sldMkLst>
          <pc:docMk/>
          <pc:sldMk cId="442133551" sldId="4123"/>
        </pc:sldMkLst>
        <pc:spChg chg="del">
          <ac:chgData name="Bob Fojut" userId="d231062e2b8b72d0" providerId="LiveId" clId="{90F7FC8A-C603-6545-A75C-CAD3E8FF9D28}" dt="2023-10-17T16:32:01.996" v="1528" actId="478"/>
          <ac:spMkLst>
            <pc:docMk/>
            <pc:sldMk cId="442133551" sldId="4123"/>
            <ac:spMk id="2" creationId="{D8196472-8311-87BE-D7CE-435878632420}"/>
          </ac:spMkLst>
        </pc:spChg>
        <pc:spChg chg="del mod">
          <ac:chgData name="Bob Fojut" userId="d231062e2b8b72d0" providerId="LiveId" clId="{90F7FC8A-C603-6545-A75C-CAD3E8FF9D28}" dt="2023-10-17T16:32:29.167" v="1538" actId="478"/>
          <ac:spMkLst>
            <pc:docMk/>
            <pc:sldMk cId="442133551" sldId="4123"/>
            <ac:spMk id="3" creationId="{FA1CDBC0-E87C-59BB-CE2F-E13981C11A62}"/>
          </ac:spMkLst>
        </pc:spChg>
        <pc:spChg chg="add mod">
          <ac:chgData name="Bob Fojut" userId="d231062e2b8b72d0" providerId="LiveId" clId="{90F7FC8A-C603-6545-A75C-CAD3E8FF9D28}" dt="2023-10-17T18:13:08.354" v="2785" actId="207"/>
          <ac:spMkLst>
            <pc:docMk/>
            <pc:sldMk cId="442133551" sldId="4123"/>
            <ac:spMk id="6" creationId="{92C20962-3739-63BB-52E0-91897767FBE2}"/>
          </ac:spMkLst>
        </pc:spChg>
        <pc:spChg chg="del">
          <ac:chgData name="Bob Fojut" userId="d231062e2b8b72d0" providerId="LiveId" clId="{90F7FC8A-C603-6545-A75C-CAD3E8FF9D28}" dt="2023-10-17T17:58:06.570" v="2354" actId="478"/>
          <ac:spMkLst>
            <pc:docMk/>
            <pc:sldMk cId="442133551" sldId="4123"/>
            <ac:spMk id="9" creationId="{00000000-0000-0000-0000-000000000000}"/>
          </ac:spMkLst>
        </pc:spChg>
        <pc:picChg chg="add del mod">
          <ac:chgData name="Bob Fojut" userId="d231062e2b8b72d0" providerId="LiveId" clId="{90F7FC8A-C603-6545-A75C-CAD3E8FF9D28}" dt="2023-10-17T16:33:59.557" v="1550" actId="1076"/>
          <ac:picMkLst>
            <pc:docMk/>
            <pc:sldMk cId="442133551" sldId="4123"/>
            <ac:picMk id="5" creationId="{1D06F75E-AF01-DA14-8967-0F21EFC5ED17}"/>
          </ac:picMkLst>
        </pc:picChg>
        <pc:cxnChg chg="del">
          <ac:chgData name="Bob Fojut" userId="d231062e2b8b72d0" providerId="LiveId" clId="{90F7FC8A-C603-6545-A75C-CAD3E8FF9D28}" dt="2023-10-17T17:58:07.540" v="2355" actId="478"/>
          <ac:cxnSpMkLst>
            <pc:docMk/>
            <pc:sldMk cId="442133551" sldId="4123"/>
            <ac:cxnSpMk id="4" creationId="{06095148-CA8C-589E-65DD-1CF02DADC9A5}"/>
          </ac:cxnSpMkLst>
        </pc:cxnChg>
        <pc:cxnChg chg="add mod">
          <ac:chgData name="Bob Fojut" userId="d231062e2b8b72d0" providerId="LiveId" clId="{90F7FC8A-C603-6545-A75C-CAD3E8FF9D28}" dt="2023-10-17T18:08:18.224" v="2704"/>
          <ac:cxnSpMkLst>
            <pc:docMk/>
            <pc:sldMk cId="442133551" sldId="4123"/>
            <ac:cxnSpMk id="7" creationId="{290093FE-78AD-600A-6855-FB55F545D475}"/>
          </ac:cxnSpMkLst>
        </pc:cxnChg>
      </pc:sldChg>
      <pc:sldChg chg="addSp delSp modSp add mod ord modTransition delAnim modNotesTx">
        <pc:chgData name="Bob Fojut" userId="d231062e2b8b72d0" providerId="LiveId" clId="{90F7FC8A-C603-6545-A75C-CAD3E8FF9D28}" dt="2023-10-19T16:58:17.810" v="4288"/>
        <pc:sldMkLst>
          <pc:docMk/>
          <pc:sldMk cId="110279190" sldId="4124"/>
        </pc:sldMkLst>
        <pc:spChg chg="mod">
          <ac:chgData name="Bob Fojut" userId="d231062e2b8b72d0" providerId="LiveId" clId="{90F7FC8A-C603-6545-A75C-CAD3E8FF9D28}" dt="2023-10-17T16:37:28.603" v="1673" actId="20577"/>
          <ac:spMkLst>
            <pc:docMk/>
            <pc:sldMk cId="110279190" sldId="4124"/>
            <ac:spMk id="2" creationId="{D8196472-8311-87BE-D7CE-435878632420}"/>
          </ac:spMkLst>
        </pc:spChg>
        <pc:spChg chg="del">
          <ac:chgData name="Bob Fojut" userId="d231062e2b8b72d0" providerId="LiveId" clId="{90F7FC8A-C603-6545-A75C-CAD3E8FF9D28}" dt="2023-10-17T16:37:34.259" v="1674" actId="478"/>
          <ac:spMkLst>
            <pc:docMk/>
            <pc:sldMk cId="110279190" sldId="4124"/>
            <ac:spMk id="3" creationId="{FA1CDBC0-E87C-59BB-CE2F-E13981C11A62}"/>
          </ac:spMkLst>
        </pc:spChg>
        <pc:spChg chg="add mod">
          <ac:chgData name="Bob Fojut" userId="d231062e2b8b72d0" providerId="LiveId" clId="{90F7FC8A-C603-6545-A75C-CAD3E8FF9D28}" dt="2023-10-17T18:13:23.067" v="2789" actId="207"/>
          <ac:spMkLst>
            <pc:docMk/>
            <pc:sldMk cId="110279190" sldId="4124"/>
            <ac:spMk id="6" creationId="{4F2D9AA7-A32A-F849-E778-9789412B66F1}"/>
          </ac:spMkLst>
        </pc:spChg>
        <pc:spChg chg="del">
          <ac:chgData name="Bob Fojut" userId="d231062e2b8b72d0" providerId="LiveId" clId="{90F7FC8A-C603-6545-A75C-CAD3E8FF9D28}" dt="2023-10-17T17:58:28.645" v="2362" actId="478"/>
          <ac:spMkLst>
            <pc:docMk/>
            <pc:sldMk cId="110279190" sldId="4124"/>
            <ac:spMk id="9" creationId="{00000000-0000-0000-0000-000000000000}"/>
          </ac:spMkLst>
        </pc:spChg>
        <pc:graphicFrameChg chg="add mod">
          <ac:chgData name="Bob Fojut" userId="d231062e2b8b72d0" providerId="LiveId" clId="{90F7FC8A-C603-6545-A75C-CAD3E8FF9D28}" dt="2023-10-17T16:37:51.155" v="1676" actId="1076"/>
          <ac:graphicFrameMkLst>
            <pc:docMk/>
            <pc:sldMk cId="110279190" sldId="4124"/>
            <ac:graphicFrameMk id="5" creationId="{A41A26D1-61A4-34B5-7A94-04A63B98FF11}"/>
          </ac:graphicFrameMkLst>
        </pc:graphicFrameChg>
        <pc:cxnChg chg="del">
          <ac:chgData name="Bob Fojut" userId="d231062e2b8b72d0" providerId="LiveId" clId="{90F7FC8A-C603-6545-A75C-CAD3E8FF9D28}" dt="2023-10-17T17:58:29.495" v="2363" actId="478"/>
          <ac:cxnSpMkLst>
            <pc:docMk/>
            <pc:sldMk cId="110279190" sldId="4124"/>
            <ac:cxnSpMk id="4" creationId="{06095148-CA8C-589E-65DD-1CF02DADC9A5}"/>
          </ac:cxnSpMkLst>
        </pc:cxnChg>
        <pc:cxnChg chg="add mod">
          <ac:chgData name="Bob Fojut" userId="d231062e2b8b72d0" providerId="LiveId" clId="{90F7FC8A-C603-6545-A75C-CAD3E8FF9D28}" dt="2023-10-17T18:08:35.514" v="2708"/>
          <ac:cxnSpMkLst>
            <pc:docMk/>
            <pc:sldMk cId="110279190" sldId="4124"/>
            <ac:cxnSpMk id="7" creationId="{64A06BA7-7970-8011-6845-A56FD9C77AE2}"/>
          </ac:cxnSpMkLst>
        </pc:cxnChg>
      </pc:sldChg>
      <pc:sldChg chg="addSp delSp modSp add mod modTransition modAnim modNotesTx">
        <pc:chgData name="Bob Fojut" userId="d231062e2b8b72d0" providerId="LiveId" clId="{90F7FC8A-C603-6545-A75C-CAD3E8FF9D28}" dt="2023-10-19T17:04:53.829" v="4338"/>
        <pc:sldMkLst>
          <pc:docMk/>
          <pc:sldMk cId="654474242" sldId="4125"/>
        </pc:sldMkLst>
        <pc:spChg chg="mod">
          <ac:chgData name="Bob Fojut" userId="d231062e2b8b72d0" providerId="LiveId" clId="{90F7FC8A-C603-6545-A75C-CAD3E8FF9D28}" dt="2023-10-17T16:34:54.990" v="1565" actId="20577"/>
          <ac:spMkLst>
            <pc:docMk/>
            <pc:sldMk cId="654474242" sldId="4125"/>
            <ac:spMk id="2" creationId="{D8196472-8311-87BE-D7CE-435878632420}"/>
          </ac:spMkLst>
        </pc:spChg>
        <pc:spChg chg="mod">
          <ac:chgData name="Bob Fojut" userId="d231062e2b8b72d0" providerId="LiveId" clId="{90F7FC8A-C603-6545-A75C-CAD3E8FF9D28}" dt="2023-10-17T18:19:41.475" v="2867" actId="1076"/>
          <ac:spMkLst>
            <pc:docMk/>
            <pc:sldMk cId="654474242" sldId="4125"/>
            <ac:spMk id="3" creationId="{FA1CDBC0-E87C-59BB-CE2F-E13981C11A62}"/>
          </ac:spMkLst>
        </pc:spChg>
        <pc:spChg chg="add mod">
          <ac:chgData name="Bob Fojut" userId="d231062e2b8b72d0" providerId="LiveId" clId="{90F7FC8A-C603-6545-A75C-CAD3E8FF9D28}" dt="2023-10-17T18:13:15.756" v="2787" actId="207"/>
          <ac:spMkLst>
            <pc:docMk/>
            <pc:sldMk cId="654474242" sldId="4125"/>
            <ac:spMk id="5" creationId="{5466B73C-EE2D-3688-9F90-21886A96B305}"/>
          </ac:spMkLst>
        </pc:spChg>
        <pc:spChg chg="del">
          <ac:chgData name="Bob Fojut" userId="d231062e2b8b72d0" providerId="LiveId" clId="{90F7FC8A-C603-6545-A75C-CAD3E8FF9D28}" dt="2023-10-17T17:58:19.288" v="2358" actId="478"/>
          <ac:spMkLst>
            <pc:docMk/>
            <pc:sldMk cId="654474242" sldId="4125"/>
            <ac:spMk id="9" creationId="{00000000-0000-0000-0000-000000000000}"/>
          </ac:spMkLst>
        </pc:spChg>
        <pc:cxnChg chg="del">
          <ac:chgData name="Bob Fojut" userId="d231062e2b8b72d0" providerId="LiveId" clId="{90F7FC8A-C603-6545-A75C-CAD3E8FF9D28}" dt="2023-10-17T17:58:20.287" v="2359" actId="478"/>
          <ac:cxnSpMkLst>
            <pc:docMk/>
            <pc:sldMk cId="654474242" sldId="4125"/>
            <ac:cxnSpMk id="4" creationId="{06095148-CA8C-589E-65DD-1CF02DADC9A5}"/>
          </ac:cxnSpMkLst>
        </pc:cxnChg>
        <pc:cxnChg chg="add mod">
          <ac:chgData name="Bob Fojut" userId="d231062e2b8b72d0" providerId="LiveId" clId="{90F7FC8A-C603-6545-A75C-CAD3E8FF9D28}" dt="2023-10-17T18:08:31.999" v="2706"/>
          <ac:cxnSpMkLst>
            <pc:docMk/>
            <pc:sldMk cId="654474242" sldId="4125"/>
            <ac:cxnSpMk id="6" creationId="{BF391150-E6AD-6962-4852-E0887B785063}"/>
          </ac:cxnSpMkLst>
        </pc:cxnChg>
      </pc:sldChg>
      <pc:sldChg chg="addSp delSp modSp add mod modTransition modAnim modNotesTx">
        <pc:chgData name="Bob Fojut" userId="d231062e2b8b72d0" providerId="LiveId" clId="{90F7FC8A-C603-6545-A75C-CAD3E8FF9D28}" dt="2023-10-19T17:05:06.473" v="4344"/>
        <pc:sldMkLst>
          <pc:docMk/>
          <pc:sldMk cId="730156203" sldId="4126"/>
        </pc:sldMkLst>
        <pc:spChg chg="mod">
          <ac:chgData name="Bob Fojut" userId="d231062e2b8b72d0" providerId="LiveId" clId="{90F7FC8A-C603-6545-A75C-CAD3E8FF9D28}" dt="2023-10-17T16:36:20.150" v="1635" actId="20577"/>
          <ac:spMkLst>
            <pc:docMk/>
            <pc:sldMk cId="730156203" sldId="4126"/>
            <ac:spMk id="2" creationId="{D8196472-8311-87BE-D7CE-435878632420}"/>
          </ac:spMkLst>
        </pc:spChg>
        <pc:spChg chg="mod">
          <ac:chgData name="Bob Fojut" userId="d231062e2b8b72d0" providerId="LiveId" clId="{90F7FC8A-C603-6545-A75C-CAD3E8FF9D28}" dt="2023-10-17T18:51:40.229" v="3488" actId="20577"/>
          <ac:spMkLst>
            <pc:docMk/>
            <pc:sldMk cId="730156203" sldId="4126"/>
            <ac:spMk id="3" creationId="{FA1CDBC0-E87C-59BB-CE2F-E13981C11A62}"/>
          </ac:spMkLst>
        </pc:spChg>
        <pc:spChg chg="add mod">
          <ac:chgData name="Bob Fojut" userId="d231062e2b8b72d0" providerId="LiveId" clId="{90F7FC8A-C603-6545-A75C-CAD3E8FF9D28}" dt="2023-10-17T18:13:19.465" v="2788" actId="207"/>
          <ac:spMkLst>
            <pc:docMk/>
            <pc:sldMk cId="730156203" sldId="4126"/>
            <ac:spMk id="5" creationId="{07000849-9010-9E4C-B63D-E237EF7A0ABE}"/>
          </ac:spMkLst>
        </pc:spChg>
        <pc:spChg chg="del">
          <ac:chgData name="Bob Fojut" userId="d231062e2b8b72d0" providerId="LiveId" clId="{90F7FC8A-C603-6545-A75C-CAD3E8FF9D28}" dt="2023-10-17T17:58:23.016" v="2360" actId="478"/>
          <ac:spMkLst>
            <pc:docMk/>
            <pc:sldMk cId="730156203" sldId="4126"/>
            <ac:spMk id="9" creationId="{00000000-0000-0000-0000-000000000000}"/>
          </ac:spMkLst>
        </pc:spChg>
        <pc:cxnChg chg="del">
          <ac:chgData name="Bob Fojut" userId="d231062e2b8b72d0" providerId="LiveId" clId="{90F7FC8A-C603-6545-A75C-CAD3E8FF9D28}" dt="2023-10-17T17:58:23.863" v="2361" actId="478"/>
          <ac:cxnSpMkLst>
            <pc:docMk/>
            <pc:sldMk cId="730156203" sldId="4126"/>
            <ac:cxnSpMk id="4" creationId="{06095148-CA8C-589E-65DD-1CF02DADC9A5}"/>
          </ac:cxnSpMkLst>
        </pc:cxnChg>
        <pc:cxnChg chg="add mod">
          <ac:chgData name="Bob Fojut" userId="d231062e2b8b72d0" providerId="LiveId" clId="{90F7FC8A-C603-6545-A75C-CAD3E8FF9D28}" dt="2023-10-17T18:08:33.670" v="2707"/>
          <ac:cxnSpMkLst>
            <pc:docMk/>
            <pc:sldMk cId="730156203" sldId="4126"/>
            <ac:cxnSpMk id="6" creationId="{57BDF917-93E7-2CD8-9CAC-B85DF06BF830}"/>
          </ac:cxnSpMkLst>
        </pc:cxnChg>
      </pc:sldChg>
      <pc:sldChg chg="addSp delSp modSp add mod ord modTransition modAnim modNotesTx">
        <pc:chgData name="Bob Fojut" userId="d231062e2b8b72d0" providerId="LiveId" clId="{90F7FC8A-C603-6545-A75C-CAD3E8FF9D28}" dt="2023-10-19T17:05:33.510" v="4354"/>
        <pc:sldMkLst>
          <pc:docMk/>
          <pc:sldMk cId="2029702235" sldId="4127"/>
        </pc:sldMkLst>
        <pc:spChg chg="mod">
          <ac:chgData name="Bob Fojut" userId="d231062e2b8b72d0" providerId="LiveId" clId="{90F7FC8A-C603-6545-A75C-CAD3E8FF9D28}" dt="2023-10-17T16:39:13.684" v="1696" actId="20577"/>
          <ac:spMkLst>
            <pc:docMk/>
            <pc:sldMk cId="2029702235" sldId="4127"/>
            <ac:spMk id="2" creationId="{D8196472-8311-87BE-D7CE-435878632420}"/>
          </ac:spMkLst>
        </pc:spChg>
        <pc:spChg chg="mod">
          <ac:chgData name="Bob Fojut" userId="d231062e2b8b72d0" providerId="LiveId" clId="{90F7FC8A-C603-6545-A75C-CAD3E8FF9D28}" dt="2023-10-17T18:51:55.506" v="3490" actId="20577"/>
          <ac:spMkLst>
            <pc:docMk/>
            <pc:sldMk cId="2029702235" sldId="4127"/>
            <ac:spMk id="3" creationId="{FA1CDBC0-E87C-59BB-CE2F-E13981C11A62}"/>
          </ac:spMkLst>
        </pc:spChg>
        <pc:spChg chg="add mod">
          <ac:chgData name="Bob Fojut" userId="d231062e2b8b72d0" providerId="LiveId" clId="{90F7FC8A-C603-6545-A75C-CAD3E8FF9D28}" dt="2023-10-17T18:13:26.868" v="2790" actId="207"/>
          <ac:spMkLst>
            <pc:docMk/>
            <pc:sldMk cId="2029702235" sldId="4127"/>
            <ac:spMk id="5" creationId="{D7650170-677B-FDA3-31F3-419B2EC7CD73}"/>
          </ac:spMkLst>
        </pc:spChg>
        <pc:spChg chg="del">
          <ac:chgData name="Bob Fojut" userId="d231062e2b8b72d0" providerId="LiveId" clId="{90F7FC8A-C603-6545-A75C-CAD3E8FF9D28}" dt="2023-10-17T17:58:32.368" v="2364" actId="478"/>
          <ac:spMkLst>
            <pc:docMk/>
            <pc:sldMk cId="2029702235" sldId="4127"/>
            <ac:spMk id="9" creationId="{00000000-0000-0000-0000-000000000000}"/>
          </ac:spMkLst>
        </pc:spChg>
        <pc:cxnChg chg="del">
          <ac:chgData name="Bob Fojut" userId="d231062e2b8b72d0" providerId="LiveId" clId="{90F7FC8A-C603-6545-A75C-CAD3E8FF9D28}" dt="2023-10-17T17:58:33.358" v="2365" actId="478"/>
          <ac:cxnSpMkLst>
            <pc:docMk/>
            <pc:sldMk cId="2029702235" sldId="4127"/>
            <ac:cxnSpMk id="4" creationId="{06095148-CA8C-589E-65DD-1CF02DADC9A5}"/>
          </ac:cxnSpMkLst>
        </pc:cxnChg>
        <pc:cxnChg chg="add mod">
          <ac:chgData name="Bob Fojut" userId="d231062e2b8b72d0" providerId="LiveId" clId="{90F7FC8A-C603-6545-A75C-CAD3E8FF9D28}" dt="2023-10-17T18:08:37.354" v="2709"/>
          <ac:cxnSpMkLst>
            <pc:docMk/>
            <pc:sldMk cId="2029702235" sldId="4127"/>
            <ac:cxnSpMk id="6" creationId="{0126DD42-E56F-2103-0BD9-E6B34B43FE65}"/>
          </ac:cxnSpMkLst>
        </pc:cxnChg>
      </pc:sldChg>
      <pc:sldChg chg="addSp delSp modSp add mod modTransition modAnim modNotes modNotesTx">
        <pc:chgData name="Bob Fojut" userId="d231062e2b8b72d0" providerId="LiveId" clId="{90F7FC8A-C603-6545-A75C-CAD3E8FF9D28}" dt="2023-10-25T16:13:40.346" v="4688" actId="27636"/>
        <pc:sldMkLst>
          <pc:docMk/>
          <pc:sldMk cId="2576768210" sldId="4128"/>
        </pc:sldMkLst>
        <pc:spChg chg="mod">
          <ac:chgData name="Bob Fojut" userId="d231062e2b8b72d0" providerId="LiveId" clId="{90F7FC8A-C603-6545-A75C-CAD3E8FF9D28}" dt="2023-10-17T16:31:40.895" v="1527" actId="20577"/>
          <ac:spMkLst>
            <pc:docMk/>
            <pc:sldMk cId="2576768210" sldId="4128"/>
            <ac:spMk id="2" creationId="{D8196472-8311-87BE-D7CE-435878632420}"/>
          </ac:spMkLst>
        </pc:spChg>
        <pc:spChg chg="mod">
          <ac:chgData name="Bob Fojut" userId="d231062e2b8b72d0" providerId="LiveId" clId="{90F7FC8A-C603-6545-A75C-CAD3E8FF9D28}" dt="2023-10-17T18:17:14.764" v="2841" actId="255"/>
          <ac:spMkLst>
            <pc:docMk/>
            <pc:sldMk cId="2576768210" sldId="4128"/>
            <ac:spMk id="3" creationId="{FA1CDBC0-E87C-59BB-CE2F-E13981C11A62}"/>
          </ac:spMkLst>
        </pc:spChg>
        <pc:spChg chg="add mod">
          <ac:chgData name="Bob Fojut" userId="d231062e2b8b72d0" providerId="LiveId" clId="{90F7FC8A-C603-6545-A75C-CAD3E8FF9D28}" dt="2023-10-17T18:13:04.955" v="2784" actId="207"/>
          <ac:spMkLst>
            <pc:docMk/>
            <pc:sldMk cId="2576768210" sldId="4128"/>
            <ac:spMk id="5" creationId="{084D2BE6-69AE-65BC-DB69-C4F77AD3041E}"/>
          </ac:spMkLst>
        </pc:spChg>
        <pc:spChg chg="del">
          <ac:chgData name="Bob Fojut" userId="d231062e2b8b72d0" providerId="LiveId" clId="{90F7FC8A-C603-6545-A75C-CAD3E8FF9D28}" dt="2023-10-17T17:58:02.987" v="2352" actId="478"/>
          <ac:spMkLst>
            <pc:docMk/>
            <pc:sldMk cId="2576768210" sldId="4128"/>
            <ac:spMk id="9" creationId="{00000000-0000-0000-0000-000000000000}"/>
          </ac:spMkLst>
        </pc:spChg>
        <pc:cxnChg chg="del">
          <ac:chgData name="Bob Fojut" userId="d231062e2b8b72d0" providerId="LiveId" clId="{90F7FC8A-C603-6545-A75C-CAD3E8FF9D28}" dt="2023-10-17T17:58:03.816" v="2353" actId="478"/>
          <ac:cxnSpMkLst>
            <pc:docMk/>
            <pc:sldMk cId="2576768210" sldId="4128"/>
            <ac:cxnSpMk id="4" creationId="{06095148-CA8C-589E-65DD-1CF02DADC9A5}"/>
          </ac:cxnSpMkLst>
        </pc:cxnChg>
        <pc:cxnChg chg="add mod">
          <ac:chgData name="Bob Fojut" userId="d231062e2b8b72d0" providerId="LiveId" clId="{90F7FC8A-C603-6545-A75C-CAD3E8FF9D28}" dt="2023-10-17T18:08:16.218" v="2703"/>
          <ac:cxnSpMkLst>
            <pc:docMk/>
            <pc:sldMk cId="2576768210" sldId="4128"/>
            <ac:cxnSpMk id="6" creationId="{45AA23E3-D690-EEA3-5591-8383588E9CAE}"/>
          </ac:cxnSpMkLst>
        </pc:cxnChg>
      </pc:sldChg>
      <pc:sldChg chg="addSp delSp modSp add mod modTransition modAnim modNotesTx">
        <pc:chgData name="Bob Fojut" userId="d231062e2b8b72d0" providerId="LiveId" clId="{90F7FC8A-C603-6545-A75C-CAD3E8FF9D28}" dt="2023-10-19T17:05:40.219" v="4355"/>
        <pc:sldMkLst>
          <pc:docMk/>
          <pc:sldMk cId="1843550134" sldId="4129"/>
        </pc:sldMkLst>
        <pc:spChg chg="mod">
          <ac:chgData name="Bob Fojut" userId="d231062e2b8b72d0" providerId="LiveId" clId="{90F7FC8A-C603-6545-A75C-CAD3E8FF9D28}" dt="2023-10-17T16:40:25.772" v="1727" actId="20577"/>
          <ac:spMkLst>
            <pc:docMk/>
            <pc:sldMk cId="1843550134" sldId="4129"/>
            <ac:spMk id="2" creationId="{D8196472-8311-87BE-D7CE-435878632420}"/>
          </ac:spMkLst>
        </pc:spChg>
        <pc:spChg chg="mod">
          <ac:chgData name="Bob Fojut" userId="d231062e2b8b72d0" providerId="LiveId" clId="{90F7FC8A-C603-6545-A75C-CAD3E8FF9D28}" dt="2023-10-17T18:21:19.979" v="2896" actId="1076"/>
          <ac:spMkLst>
            <pc:docMk/>
            <pc:sldMk cId="1843550134" sldId="4129"/>
            <ac:spMk id="3" creationId="{FA1CDBC0-E87C-59BB-CE2F-E13981C11A62}"/>
          </ac:spMkLst>
        </pc:spChg>
        <pc:spChg chg="add mod">
          <ac:chgData name="Bob Fojut" userId="d231062e2b8b72d0" providerId="LiveId" clId="{90F7FC8A-C603-6545-A75C-CAD3E8FF9D28}" dt="2023-10-17T18:21:16.098" v="2895" actId="1076"/>
          <ac:spMkLst>
            <pc:docMk/>
            <pc:sldMk cId="1843550134" sldId="4129"/>
            <ac:spMk id="5" creationId="{44E399A1-CC84-0A30-BA21-C795F6331BD2}"/>
          </ac:spMkLst>
        </pc:spChg>
        <pc:spChg chg="add mod">
          <ac:chgData name="Bob Fojut" userId="d231062e2b8b72d0" providerId="LiveId" clId="{90F7FC8A-C603-6545-A75C-CAD3E8FF9D28}" dt="2023-10-17T18:13:30.469" v="2791" actId="207"/>
          <ac:spMkLst>
            <pc:docMk/>
            <pc:sldMk cId="1843550134" sldId="4129"/>
            <ac:spMk id="6" creationId="{97007B6F-6A14-6F33-F32D-1524F9066835}"/>
          </ac:spMkLst>
        </pc:spChg>
        <pc:spChg chg="del">
          <ac:chgData name="Bob Fojut" userId="d231062e2b8b72d0" providerId="LiveId" clId="{90F7FC8A-C603-6545-A75C-CAD3E8FF9D28}" dt="2023-10-17T17:58:39.601" v="2366" actId="478"/>
          <ac:spMkLst>
            <pc:docMk/>
            <pc:sldMk cId="1843550134" sldId="4129"/>
            <ac:spMk id="9" creationId="{00000000-0000-0000-0000-000000000000}"/>
          </ac:spMkLst>
        </pc:spChg>
        <pc:cxnChg chg="del">
          <ac:chgData name="Bob Fojut" userId="d231062e2b8b72d0" providerId="LiveId" clId="{90F7FC8A-C603-6545-A75C-CAD3E8FF9D28}" dt="2023-10-17T17:58:41.304" v="2367" actId="478"/>
          <ac:cxnSpMkLst>
            <pc:docMk/>
            <pc:sldMk cId="1843550134" sldId="4129"/>
            <ac:cxnSpMk id="4" creationId="{06095148-CA8C-589E-65DD-1CF02DADC9A5}"/>
          </ac:cxnSpMkLst>
        </pc:cxnChg>
        <pc:cxnChg chg="add mod">
          <ac:chgData name="Bob Fojut" userId="d231062e2b8b72d0" providerId="LiveId" clId="{90F7FC8A-C603-6545-A75C-CAD3E8FF9D28}" dt="2023-10-17T18:08:40.583" v="2710"/>
          <ac:cxnSpMkLst>
            <pc:docMk/>
            <pc:sldMk cId="1843550134" sldId="4129"/>
            <ac:cxnSpMk id="7" creationId="{1F2511B8-0CAD-D1A7-BA77-2E93BBAE72D3}"/>
          </ac:cxnSpMkLst>
        </pc:cxnChg>
      </pc:sldChg>
      <pc:sldChg chg="add del modNotesTx">
        <pc:chgData name="Bob Fojut" userId="d231062e2b8b72d0" providerId="LiveId" clId="{90F7FC8A-C603-6545-A75C-CAD3E8FF9D28}" dt="2023-10-17T16:42:59.021" v="1773" actId="2696"/>
        <pc:sldMkLst>
          <pc:docMk/>
          <pc:sldMk cId="3114694487" sldId="4130"/>
        </pc:sldMkLst>
      </pc:sldChg>
      <pc:sldChg chg="addSp delSp modSp add mod modTransition modAnim modNotesTx">
        <pc:chgData name="Bob Fojut" userId="d231062e2b8b72d0" providerId="LiveId" clId="{90F7FC8A-C603-6545-A75C-CAD3E8FF9D28}" dt="2023-10-19T17:07:12.065" v="4362"/>
        <pc:sldMkLst>
          <pc:docMk/>
          <pc:sldMk cId="625910324" sldId="4131"/>
        </pc:sldMkLst>
        <pc:spChg chg="mod">
          <ac:chgData name="Bob Fojut" userId="d231062e2b8b72d0" providerId="LiveId" clId="{90F7FC8A-C603-6545-A75C-CAD3E8FF9D28}" dt="2023-10-17T16:43:40.757" v="1783" actId="20577"/>
          <ac:spMkLst>
            <pc:docMk/>
            <pc:sldMk cId="625910324" sldId="4131"/>
            <ac:spMk id="2" creationId="{D8196472-8311-87BE-D7CE-435878632420}"/>
          </ac:spMkLst>
        </pc:spChg>
        <pc:spChg chg="mod">
          <ac:chgData name="Bob Fojut" userId="d231062e2b8b72d0" providerId="LiveId" clId="{90F7FC8A-C603-6545-A75C-CAD3E8FF9D28}" dt="2023-10-17T18:21:48.003" v="2905" actId="1076"/>
          <ac:spMkLst>
            <pc:docMk/>
            <pc:sldMk cId="625910324" sldId="4131"/>
            <ac:spMk id="3" creationId="{FA1CDBC0-E87C-59BB-CE2F-E13981C11A62}"/>
          </ac:spMkLst>
        </pc:spChg>
        <pc:spChg chg="add mod">
          <ac:chgData name="Bob Fojut" userId="d231062e2b8b72d0" providerId="LiveId" clId="{90F7FC8A-C603-6545-A75C-CAD3E8FF9D28}" dt="2023-10-17T18:13:35.404" v="2792" actId="207"/>
          <ac:spMkLst>
            <pc:docMk/>
            <pc:sldMk cId="625910324" sldId="4131"/>
            <ac:spMk id="5" creationId="{028CCCF1-2259-4AB3-4F16-179DB0D84096}"/>
          </ac:spMkLst>
        </pc:spChg>
        <pc:spChg chg="del">
          <ac:chgData name="Bob Fojut" userId="d231062e2b8b72d0" providerId="LiveId" clId="{90F7FC8A-C603-6545-A75C-CAD3E8FF9D28}" dt="2023-10-17T17:58:45.086" v="2368" actId="478"/>
          <ac:spMkLst>
            <pc:docMk/>
            <pc:sldMk cId="625910324" sldId="4131"/>
            <ac:spMk id="9" creationId="{00000000-0000-0000-0000-000000000000}"/>
          </ac:spMkLst>
        </pc:spChg>
        <pc:cxnChg chg="del">
          <ac:chgData name="Bob Fojut" userId="d231062e2b8b72d0" providerId="LiveId" clId="{90F7FC8A-C603-6545-A75C-CAD3E8FF9D28}" dt="2023-10-17T17:58:46.272" v="2369" actId="478"/>
          <ac:cxnSpMkLst>
            <pc:docMk/>
            <pc:sldMk cId="625910324" sldId="4131"/>
            <ac:cxnSpMk id="4" creationId="{06095148-CA8C-589E-65DD-1CF02DADC9A5}"/>
          </ac:cxnSpMkLst>
        </pc:cxnChg>
        <pc:cxnChg chg="add mod">
          <ac:chgData name="Bob Fojut" userId="d231062e2b8b72d0" providerId="LiveId" clId="{90F7FC8A-C603-6545-A75C-CAD3E8FF9D28}" dt="2023-10-17T18:08:46.553" v="2713"/>
          <ac:cxnSpMkLst>
            <pc:docMk/>
            <pc:sldMk cId="625910324" sldId="4131"/>
            <ac:cxnSpMk id="6" creationId="{67936C21-3BF8-F3CF-CA4C-E9F507868777}"/>
          </ac:cxnSpMkLst>
        </pc:cxnChg>
      </pc:sldChg>
      <pc:sldChg chg="addSp delSp modSp add mod modTransition modAnim">
        <pc:chgData name="Bob Fojut" userId="d231062e2b8b72d0" providerId="LiveId" clId="{90F7FC8A-C603-6545-A75C-CAD3E8FF9D28}" dt="2023-10-19T17:07:24.856" v="4366"/>
        <pc:sldMkLst>
          <pc:docMk/>
          <pc:sldMk cId="3402664239" sldId="4132"/>
        </pc:sldMkLst>
        <pc:spChg chg="mod">
          <ac:chgData name="Bob Fojut" userId="d231062e2b8b72d0" providerId="LiveId" clId="{90F7FC8A-C603-6545-A75C-CAD3E8FF9D28}" dt="2023-10-17T16:44:55.505" v="1806" actId="20577"/>
          <ac:spMkLst>
            <pc:docMk/>
            <pc:sldMk cId="3402664239" sldId="4132"/>
            <ac:spMk id="2" creationId="{D8196472-8311-87BE-D7CE-435878632420}"/>
          </ac:spMkLst>
        </pc:spChg>
        <pc:spChg chg="mod">
          <ac:chgData name="Bob Fojut" userId="d231062e2b8b72d0" providerId="LiveId" clId="{90F7FC8A-C603-6545-A75C-CAD3E8FF9D28}" dt="2023-10-17T18:21:58.673" v="2910" actId="14100"/>
          <ac:spMkLst>
            <pc:docMk/>
            <pc:sldMk cId="3402664239" sldId="4132"/>
            <ac:spMk id="3" creationId="{FA1CDBC0-E87C-59BB-CE2F-E13981C11A62}"/>
          </ac:spMkLst>
        </pc:spChg>
        <pc:spChg chg="add mod">
          <ac:chgData name="Bob Fojut" userId="d231062e2b8b72d0" providerId="LiveId" clId="{90F7FC8A-C603-6545-A75C-CAD3E8FF9D28}" dt="2023-10-17T18:13:45.901" v="2793" actId="207"/>
          <ac:spMkLst>
            <pc:docMk/>
            <pc:sldMk cId="3402664239" sldId="4132"/>
            <ac:spMk id="5" creationId="{C6FD9B40-D9D0-0177-470F-AA986B297F12}"/>
          </ac:spMkLst>
        </pc:spChg>
        <pc:spChg chg="del">
          <ac:chgData name="Bob Fojut" userId="d231062e2b8b72d0" providerId="LiveId" clId="{90F7FC8A-C603-6545-A75C-CAD3E8FF9D28}" dt="2023-10-17T17:58:49.712" v="2370" actId="478"/>
          <ac:spMkLst>
            <pc:docMk/>
            <pc:sldMk cId="3402664239" sldId="4132"/>
            <ac:spMk id="9" creationId="{00000000-0000-0000-0000-000000000000}"/>
          </ac:spMkLst>
        </pc:spChg>
        <pc:cxnChg chg="del">
          <ac:chgData name="Bob Fojut" userId="d231062e2b8b72d0" providerId="LiveId" clId="{90F7FC8A-C603-6545-A75C-CAD3E8FF9D28}" dt="2023-10-17T17:58:50.888" v="2371" actId="478"/>
          <ac:cxnSpMkLst>
            <pc:docMk/>
            <pc:sldMk cId="3402664239" sldId="4132"/>
            <ac:cxnSpMk id="4" creationId="{06095148-CA8C-589E-65DD-1CF02DADC9A5}"/>
          </ac:cxnSpMkLst>
        </pc:cxnChg>
        <pc:cxnChg chg="add mod">
          <ac:chgData name="Bob Fojut" userId="d231062e2b8b72d0" providerId="LiveId" clId="{90F7FC8A-C603-6545-A75C-CAD3E8FF9D28}" dt="2023-10-17T18:08:48.376" v="2714"/>
          <ac:cxnSpMkLst>
            <pc:docMk/>
            <pc:sldMk cId="3402664239" sldId="4132"/>
            <ac:cxnSpMk id="6" creationId="{CDDD31CE-FFE7-DFCF-D88F-40F315E4DDDA}"/>
          </ac:cxnSpMkLst>
        </pc:cxnChg>
      </pc:sldChg>
      <pc:sldChg chg="addSp delSp modSp add mod ord modTransition modAnim modNotesTx">
        <pc:chgData name="Bob Fojut" userId="d231062e2b8b72d0" providerId="LiveId" clId="{90F7FC8A-C603-6545-A75C-CAD3E8FF9D28}" dt="2023-10-19T17:07:59.601" v="4377"/>
        <pc:sldMkLst>
          <pc:docMk/>
          <pc:sldMk cId="2131780734" sldId="4133"/>
        </pc:sldMkLst>
        <pc:spChg chg="mod">
          <ac:chgData name="Bob Fojut" userId="d231062e2b8b72d0" providerId="LiveId" clId="{90F7FC8A-C603-6545-A75C-CAD3E8FF9D28}" dt="2023-10-17T18:29:51.493" v="3076" actId="1076"/>
          <ac:spMkLst>
            <pc:docMk/>
            <pc:sldMk cId="2131780734" sldId="4133"/>
            <ac:spMk id="2" creationId="{D8196472-8311-87BE-D7CE-435878632420}"/>
          </ac:spMkLst>
        </pc:spChg>
        <pc:spChg chg="mod">
          <ac:chgData name="Bob Fojut" userId="d231062e2b8b72d0" providerId="LiveId" clId="{90F7FC8A-C603-6545-A75C-CAD3E8FF9D28}" dt="2023-10-17T18:29:55.028" v="3077" actId="1076"/>
          <ac:spMkLst>
            <pc:docMk/>
            <pc:sldMk cId="2131780734" sldId="4133"/>
            <ac:spMk id="3" creationId="{FA1CDBC0-E87C-59BB-CE2F-E13981C11A62}"/>
          </ac:spMkLst>
        </pc:spChg>
        <pc:spChg chg="add mod">
          <ac:chgData name="Bob Fojut" userId="d231062e2b8b72d0" providerId="LiveId" clId="{90F7FC8A-C603-6545-A75C-CAD3E8FF9D28}" dt="2023-10-17T18:13:50.062" v="2794" actId="207"/>
          <ac:spMkLst>
            <pc:docMk/>
            <pc:sldMk cId="2131780734" sldId="4133"/>
            <ac:spMk id="5" creationId="{495EC9F8-FCD7-D449-2BBA-005D163F7A63}"/>
          </ac:spMkLst>
        </pc:spChg>
        <pc:spChg chg="del">
          <ac:chgData name="Bob Fojut" userId="d231062e2b8b72d0" providerId="LiveId" clId="{90F7FC8A-C603-6545-A75C-CAD3E8FF9D28}" dt="2023-10-17T17:58:55.602" v="2372" actId="478"/>
          <ac:spMkLst>
            <pc:docMk/>
            <pc:sldMk cId="2131780734" sldId="4133"/>
            <ac:spMk id="9" creationId="{00000000-0000-0000-0000-000000000000}"/>
          </ac:spMkLst>
        </pc:spChg>
        <pc:cxnChg chg="del">
          <ac:chgData name="Bob Fojut" userId="d231062e2b8b72d0" providerId="LiveId" clId="{90F7FC8A-C603-6545-A75C-CAD3E8FF9D28}" dt="2023-10-17T17:58:56.637" v="2373" actId="478"/>
          <ac:cxnSpMkLst>
            <pc:docMk/>
            <pc:sldMk cId="2131780734" sldId="4133"/>
            <ac:cxnSpMk id="4" creationId="{06095148-CA8C-589E-65DD-1CF02DADC9A5}"/>
          </ac:cxnSpMkLst>
        </pc:cxnChg>
        <pc:cxnChg chg="add mod">
          <ac:chgData name="Bob Fojut" userId="d231062e2b8b72d0" providerId="LiveId" clId="{90F7FC8A-C603-6545-A75C-CAD3E8FF9D28}" dt="2023-10-17T18:08:51.070" v="2715"/>
          <ac:cxnSpMkLst>
            <pc:docMk/>
            <pc:sldMk cId="2131780734" sldId="4133"/>
            <ac:cxnSpMk id="6" creationId="{AE77A3BC-8B23-F984-C343-2FD88D47EF96}"/>
          </ac:cxnSpMkLst>
        </pc:cxnChg>
      </pc:sldChg>
      <pc:sldChg chg="addSp delSp modSp add mod modTransition delAnim modNotesTx">
        <pc:chgData name="Bob Fojut" userId="d231062e2b8b72d0" providerId="LiveId" clId="{90F7FC8A-C603-6545-A75C-CAD3E8FF9D28}" dt="2023-10-19T16:58:17.810" v="4288"/>
        <pc:sldMkLst>
          <pc:docMk/>
          <pc:sldMk cId="3007901505" sldId="4134"/>
        </pc:sldMkLst>
        <pc:spChg chg="mod">
          <ac:chgData name="Bob Fojut" userId="d231062e2b8b72d0" providerId="LiveId" clId="{90F7FC8A-C603-6545-A75C-CAD3E8FF9D28}" dt="2023-10-17T16:50:18.165" v="1889" actId="1076"/>
          <ac:spMkLst>
            <pc:docMk/>
            <pc:sldMk cId="3007901505" sldId="4134"/>
            <ac:spMk id="2" creationId="{D8196472-8311-87BE-D7CE-435878632420}"/>
          </ac:spMkLst>
        </pc:spChg>
        <pc:spChg chg="del">
          <ac:chgData name="Bob Fojut" userId="d231062e2b8b72d0" providerId="LiveId" clId="{90F7FC8A-C603-6545-A75C-CAD3E8FF9D28}" dt="2023-10-17T16:49:33.551" v="1881" actId="478"/>
          <ac:spMkLst>
            <pc:docMk/>
            <pc:sldMk cId="3007901505" sldId="4134"/>
            <ac:spMk id="3" creationId="{FA1CDBC0-E87C-59BB-CE2F-E13981C11A62}"/>
          </ac:spMkLst>
        </pc:spChg>
        <pc:spChg chg="add del">
          <ac:chgData name="Bob Fojut" userId="d231062e2b8b72d0" providerId="LiveId" clId="{90F7FC8A-C603-6545-A75C-CAD3E8FF9D28}" dt="2023-10-17T16:49:42.868" v="1883" actId="22"/>
          <ac:spMkLst>
            <pc:docMk/>
            <pc:sldMk cId="3007901505" sldId="4134"/>
            <ac:spMk id="6" creationId="{AA024CF8-2C31-DAE3-7857-F5CDAD087539}"/>
          </ac:spMkLst>
        </pc:spChg>
        <pc:spChg chg="add del">
          <ac:chgData name="Bob Fojut" userId="d231062e2b8b72d0" providerId="LiveId" clId="{90F7FC8A-C603-6545-A75C-CAD3E8FF9D28}" dt="2023-10-17T16:49:52.877" v="1885" actId="22"/>
          <ac:spMkLst>
            <pc:docMk/>
            <pc:sldMk cId="3007901505" sldId="4134"/>
            <ac:spMk id="8" creationId="{4C59AC10-153F-0D1C-629B-B4418ED604F1}"/>
          </ac:spMkLst>
        </pc:spChg>
        <pc:spChg chg="del">
          <ac:chgData name="Bob Fojut" userId="d231062e2b8b72d0" providerId="LiveId" clId="{90F7FC8A-C603-6545-A75C-CAD3E8FF9D28}" dt="2023-10-17T17:58:59.927" v="2374" actId="478"/>
          <ac:spMkLst>
            <pc:docMk/>
            <pc:sldMk cId="3007901505" sldId="4134"/>
            <ac:spMk id="9" creationId="{00000000-0000-0000-0000-000000000000}"/>
          </ac:spMkLst>
        </pc:spChg>
        <pc:spChg chg="add mod">
          <ac:chgData name="Bob Fojut" userId="d231062e2b8b72d0" providerId="LiveId" clId="{90F7FC8A-C603-6545-A75C-CAD3E8FF9D28}" dt="2023-10-17T18:13:54.196" v="2795" actId="207"/>
          <ac:spMkLst>
            <pc:docMk/>
            <pc:sldMk cId="3007901505" sldId="4134"/>
            <ac:spMk id="11" creationId="{FBE18E66-FAEB-5251-BEA2-B8AC498EC3BB}"/>
          </ac:spMkLst>
        </pc:spChg>
        <pc:graphicFrameChg chg="add mod modGraphic">
          <ac:chgData name="Bob Fojut" userId="d231062e2b8b72d0" providerId="LiveId" clId="{90F7FC8A-C603-6545-A75C-CAD3E8FF9D28}" dt="2023-10-17T18:11:31.321" v="2773" actId="2"/>
          <ac:graphicFrameMkLst>
            <pc:docMk/>
            <pc:sldMk cId="3007901505" sldId="4134"/>
            <ac:graphicFrameMk id="10" creationId="{90EE43B7-954F-B0B1-0BFA-4123C819A3E5}"/>
          </ac:graphicFrameMkLst>
        </pc:graphicFrameChg>
        <pc:cxnChg chg="del">
          <ac:chgData name="Bob Fojut" userId="d231062e2b8b72d0" providerId="LiveId" clId="{90F7FC8A-C603-6545-A75C-CAD3E8FF9D28}" dt="2023-10-17T17:59:00.871" v="2375" actId="478"/>
          <ac:cxnSpMkLst>
            <pc:docMk/>
            <pc:sldMk cId="3007901505" sldId="4134"/>
            <ac:cxnSpMk id="4" creationId="{06095148-CA8C-589E-65DD-1CF02DADC9A5}"/>
          </ac:cxnSpMkLst>
        </pc:cxnChg>
        <pc:cxnChg chg="add mod">
          <ac:chgData name="Bob Fojut" userId="d231062e2b8b72d0" providerId="LiveId" clId="{90F7FC8A-C603-6545-A75C-CAD3E8FF9D28}" dt="2023-10-17T18:08:53.263" v="2716"/>
          <ac:cxnSpMkLst>
            <pc:docMk/>
            <pc:sldMk cId="3007901505" sldId="4134"/>
            <ac:cxnSpMk id="12" creationId="{C81A767B-A6ED-2739-83D4-9BA025D24292}"/>
          </ac:cxnSpMkLst>
        </pc:cxnChg>
      </pc:sldChg>
      <pc:sldChg chg="addSp delSp modSp add mod ord modTransition modAnim modNotesTx">
        <pc:chgData name="Bob Fojut" userId="d231062e2b8b72d0" providerId="LiveId" clId="{90F7FC8A-C603-6545-A75C-CAD3E8FF9D28}" dt="2023-10-19T16:58:17.810" v="4288"/>
        <pc:sldMkLst>
          <pc:docMk/>
          <pc:sldMk cId="993944663" sldId="4135"/>
        </pc:sldMkLst>
        <pc:spChg chg="mod">
          <ac:chgData name="Bob Fojut" userId="d231062e2b8b72d0" providerId="LiveId" clId="{90F7FC8A-C603-6545-A75C-CAD3E8FF9D28}" dt="2023-10-17T16:55:13.623" v="1936" actId="20577"/>
          <ac:spMkLst>
            <pc:docMk/>
            <pc:sldMk cId="993944663" sldId="4135"/>
            <ac:spMk id="2" creationId="{D8196472-8311-87BE-D7CE-435878632420}"/>
          </ac:spMkLst>
        </pc:spChg>
        <pc:spChg chg="mod">
          <ac:chgData name="Bob Fojut" userId="d231062e2b8b72d0" providerId="LiveId" clId="{90F7FC8A-C603-6545-A75C-CAD3E8FF9D28}" dt="2023-10-17T18:32:26.430" v="3101" actId="1076"/>
          <ac:spMkLst>
            <pc:docMk/>
            <pc:sldMk cId="993944663" sldId="4135"/>
            <ac:spMk id="3" creationId="{FA1CDBC0-E87C-59BB-CE2F-E13981C11A62}"/>
          </ac:spMkLst>
        </pc:spChg>
        <pc:spChg chg="add mod">
          <ac:chgData name="Bob Fojut" userId="d231062e2b8b72d0" providerId="LiveId" clId="{90F7FC8A-C603-6545-A75C-CAD3E8FF9D28}" dt="2023-10-17T18:14:15.739" v="2800" actId="207"/>
          <ac:spMkLst>
            <pc:docMk/>
            <pc:sldMk cId="993944663" sldId="4135"/>
            <ac:spMk id="5" creationId="{2CEC3828-B653-8F01-FE21-6BFBA02DC74A}"/>
          </ac:spMkLst>
        </pc:spChg>
        <pc:spChg chg="del">
          <ac:chgData name="Bob Fojut" userId="d231062e2b8b72d0" providerId="LiveId" clId="{90F7FC8A-C603-6545-A75C-CAD3E8FF9D28}" dt="2023-10-17T17:59:25.640" v="2384" actId="478"/>
          <ac:spMkLst>
            <pc:docMk/>
            <pc:sldMk cId="993944663" sldId="4135"/>
            <ac:spMk id="9" creationId="{00000000-0000-0000-0000-000000000000}"/>
          </ac:spMkLst>
        </pc:spChg>
        <pc:cxnChg chg="del">
          <ac:chgData name="Bob Fojut" userId="d231062e2b8b72d0" providerId="LiveId" clId="{90F7FC8A-C603-6545-A75C-CAD3E8FF9D28}" dt="2023-10-17T17:59:26.966" v="2385" actId="478"/>
          <ac:cxnSpMkLst>
            <pc:docMk/>
            <pc:sldMk cId="993944663" sldId="4135"/>
            <ac:cxnSpMk id="4" creationId="{06095148-CA8C-589E-65DD-1CF02DADC9A5}"/>
          </ac:cxnSpMkLst>
        </pc:cxnChg>
        <pc:cxnChg chg="add mod">
          <ac:chgData name="Bob Fojut" userId="d231062e2b8b72d0" providerId="LiveId" clId="{90F7FC8A-C603-6545-A75C-CAD3E8FF9D28}" dt="2023-10-17T18:09:02.636" v="2721"/>
          <ac:cxnSpMkLst>
            <pc:docMk/>
            <pc:sldMk cId="993944663" sldId="4135"/>
            <ac:cxnSpMk id="6" creationId="{6DD57AC8-B016-028F-82E1-BF00DF4C9C2E}"/>
          </ac:cxnSpMkLst>
        </pc:cxnChg>
      </pc:sldChg>
      <pc:sldChg chg="addSp delSp modSp add mod modTransition modAnim modNotesTx">
        <pc:chgData name="Bob Fojut" userId="d231062e2b8b72d0" providerId="LiveId" clId="{90F7FC8A-C603-6545-A75C-CAD3E8FF9D28}" dt="2023-10-20T14:20:12.417" v="4396" actId="20577"/>
        <pc:sldMkLst>
          <pc:docMk/>
          <pc:sldMk cId="1113293221" sldId="4136"/>
        </pc:sldMkLst>
        <pc:spChg chg="del">
          <ac:chgData name="Bob Fojut" userId="d231062e2b8b72d0" providerId="LiveId" clId="{90F7FC8A-C603-6545-A75C-CAD3E8FF9D28}" dt="2023-10-17T16:52:00.690" v="1898" actId="478"/>
          <ac:spMkLst>
            <pc:docMk/>
            <pc:sldMk cId="1113293221" sldId="4136"/>
            <ac:spMk id="2" creationId="{D8196472-8311-87BE-D7CE-435878632420}"/>
          </ac:spMkLst>
        </pc:spChg>
        <pc:spChg chg="mod">
          <ac:chgData name="Bob Fojut" userId="d231062e2b8b72d0" providerId="LiveId" clId="{90F7FC8A-C603-6545-A75C-CAD3E8FF9D28}" dt="2023-10-20T14:20:12.417" v="4396" actId="20577"/>
          <ac:spMkLst>
            <pc:docMk/>
            <pc:sldMk cId="1113293221" sldId="4136"/>
            <ac:spMk id="3" creationId="{FA1CDBC0-E87C-59BB-CE2F-E13981C11A62}"/>
          </ac:spMkLst>
        </pc:spChg>
        <pc:spChg chg="add mod">
          <ac:chgData name="Bob Fojut" userId="d231062e2b8b72d0" providerId="LiveId" clId="{90F7FC8A-C603-6545-A75C-CAD3E8FF9D28}" dt="2023-10-17T18:13:58.586" v="2796" actId="207"/>
          <ac:spMkLst>
            <pc:docMk/>
            <pc:sldMk cId="1113293221" sldId="4136"/>
            <ac:spMk id="5" creationId="{FA7D2601-6DBC-1F12-901C-D8340627F0E9}"/>
          </ac:spMkLst>
        </pc:spChg>
        <pc:spChg chg="del">
          <ac:chgData name="Bob Fojut" userId="d231062e2b8b72d0" providerId="LiveId" clId="{90F7FC8A-C603-6545-A75C-CAD3E8FF9D28}" dt="2023-10-17T17:59:05.704" v="2376" actId="478"/>
          <ac:spMkLst>
            <pc:docMk/>
            <pc:sldMk cId="1113293221" sldId="4136"/>
            <ac:spMk id="9" creationId="{00000000-0000-0000-0000-000000000000}"/>
          </ac:spMkLst>
        </pc:spChg>
        <pc:cxnChg chg="del">
          <ac:chgData name="Bob Fojut" userId="d231062e2b8b72d0" providerId="LiveId" clId="{90F7FC8A-C603-6545-A75C-CAD3E8FF9D28}" dt="2023-10-17T17:59:06.913" v="2377" actId="478"/>
          <ac:cxnSpMkLst>
            <pc:docMk/>
            <pc:sldMk cId="1113293221" sldId="4136"/>
            <ac:cxnSpMk id="4" creationId="{06095148-CA8C-589E-65DD-1CF02DADC9A5}"/>
          </ac:cxnSpMkLst>
        </pc:cxnChg>
        <pc:cxnChg chg="add mod">
          <ac:chgData name="Bob Fojut" userId="d231062e2b8b72d0" providerId="LiveId" clId="{90F7FC8A-C603-6545-A75C-CAD3E8FF9D28}" dt="2023-10-17T18:08:55.238" v="2717"/>
          <ac:cxnSpMkLst>
            <pc:docMk/>
            <pc:sldMk cId="1113293221" sldId="4136"/>
            <ac:cxnSpMk id="6" creationId="{A9661895-5C56-6FC3-4180-07E747DED67F}"/>
          </ac:cxnSpMkLst>
        </pc:cxnChg>
      </pc:sldChg>
      <pc:sldChg chg="addSp delSp modSp add mod modTransition modAnim modNotesTx">
        <pc:chgData name="Bob Fojut" userId="d231062e2b8b72d0" providerId="LiveId" clId="{90F7FC8A-C603-6545-A75C-CAD3E8FF9D28}" dt="2023-10-19T17:08:14.138" v="4381"/>
        <pc:sldMkLst>
          <pc:docMk/>
          <pc:sldMk cId="1932503961" sldId="4137"/>
        </pc:sldMkLst>
        <pc:spChg chg="add mod">
          <ac:chgData name="Bob Fojut" userId="d231062e2b8b72d0" providerId="LiveId" clId="{90F7FC8A-C603-6545-A75C-CAD3E8FF9D28}" dt="2023-10-17T18:14:02.187" v="2797" actId="207"/>
          <ac:spMkLst>
            <pc:docMk/>
            <pc:sldMk cId="1932503961" sldId="4137"/>
            <ac:spMk id="2" creationId="{6FDE74AA-8924-57F8-18D6-9F2DF0850F74}"/>
          </ac:spMkLst>
        </pc:spChg>
        <pc:spChg chg="mod">
          <ac:chgData name="Bob Fojut" userId="d231062e2b8b72d0" providerId="LiveId" clId="{90F7FC8A-C603-6545-A75C-CAD3E8FF9D28}" dt="2023-10-17T18:30:38.257" v="3084" actId="1076"/>
          <ac:spMkLst>
            <pc:docMk/>
            <pc:sldMk cId="1932503961" sldId="4137"/>
            <ac:spMk id="3" creationId="{FA1CDBC0-E87C-59BB-CE2F-E13981C11A62}"/>
          </ac:spMkLst>
        </pc:spChg>
        <pc:spChg chg="del">
          <ac:chgData name="Bob Fojut" userId="d231062e2b8b72d0" providerId="LiveId" clId="{90F7FC8A-C603-6545-A75C-CAD3E8FF9D28}" dt="2023-10-17T17:59:10.695" v="2378" actId="478"/>
          <ac:spMkLst>
            <pc:docMk/>
            <pc:sldMk cId="1932503961" sldId="4137"/>
            <ac:spMk id="9" creationId="{00000000-0000-0000-0000-000000000000}"/>
          </ac:spMkLst>
        </pc:spChg>
        <pc:cxnChg chg="del">
          <ac:chgData name="Bob Fojut" userId="d231062e2b8b72d0" providerId="LiveId" clId="{90F7FC8A-C603-6545-A75C-CAD3E8FF9D28}" dt="2023-10-17T17:59:11.550" v="2379" actId="478"/>
          <ac:cxnSpMkLst>
            <pc:docMk/>
            <pc:sldMk cId="1932503961" sldId="4137"/>
            <ac:cxnSpMk id="4" creationId="{06095148-CA8C-589E-65DD-1CF02DADC9A5}"/>
          </ac:cxnSpMkLst>
        </pc:cxnChg>
        <pc:cxnChg chg="add mod">
          <ac:chgData name="Bob Fojut" userId="d231062e2b8b72d0" providerId="LiveId" clId="{90F7FC8A-C603-6545-A75C-CAD3E8FF9D28}" dt="2023-10-17T18:08:56.844" v="2718"/>
          <ac:cxnSpMkLst>
            <pc:docMk/>
            <pc:sldMk cId="1932503961" sldId="4137"/>
            <ac:cxnSpMk id="5" creationId="{46EF166C-F5B3-7BAA-768E-FE7D4BCAC3C1}"/>
          </ac:cxnSpMkLst>
        </pc:cxnChg>
      </pc:sldChg>
      <pc:sldChg chg="addSp delSp modSp add mod modTransition modAnim modNotesTx">
        <pc:chgData name="Bob Fojut" userId="d231062e2b8b72d0" providerId="LiveId" clId="{90F7FC8A-C603-6545-A75C-CAD3E8FF9D28}" dt="2023-10-19T17:08:22.702" v="4384"/>
        <pc:sldMkLst>
          <pc:docMk/>
          <pc:sldMk cId="3332573302" sldId="4138"/>
        </pc:sldMkLst>
        <pc:spChg chg="add mod">
          <ac:chgData name="Bob Fojut" userId="d231062e2b8b72d0" providerId="LiveId" clId="{90F7FC8A-C603-6545-A75C-CAD3E8FF9D28}" dt="2023-10-17T18:14:06.682" v="2798" actId="207"/>
          <ac:spMkLst>
            <pc:docMk/>
            <pc:sldMk cId="3332573302" sldId="4138"/>
            <ac:spMk id="2" creationId="{1AF37F84-A740-9D58-25F3-65B20056B919}"/>
          </ac:spMkLst>
        </pc:spChg>
        <pc:spChg chg="mod">
          <ac:chgData name="Bob Fojut" userId="d231062e2b8b72d0" providerId="LiveId" clId="{90F7FC8A-C603-6545-A75C-CAD3E8FF9D28}" dt="2023-10-17T18:53:47.181" v="3500" actId="20577"/>
          <ac:spMkLst>
            <pc:docMk/>
            <pc:sldMk cId="3332573302" sldId="4138"/>
            <ac:spMk id="3" creationId="{FA1CDBC0-E87C-59BB-CE2F-E13981C11A62}"/>
          </ac:spMkLst>
        </pc:spChg>
        <pc:spChg chg="del">
          <ac:chgData name="Bob Fojut" userId="d231062e2b8b72d0" providerId="LiveId" clId="{90F7FC8A-C603-6545-A75C-CAD3E8FF9D28}" dt="2023-10-17T17:59:16.296" v="2380" actId="478"/>
          <ac:spMkLst>
            <pc:docMk/>
            <pc:sldMk cId="3332573302" sldId="4138"/>
            <ac:spMk id="9" creationId="{00000000-0000-0000-0000-000000000000}"/>
          </ac:spMkLst>
        </pc:spChg>
        <pc:cxnChg chg="del">
          <ac:chgData name="Bob Fojut" userId="d231062e2b8b72d0" providerId="LiveId" clId="{90F7FC8A-C603-6545-A75C-CAD3E8FF9D28}" dt="2023-10-17T17:59:17.361" v="2381" actId="478"/>
          <ac:cxnSpMkLst>
            <pc:docMk/>
            <pc:sldMk cId="3332573302" sldId="4138"/>
            <ac:cxnSpMk id="4" creationId="{06095148-CA8C-589E-65DD-1CF02DADC9A5}"/>
          </ac:cxnSpMkLst>
        </pc:cxnChg>
        <pc:cxnChg chg="add mod">
          <ac:chgData name="Bob Fojut" userId="d231062e2b8b72d0" providerId="LiveId" clId="{90F7FC8A-C603-6545-A75C-CAD3E8FF9D28}" dt="2023-10-17T18:08:58.772" v="2719"/>
          <ac:cxnSpMkLst>
            <pc:docMk/>
            <pc:sldMk cId="3332573302" sldId="4138"/>
            <ac:cxnSpMk id="5" creationId="{E70A5C6B-E0BC-EB40-2EF5-719FBB2664E0}"/>
          </ac:cxnSpMkLst>
        </pc:cxnChg>
      </pc:sldChg>
      <pc:sldChg chg="addSp delSp modSp add mod modTransition modAnim modNotesTx">
        <pc:chgData name="Bob Fojut" userId="d231062e2b8b72d0" providerId="LiveId" clId="{90F7FC8A-C603-6545-A75C-CAD3E8FF9D28}" dt="2023-10-19T17:08:27.823" v="4386"/>
        <pc:sldMkLst>
          <pc:docMk/>
          <pc:sldMk cId="3007648842" sldId="4139"/>
        </pc:sldMkLst>
        <pc:spChg chg="add mod">
          <ac:chgData name="Bob Fojut" userId="d231062e2b8b72d0" providerId="LiveId" clId="{90F7FC8A-C603-6545-A75C-CAD3E8FF9D28}" dt="2023-10-17T18:14:11.937" v="2799" actId="207"/>
          <ac:spMkLst>
            <pc:docMk/>
            <pc:sldMk cId="3007648842" sldId="4139"/>
            <ac:spMk id="2" creationId="{82C316F5-426F-3C8A-386D-B3BD8BE5BB1E}"/>
          </ac:spMkLst>
        </pc:spChg>
        <pc:spChg chg="mod">
          <ac:chgData name="Bob Fojut" userId="d231062e2b8b72d0" providerId="LiveId" clId="{90F7FC8A-C603-6545-A75C-CAD3E8FF9D28}" dt="2023-10-17T18:54:41.157" v="3501" actId="20577"/>
          <ac:spMkLst>
            <pc:docMk/>
            <pc:sldMk cId="3007648842" sldId="4139"/>
            <ac:spMk id="3" creationId="{FA1CDBC0-E87C-59BB-CE2F-E13981C11A62}"/>
          </ac:spMkLst>
        </pc:spChg>
        <pc:spChg chg="del">
          <ac:chgData name="Bob Fojut" userId="d231062e2b8b72d0" providerId="LiveId" clId="{90F7FC8A-C603-6545-A75C-CAD3E8FF9D28}" dt="2023-10-17T17:59:21.137" v="2382" actId="478"/>
          <ac:spMkLst>
            <pc:docMk/>
            <pc:sldMk cId="3007648842" sldId="4139"/>
            <ac:spMk id="9" creationId="{00000000-0000-0000-0000-000000000000}"/>
          </ac:spMkLst>
        </pc:spChg>
        <pc:cxnChg chg="del">
          <ac:chgData name="Bob Fojut" userId="d231062e2b8b72d0" providerId="LiveId" clId="{90F7FC8A-C603-6545-A75C-CAD3E8FF9D28}" dt="2023-10-17T17:59:22.186" v="2383" actId="478"/>
          <ac:cxnSpMkLst>
            <pc:docMk/>
            <pc:sldMk cId="3007648842" sldId="4139"/>
            <ac:cxnSpMk id="4" creationId="{06095148-CA8C-589E-65DD-1CF02DADC9A5}"/>
          </ac:cxnSpMkLst>
        </pc:cxnChg>
        <pc:cxnChg chg="add mod">
          <ac:chgData name="Bob Fojut" userId="d231062e2b8b72d0" providerId="LiveId" clId="{90F7FC8A-C603-6545-A75C-CAD3E8FF9D28}" dt="2023-10-17T18:09:00.597" v="2720"/>
          <ac:cxnSpMkLst>
            <pc:docMk/>
            <pc:sldMk cId="3007648842" sldId="4139"/>
            <ac:cxnSpMk id="5" creationId="{77501DB3-2EBF-1F62-00ED-3C418E2DB4AC}"/>
          </ac:cxnSpMkLst>
        </pc:cxnChg>
      </pc:sldChg>
      <pc:sldChg chg="addSp delSp modSp add mod modTransition modAnim modNotesTx">
        <pc:chgData name="Bob Fojut" userId="d231062e2b8b72d0" providerId="LiveId" clId="{90F7FC8A-C603-6545-A75C-CAD3E8FF9D28}" dt="2023-10-25T15:13:23.225" v="4678" actId="1076"/>
        <pc:sldMkLst>
          <pc:docMk/>
          <pc:sldMk cId="179676660" sldId="4140"/>
        </pc:sldMkLst>
        <pc:spChg chg="mod">
          <ac:chgData name="Bob Fojut" userId="d231062e2b8b72d0" providerId="LiveId" clId="{90F7FC8A-C603-6545-A75C-CAD3E8FF9D28}" dt="2023-10-25T15:13:18.210" v="4677" actId="1076"/>
          <ac:spMkLst>
            <pc:docMk/>
            <pc:sldMk cId="179676660" sldId="4140"/>
            <ac:spMk id="2" creationId="{D8196472-8311-87BE-D7CE-435878632420}"/>
          </ac:spMkLst>
        </pc:spChg>
        <pc:spChg chg="mod">
          <ac:chgData name="Bob Fojut" userId="d231062e2b8b72d0" providerId="LiveId" clId="{90F7FC8A-C603-6545-A75C-CAD3E8FF9D28}" dt="2023-10-25T15:13:23.225" v="4678" actId="1076"/>
          <ac:spMkLst>
            <pc:docMk/>
            <pc:sldMk cId="179676660" sldId="4140"/>
            <ac:spMk id="3" creationId="{FA1CDBC0-E87C-59BB-CE2F-E13981C11A62}"/>
          </ac:spMkLst>
        </pc:spChg>
        <pc:spChg chg="add mod">
          <ac:chgData name="Bob Fojut" userId="d231062e2b8b72d0" providerId="LiveId" clId="{90F7FC8A-C603-6545-A75C-CAD3E8FF9D28}" dt="2023-10-17T18:34:03.048" v="3129"/>
          <ac:spMkLst>
            <pc:docMk/>
            <pc:sldMk cId="179676660" sldId="4140"/>
            <ac:spMk id="4" creationId="{17FEADB4-D9B9-5484-EEEA-B43E893BFE49}"/>
          </ac:spMkLst>
        </pc:spChg>
        <pc:spChg chg="del">
          <ac:chgData name="Bob Fojut" userId="d231062e2b8b72d0" providerId="LiveId" clId="{90F7FC8A-C603-6545-A75C-CAD3E8FF9D28}" dt="2023-10-17T18:34:00.314" v="3127" actId="478"/>
          <ac:spMkLst>
            <pc:docMk/>
            <pc:sldMk cId="179676660" sldId="4140"/>
            <ac:spMk id="5" creationId="{2CEC3828-B653-8F01-FE21-6BFBA02DC74A}"/>
          </ac:spMkLst>
        </pc:spChg>
        <pc:cxnChg chg="del">
          <ac:chgData name="Bob Fojut" userId="d231062e2b8b72d0" providerId="LiveId" clId="{90F7FC8A-C603-6545-A75C-CAD3E8FF9D28}" dt="2023-10-17T18:34:01.675" v="3128" actId="478"/>
          <ac:cxnSpMkLst>
            <pc:docMk/>
            <pc:sldMk cId="179676660" sldId="4140"/>
            <ac:cxnSpMk id="6" creationId="{6DD57AC8-B016-028F-82E1-BF00DF4C9C2E}"/>
          </ac:cxnSpMkLst>
        </pc:cxnChg>
        <pc:cxnChg chg="add mod">
          <ac:chgData name="Bob Fojut" userId="d231062e2b8b72d0" providerId="LiveId" clId="{90F7FC8A-C603-6545-A75C-CAD3E8FF9D28}" dt="2023-10-17T18:34:03.048" v="3129"/>
          <ac:cxnSpMkLst>
            <pc:docMk/>
            <pc:sldMk cId="179676660" sldId="4140"/>
            <ac:cxnSpMk id="7" creationId="{40FD4046-CC87-F2FB-1F51-2317011A4D4D}"/>
          </ac:cxnSpMkLst>
        </pc:cxnChg>
      </pc:sldChg>
      <pc:sldChg chg="modSp add del mod modNotesTx">
        <pc:chgData name="Bob Fojut" userId="d231062e2b8b72d0" providerId="LiveId" clId="{90F7FC8A-C603-6545-A75C-CAD3E8FF9D28}" dt="2023-10-17T17:52:24.293" v="2249" actId="2696"/>
        <pc:sldMkLst>
          <pc:docMk/>
          <pc:sldMk cId="745846796" sldId="4140"/>
        </pc:sldMkLst>
        <pc:spChg chg="mod">
          <ac:chgData name="Bob Fojut" userId="d231062e2b8b72d0" providerId="LiveId" clId="{90F7FC8A-C603-6545-A75C-CAD3E8FF9D28}" dt="2023-10-17T16:56:21.841" v="1960" actId="20577"/>
          <ac:spMkLst>
            <pc:docMk/>
            <pc:sldMk cId="745846796" sldId="4140"/>
            <ac:spMk id="2" creationId="{D8196472-8311-87BE-D7CE-435878632420}"/>
          </ac:spMkLst>
        </pc:spChg>
        <pc:spChg chg="mod">
          <ac:chgData name="Bob Fojut" userId="d231062e2b8b72d0" providerId="LiveId" clId="{90F7FC8A-C603-6545-A75C-CAD3E8FF9D28}" dt="2023-10-17T16:57:09.271" v="1969" actId="20577"/>
          <ac:spMkLst>
            <pc:docMk/>
            <pc:sldMk cId="745846796" sldId="4140"/>
            <ac:spMk id="3" creationId="{FA1CDBC0-E87C-59BB-CE2F-E13981C11A62}"/>
          </ac:spMkLst>
        </pc:spChg>
      </pc:sldChg>
      <pc:sldChg chg="new del">
        <pc:chgData name="Bob Fojut" userId="d231062e2b8b72d0" providerId="LiveId" clId="{90F7FC8A-C603-6545-A75C-CAD3E8FF9D28}" dt="2023-10-17T18:33:19.060" v="3103" actId="2696"/>
        <pc:sldMkLst>
          <pc:docMk/>
          <pc:sldMk cId="2896184873" sldId="4140"/>
        </pc:sldMkLst>
      </pc:sldChg>
      <pc:sldChg chg="modSp add modTransition modAnim">
        <pc:chgData name="Bob Fojut" userId="d231062e2b8b72d0" providerId="LiveId" clId="{90F7FC8A-C603-6545-A75C-CAD3E8FF9D28}" dt="2023-10-19T20:25:46.767" v="4395" actId="20577"/>
        <pc:sldMkLst>
          <pc:docMk/>
          <pc:sldMk cId="97794709" sldId="4141"/>
        </pc:sldMkLst>
        <pc:spChg chg="mod">
          <ac:chgData name="Bob Fojut" userId="d231062e2b8b72d0" providerId="LiveId" clId="{90F7FC8A-C603-6545-A75C-CAD3E8FF9D28}" dt="2023-10-19T20:25:46.767" v="4395" actId="20577"/>
          <ac:spMkLst>
            <pc:docMk/>
            <pc:sldMk cId="97794709" sldId="4141"/>
            <ac:spMk id="6" creationId="{00000000-0000-0000-0000-000000000000}"/>
          </ac:spMkLst>
        </pc:spChg>
      </pc:sldChg>
      <pc:sldChg chg="addSp delSp modSp add del mod modAnim">
        <pc:chgData name="Bob Fojut" userId="d231062e2b8b72d0" providerId="LiveId" clId="{90F7FC8A-C603-6545-A75C-CAD3E8FF9D28}" dt="2023-10-18T16:07:46.926" v="3839" actId="2696"/>
        <pc:sldMkLst>
          <pc:docMk/>
          <pc:sldMk cId="2195343814" sldId="4141"/>
        </pc:sldMkLst>
        <pc:spChg chg="mod">
          <ac:chgData name="Bob Fojut" userId="d231062e2b8b72d0" providerId="LiveId" clId="{90F7FC8A-C603-6545-A75C-CAD3E8FF9D28}" dt="2023-10-18T15:54:04.447" v="3838" actId="20577"/>
          <ac:spMkLst>
            <pc:docMk/>
            <pc:sldMk cId="2195343814" sldId="4141"/>
            <ac:spMk id="2" creationId="{D8196472-8311-87BE-D7CE-435878632420}"/>
          </ac:spMkLst>
        </pc:spChg>
        <pc:spChg chg="mod">
          <ac:chgData name="Bob Fojut" userId="d231062e2b8b72d0" providerId="LiveId" clId="{90F7FC8A-C603-6545-A75C-CAD3E8FF9D28}" dt="2023-10-18T15:51:53.066" v="3797" actId="1076"/>
          <ac:spMkLst>
            <pc:docMk/>
            <pc:sldMk cId="2195343814" sldId="4141"/>
            <ac:spMk id="3" creationId="{FA1CDBC0-E87C-59BB-CE2F-E13981C11A62}"/>
          </ac:spMkLst>
        </pc:spChg>
        <pc:spChg chg="add mod">
          <ac:chgData name="Bob Fojut" userId="d231062e2b8b72d0" providerId="LiveId" clId="{90F7FC8A-C603-6545-A75C-CAD3E8FF9D28}" dt="2023-10-18T15:51:48.119" v="3796" actId="1076"/>
          <ac:spMkLst>
            <pc:docMk/>
            <pc:sldMk cId="2195343814" sldId="4141"/>
            <ac:spMk id="5" creationId="{2D0D9642-040A-E5FC-E71D-425CC5E1CAA4}"/>
          </ac:spMkLst>
        </pc:spChg>
        <pc:spChg chg="add mod">
          <ac:chgData name="Bob Fojut" userId="d231062e2b8b72d0" providerId="LiveId" clId="{90F7FC8A-C603-6545-A75C-CAD3E8FF9D28}" dt="2023-10-18T15:51:58.696" v="3798" actId="1076"/>
          <ac:spMkLst>
            <pc:docMk/>
            <pc:sldMk cId="2195343814" sldId="4141"/>
            <ac:spMk id="6" creationId="{FC08D5F4-B461-A402-B846-6E3DD351C51E}"/>
          </ac:spMkLst>
        </pc:spChg>
        <pc:spChg chg="del">
          <ac:chgData name="Bob Fojut" userId="d231062e2b8b72d0" providerId="LiveId" clId="{90F7FC8A-C603-6545-A75C-CAD3E8FF9D28}" dt="2023-10-18T15:52:20.124" v="3799" actId="478"/>
          <ac:spMkLst>
            <pc:docMk/>
            <pc:sldMk cId="2195343814" sldId="4141"/>
            <ac:spMk id="7" creationId="{94C62674-D0C7-3400-8160-56904789EF47}"/>
          </ac:spMkLst>
        </pc:spChg>
        <pc:spChg chg="add mod">
          <ac:chgData name="Bob Fojut" userId="d231062e2b8b72d0" providerId="LiveId" clId="{90F7FC8A-C603-6545-A75C-CAD3E8FF9D28}" dt="2023-10-18T15:52:22.432" v="3801"/>
          <ac:spMkLst>
            <pc:docMk/>
            <pc:sldMk cId="2195343814" sldId="4141"/>
            <ac:spMk id="11" creationId="{CD2C0258-5A6B-0EC4-43FC-35113A949E14}"/>
          </ac:spMkLst>
        </pc:spChg>
        <pc:graphicFrameChg chg="add del mod">
          <ac:chgData name="Bob Fojut" userId="d231062e2b8b72d0" providerId="LiveId" clId="{90F7FC8A-C603-6545-A75C-CAD3E8FF9D28}" dt="2023-10-18T15:45:16.827" v="3540"/>
          <ac:graphicFrameMkLst>
            <pc:docMk/>
            <pc:sldMk cId="2195343814" sldId="4141"/>
            <ac:graphicFrameMk id="4" creationId="{857AB769-31AF-8161-3107-B3C4C4A7828D}"/>
          </ac:graphicFrameMkLst>
        </pc:graphicFrameChg>
        <pc:graphicFrameChg chg="add del mod">
          <ac:chgData name="Bob Fojut" userId="d231062e2b8b72d0" providerId="LiveId" clId="{90F7FC8A-C603-6545-A75C-CAD3E8FF9D28}" dt="2023-10-18T15:49:22.802" v="3658"/>
          <ac:graphicFrameMkLst>
            <pc:docMk/>
            <pc:sldMk cId="2195343814" sldId="4141"/>
            <ac:graphicFrameMk id="9" creationId="{82F85D19-7D40-2294-57A1-155E70356F41}"/>
          </ac:graphicFrameMkLst>
        </pc:graphicFrameChg>
        <pc:graphicFrameChg chg="add del mod">
          <ac:chgData name="Bob Fojut" userId="d231062e2b8b72d0" providerId="LiveId" clId="{90F7FC8A-C603-6545-A75C-CAD3E8FF9D28}" dt="2023-10-18T15:50:30.234" v="3746"/>
          <ac:graphicFrameMkLst>
            <pc:docMk/>
            <pc:sldMk cId="2195343814" sldId="4141"/>
            <ac:graphicFrameMk id="10" creationId="{7B2A6A37-ABCD-2822-385B-799D1ADB0F6F}"/>
          </ac:graphicFrameMkLst>
        </pc:graphicFrameChg>
        <pc:cxnChg chg="del">
          <ac:chgData name="Bob Fojut" userId="d231062e2b8b72d0" providerId="LiveId" clId="{90F7FC8A-C603-6545-A75C-CAD3E8FF9D28}" dt="2023-10-18T15:52:21.269" v="3800" actId="478"/>
          <ac:cxnSpMkLst>
            <pc:docMk/>
            <pc:sldMk cId="2195343814" sldId="4141"/>
            <ac:cxnSpMk id="8" creationId="{F8C1E7DD-77EB-5241-5CC2-283EA546E9BB}"/>
          </ac:cxnSpMkLst>
        </pc:cxnChg>
        <pc:cxnChg chg="add mod">
          <ac:chgData name="Bob Fojut" userId="d231062e2b8b72d0" providerId="LiveId" clId="{90F7FC8A-C603-6545-A75C-CAD3E8FF9D28}" dt="2023-10-18T15:52:22.432" v="3801"/>
          <ac:cxnSpMkLst>
            <pc:docMk/>
            <pc:sldMk cId="2195343814" sldId="4141"/>
            <ac:cxnSpMk id="12" creationId="{D87019C1-4601-D926-97AF-B71CDB5289E8}"/>
          </ac:cxnSpMkLst>
        </pc:cxnChg>
      </pc:sldChg>
      <pc:sldMasterChg chg="modTransition modSldLayout">
        <pc:chgData name="Bob Fojut" userId="d231062e2b8b72d0" providerId="LiveId" clId="{90F7FC8A-C603-6545-A75C-CAD3E8FF9D28}" dt="2023-10-19T16:58:17.810" v="4288"/>
        <pc:sldMasterMkLst>
          <pc:docMk/>
          <pc:sldMasterMk cId="0" sldId="2147483648"/>
        </pc:sldMasterMkLst>
        <pc:sldLayoutChg chg="modTransition">
          <pc:chgData name="Bob Fojut" userId="d231062e2b8b72d0" providerId="LiveId" clId="{90F7FC8A-C603-6545-A75C-CAD3E8FF9D28}" dt="2023-10-19T16:58:17.810" v="4288"/>
          <pc:sldLayoutMkLst>
            <pc:docMk/>
            <pc:sldMasterMk cId="0" sldId="2147483648"/>
            <pc:sldLayoutMk cId="0" sldId="2147483649"/>
          </pc:sldLayoutMkLst>
        </pc:sldLayoutChg>
        <pc:sldLayoutChg chg="modTransition">
          <pc:chgData name="Bob Fojut" userId="d231062e2b8b72d0" providerId="LiveId" clId="{90F7FC8A-C603-6545-A75C-CAD3E8FF9D28}" dt="2023-10-19T16:58:17.810" v="4288"/>
          <pc:sldLayoutMkLst>
            <pc:docMk/>
            <pc:sldMasterMk cId="0" sldId="2147483648"/>
            <pc:sldLayoutMk cId="0" sldId="2147483650"/>
          </pc:sldLayoutMkLst>
        </pc:sldLayoutChg>
        <pc:sldLayoutChg chg="modTransition">
          <pc:chgData name="Bob Fojut" userId="d231062e2b8b72d0" providerId="LiveId" clId="{90F7FC8A-C603-6545-A75C-CAD3E8FF9D28}" dt="2023-10-19T16:58:17.810" v="4288"/>
          <pc:sldLayoutMkLst>
            <pc:docMk/>
            <pc:sldMasterMk cId="0" sldId="2147483648"/>
            <pc:sldLayoutMk cId="0" sldId="2147483651"/>
          </pc:sldLayoutMkLst>
        </pc:sldLayoutChg>
        <pc:sldLayoutChg chg="modTransition">
          <pc:chgData name="Bob Fojut" userId="d231062e2b8b72d0" providerId="LiveId" clId="{90F7FC8A-C603-6545-A75C-CAD3E8FF9D28}" dt="2023-10-19T16:58:17.810" v="4288"/>
          <pc:sldLayoutMkLst>
            <pc:docMk/>
            <pc:sldMasterMk cId="0" sldId="2147483648"/>
            <pc:sldLayoutMk cId="0" sldId="2147483652"/>
          </pc:sldLayoutMkLst>
        </pc:sldLayoutChg>
        <pc:sldLayoutChg chg="modTransition">
          <pc:chgData name="Bob Fojut" userId="d231062e2b8b72d0" providerId="LiveId" clId="{90F7FC8A-C603-6545-A75C-CAD3E8FF9D28}" dt="2023-10-19T16:58:17.810" v="4288"/>
          <pc:sldLayoutMkLst>
            <pc:docMk/>
            <pc:sldMasterMk cId="0" sldId="2147483648"/>
            <pc:sldLayoutMk cId="0" sldId="2147483653"/>
          </pc:sldLayoutMkLst>
        </pc:sldLayoutChg>
        <pc:sldLayoutChg chg="modTransition">
          <pc:chgData name="Bob Fojut" userId="d231062e2b8b72d0" providerId="LiveId" clId="{90F7FC8A-C603-6545-A75C-CAD3E8FF9D28}" dt="2023-10-19T16:58:17.810" v="4288"/>
          <pc:sldLayoutMkLst>
            <pc:docMk/>
            <pc:sldMasterMk cId="0" sldId="2147483648"/>
            <pc:sldLayoutMk cId="0" sldId="2147483654"/>
          </pc:sldLayoutMkLst>
        </pc:sldLayoutChg>
        <pc:sldLayoutChg chg="modTransition">
          <pc:chgData name="Bob Fojut" userId="d231062e2b8b72d0" providerId="LiveId" clId="{90F7FC8A-C603-6545-A75C-CAD3E8FF9D28}" dt="2023-10-19T16:58:17.810" v="4288"/>
          <pc:sldLayoutMkLst>
            <pc:docMk/>
            <pc:sldMasterMk cId="0" sldId="2147483648"/>
            <pc:sldLayoutMk cId="0" sldId="2147483655"/>
          </pc:sldLayoutMkLst>
        </pc:sldLayoutChg>
        <pc:sldLayoutChg chg="modTransition">
          <pc:chgData name="Bob Fojut" userId="d231062e2b8b72d0" providerId="LiveId" clId="{90F7FC8A-C603-6545-A75C-CAD3E8FF9D28}" dt="2023-10-19T16:58:17.810" v="4288"/>
          <pc:sldLayoutMkLst>
            <pc:docMk/>
            <pc:sldMasterMk cId="0" sldId="2147483648"/>
            <pc:sldLayoutMk cId="0" sldId="2147483656"/>
          </pc:sldLayoutMkLst>
        </pc:sldLayoutChg>
        <pc:sldLayoutChg chg="modTransition">
          <pc:chgData name="Bob Fojut" userId="d231062e2b8b72d0" providerId="LiveId" clId="{90F7FC8A-C603-6545-A75C-CAD3E8FF9D28}" dt="2023-10-19T16:58:17.810" v="4288"/>
          <pc:sldLayoutMkLst>
            <pc:docMk/>
            <pc:sldMasterMk cId="0" sldId="2147483648"/>
            <pc:sldLayoutMk cId="0" sldId="2147483657"/>
          </pc:sldLayoutMkLst>
        </pc:sldLayoutChg>
        <pc:sldLayoutChg chg="modTransition">
          <pc:chgData name="Bob Fojut" userId="d231062e2b8b72d0" providerId="LiveId" clId="{90F7FC8A-C603-6545-A75C-CAD3E8FF9D28}" dt="2023-10-19T16:58:17.810" v="4288"/>
          <pc:sldLayoutMkLst>
            <pc:docMk/>
            <pc:sldMasterMk cId="0" sldId="2147483648"/>
            <pc:sldLayoutMk cId="0" sldId="2147483658"/>
          </pc:sldLayoutMkLst>
        </pc:sldLayoutChg>
        <pc:sldLayoutChg chg="modTransition">
          <pc:chgData name="Bob Fojut" userId="d231062e2b8b72d0" providerId="LiveId" clId="{90F7FC8A-C603-6545-A75C-CAD3E8FF9D28}" dt="2023-10-19T16:58:17.810" v="4288"/>
          <pc:sldLayoutMkLst>
            <pc:docMk/>
            <pc:sldMasterMk cId="0" sldId="2147483648"/>
            <pc:sldLayoutMk cId="0" sldId="214748365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franciscan.sharepoint.com/sites/WIVirtualHealth/Shared%20Documents/VIrtual%20Nurse/ED%20Virtual%20Mentor/Copy%20of%20ED%20DOH%20v2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pivotSource>
    <c:name>[Copy of ED DOH v2R.xlsx]ED Exp.!PivotTable17</c:name>
    <c:fmtId val="38"/>
  </c:pivotSource>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solidFill>
                  <a:srgbClr val="767171"/>
                </a:solidFill>
              </a:rPr>
              <a:t>Franciscan Health Lafyette</a:t>
            </a:r>
            <a:r>
              <a:rPr lang="en-US" baseline="0" dirty="0">
                <a:solidFill>
                  <a:srgbClr val="767171"/>
                </a:solidFill>
              </a:rPr>
              <a:t> </a:t>
            </a:r>
            <a:r>
              <a:rPr lang="en-US" dirty="0">
                <a:solidFill>
                  <a:srgbClr val="767171"/>
                </a:solidFill>
              </a:rPr>
              <a:t>Years of ED Experience by Shift (w/o Agency)</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ivotFmts>
      <c:pivotFmt>
        <c:idx val="0"/>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1"/>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lumMod val="75000"/>
            </a:schemeClr>
          </a:solidFill>
          <a:ln>
            <a:solidFill>
              <a:schemeClr val="accent6">
                <a:lumMod val="75000"/>
              </a:schemeClr>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6">
              <a:lumMod val="75000"/>
            </a:schemeClr>
          </a:solidFill>
          <a:ln>
            <a:solidFill>
              <a:schemeClr val="accent6">
                <a:lumMod val="75000"/>
              </a:schemeClr>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6">
              <a:lumMod val="75000"/>
            </a:schemeClr>
          </a:solidFill>
          <a:ln>
            <a:solidFill>
              <a:schemeClr val="accent6">
                <a:lumMod val="75000"/>
              </a:schemeClr>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'ED Exp.'!$B$5:$B$6</c:f>
              <c:strCache>
                <c:ptCount val="1"/>
                <c:pt idx="0">
                  <c:v>0-1</c:v>
                </c:pt>
              </c:strCache>
            </c:strRef>
          </c:tx>
          <c:spPr>
            <a:solidFill>
              <a:schemeClr val="accent6">
                <a:lumMod val="75000"/>
              </a:schemeClr>
            </a:solidFill>
            <a:ln>
              <a:solidFill>
                <a:schemeClr val="accent6">
                  <a:lumMod val="75000"/>
                </a:schemeClr>
              </a:solid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'ED Exp.'!$A$7:$A$10</c:f>
              <c:strCache>
                <c:ptCount val="3"/>
                <c:pt idx="0">
                  <c:v>Day</c:v>
                </c:pt>
                <c:pt idx="1">
                  <c:v>Eves</c:v>
                </c:pt>
                <c:pt idx="2">
                  <c:v>Night</c:v>
                </c:pt>
              </c:strCache>
            </c:strRef>
          </c:cat>
          <c:val>
            <c:numRef>
              <c:f>'ED Exp.'!$B$7:$B$10</c:f>
              <c:numCache>
                <c:formatCode>General</c:formatCode>
                <c:ptCount val="3"/>
                <c:pt idx="0">
                  <c:v>9</c:v>
                </c:pt>
                <c:pt idx="1">
                  <c:v>11</c:v>
                </c:pt>
                <c:pt idx="2">
                  <c:v>13</c:v>
                </c:pt>
              </c:numCache>
            </c:numRef>
          </c:val>
          <c:extLst>
            <c:ext xmlns:c16="http://schemas.microsoft.com/office/drawing/2014/chart" uri="{C3380CC4-5D6E-409C-BE32-E72D297353CC}">
              <c16:uniqueId val="{00000000-87EF-46F0-A470-F11DA2BF43E4}"/>
            </c:ext>
          </c:extLst>
        </c:ser>
        <c:ser>
          <c:idx val="1"/>
          <c:order val="1"/>
          <c:tx>
            <c:strRef>
              <c:f>'ED Exp.'!$C$5:$C$6</c:f>
              <c:strCache>
                <c:ptCount val="1"/>
                <c:pt idx="0">
                  <c:v>2-3</c:v>
                </c:pt>
              </c:strCache>
            </c:strRef>
          </c:tx>
          <c:spPr>
            <a:gradFill rotWithShape="1">
              <a:gsLst>
                <a:gs pos="0">
                  <a:schemeClr val="dk1">
                    <a:tint val="55000"/>
                    <a:shade val="51000"/>
                    <a:satMod val="130000"/>
                  </a:schemeClr>
                </a:gs>
                <a:gs pos="80000">
                  <a:schemeClr val="dk1">
                    <a:tint val="55000"/>
                    <a:shade val="93000"/>
                    <a:satMod val="130000"/>
                  </a:schemeClr>
                </a:gs>
                <a:gs pos="100000">
                  <a:schemeClr val="dk1">
                    <a:tint val="55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'ED Exp.'!$A$7:$A$10</c:f>
              <c:strCache>
                <c:ptCount val="3"/>
                <c:pt idx="0">
                  <c:v>Day</c:v>
                </c:pt>
                <c:pt idx="1">
                  <c:v>Eves</c:v>
                </c:pt>
                <c:pt idx="2">
                  <c:v>Night</c:v>
                </c:pt>
              </c:strCache>
            </c:strRef>
          </c:cat>
          <c:val>
            <c:numRef>
              <c:f>'ED Exp.'!$C$7:$C$10</c:f>
              <c:numCache>
                <c:formatCode>General</c:formatCode>
                <c:ptCount val="3"/>
                <c:pt idx="0">
                  <c:v>1</c:v>
                </c:pt>
                <c:pt idx="1">
                  <c:v>1</c:v>
                </c:pt>
                <c:pt idx="2">
                  <c:v>4</c:v>
                </c:pt>
              </c:numCache>
            </c:numRef>
          </c:val>
          <c:extLst>
            <c:ext xmlns:c16="http://schemas.microsoft.com/office/drawing/2014/chart" uri="{C3380CC4-5D6E-409C-BE32-E72D297353CC}">
              <c16:uniqueId val="{00000001-87EF-46F0-A470-F11DA2BF43E4}"/>
            </c:ext>
          </c:extLst>
        </c:ser>
        <c:ser>
          <c:idx val="2"/>
          <c:order val="2"/>
          <c:tx>
            <c:strRef>
              <c:f>'ED Exp.'!$D$5:$D$6</c:f>
              <c:strCache>
                <c:ptCount val="1"/>
                <c:pt idx="0">
                  <c:v>4-5</c:v>
                </c:pt>
              </c:strCache>
            </c:strRef>
          </c:tx>
          <c:spPr>
            <a:gradFill rotWithShape="1">
              <a:gsLst>
                <a:gs pos="0">
                  <a:schemeClr val="dk1">
                    <a:tint val="78000"/>
                    <a:shade val="51000"/>
                    <a:satMod val="130000"/>
                  </a:schemeClr>
                </a:gs>
                <a:gs pos="80000">
                  <a:schemeClr val="dk1">
                    <a:tint val="78000"/>
                    <a:shade val="93000"/>
                    <a:satMod val="130000"/>
                  </a:schemeClr>
                </a:gs>
                <a:gs pos="100000">
                  <a:schemeClr val="dk1">
                    <a:tint val="78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'ED Exp.'!$A$7:$A$10</c:f>
              <c:strCache>
                <c:ptCount val="3"/>
                <c:pt idx="0">
                  <c:v>Day</c:v>
                </c:pt>
                <c:pt idx="1">
                  <c:v>Eves</c:v>
                </c:pt>
                <c:pt idx="2">
                  <c:v>Night</c:v>
                </c:pt>
              </c:strCache>
            </c:strRef>
          </c:cat>
          <c:val>
            <c:numRef>
              <c:f>'ED Exp.'!$D$7:$D$10</c:f>
              <c:numCache>
                <c:formatCode>General</c:formatCode>
                <c:ptCount val="3"/>
                <c:pt idx="0">
                  <c:v>1</c:v>
                </c:pt>
                <c:pt idx="1">
                  <c:v>2</c:v>
                </c:pt>
                <c:pt idx="2">
                  <c:v>4</c:v>
                </c:pt>
              </c:numCache>
            </c:numRef>
          </c:val>
          <c:extLst>
            <c:ext xmlns:c16="http://schemas.microsoft.com/office/drawing/2014/chart" uri="{C3380CC4-5D6E-409C-BE32-E72D297353CC}">
              <c16:uniqueId val="{00000002-87EF-46F0-A470-F11DA2BF43E4}"/>
            </c:ext>
          </c:extLst>
        </c:ser>
        <c:ser>
          <c:idx val="3"/>
          <c:order val="3"/>
          <c:tx>
            <c:strRef>
              <c:f>'ED Exp.'!$E$5:$E$6</c:f>
              <c:strCache>
                <c:ptCount val="1"/>
                <c:pt idx="0">
                  <c:v>6-10</c:v>
                </c:pt>
              </c:strCache>
            </c:strRef>
          </c:tx>
          <c:spPr>
            <a:gradFill rotWithShape="1">
              <a:gsLst>
                <a:gs pos="0">
                  <a:schemeClr val="dk1">
                    <a:tint val="92000"/>
                    <a:shade val="51000"/>
                    <a:satMod val="130000"/>
                  </a:schemeClr>
                </a:gs>
                <a:gs pos="80000">
                  <a:schemeClr val="dk1">
                    <a:tint val="92000"/>
                    <a:shade val="93000"/>
                    <a:satMod val="130000"/>
                  </a:schemeClr>
                </a:gs>
                <a:gs pos="100000">
                  <a:schemeClr val="dk1">
                    <a:tint val="92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'ED Exp.'!$A$7:$A$10</c:f>
              <c:strCache>
                <c:ptCount val="3"/>
                <c:pt idx="0">
                  <c:v>Day</c:v>
                </c:pt>
                <c:pt idx="1">
                  <c:v>Eves</c:v>
                </c:pt>
                <c:pt idx="2">
                  <c:v>Night</c:v>
                </c:pt>
              </c:strCache>
            </c:strRef>
          </c:cat>
          <c:val>
            <c:numRef>
              <c:f>'ED Exp.'!$E$7:$E$10</c:f>
              <c:numCache>
                <c:formatCode>General</c:formatCode>
                <c:ptCount val="3"/>
                <c:pt idx="0">
                  <c:v>6</c:v>
                </c:pt>
                <c:pt idx="1">
                  <c:v>6</c:v>
                </c:pt>
                <c:pt idx="2">
                  <c:v>3</c:v>
                </c:pt>
              </c:numCache>
            </c:numRef>
          </c:val>
          <c:extLst>
            <c:ext xmlns:c16="http://schemas.microsoft.com/office/drawing/2014/chart" uri="{C3380CC4-5D6E-409C-BE32-E72D297353CC}">
              <c16:uniqueId val="{00000003-87EF-46F0-A470-F11DA2BF43E4}"/>
            </c:ext>
          </c:extLst>
        </c:ser>
        <c:ser>
          <c:idx val="4"/>
          <c:order val="4"/>
          <c:tx>
            <c:strRef>
              <c:f>'ED Exp.'!$F$5:$F$6</c:f>
              <c:strCache>
                <c:ptCount val="1"/>
                <c:pt idx="0">
                  <c:v>&gt; Greater than 10</c:v>
                </c:pt>
              </c:strCache>
            </c:strRef>
          </c:tx>
          <c:spPr>
            <a:gradFill rotWithShape="1">
              <a:gsLst>
                <a:gs pos="0">
                  <a:schemeClr val="dk1">
                    <a:tint val="70000"/>
                    <a:shade val="51000"/>
                    <a:satMod val="130000"/>
                  </a:schemeClr>
                </a:gs>
                <a:gs pos="80000">
                  <a:schemeClr val="dk1">
                    <a:tint val="70000"/>
                    <a:shade val="93000"/>
                    <a:satMod val="130000"/>
                  </a:schemeClr>
                </a:gs>
                <a:gs pos="100000">
                  <a:schemeClr val="dk1">
                    <a:tint val="7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'ED Exp.'!$A$7:$A$10</c:f>
              <c:strCache>
                <c:ptCount val="3"/>
                <c:pt idx="0">
                  <c:v>Day</c:v>
                </c:pt>
                <c:pt idx="1">
                  <c:v>Eves</c:v>
                </c:pt>
                <c:pt idx="2">
                  <c:v>Night</c:v>
                </c:pt>
              </c:strCache>
            </c:strRef>
          </c:cat>
          <c:val>
            <c:numRef>
              <c:f>'ED Exp.'!$F$7:$F$10</c:f>
              <c:numCache>
                <c:formatCode>General</c:formatCode>
                <c:ptCount val="3"/>
                <c:pt idx="0">
                  <c:v>2</c:v>
                </c:pt>
                <c:pt idx="1">
                  <c:v>1</c:v>
                </c:pt>
              </c:numCache>
            </c:numRef>
          </c:val>
          <c:extLst>
            <c:ext xmlns:c16="http://schemas.microsoft.com/office/drawing/2014/chart" uri="{C3380CC4-5D6E-409C-BE32-E72D297353CC}">
              <c16:uniqueId val="{00000004-87EF-46F0-A470-F11DA2BF43E4}"/>
            </c:ext>
          </c:extLst>
        </c:ser>
        <c:dLbls>
          <c:dLblPos val="ctr"/>
          <c:showLegendKey val="0"/>
          <c:showVal val="1"/>
          <c:showCatName val="0"/>
          <c:showSerName val="0"/>
          <c:showPercent val="0"/>
          <c:showBubbleSize val="0"/>
        </c:dLbls>
        <c:gapWidth val="219"/>
        <c:overlap val="100"/>
        <c:axId val="855501680"/>
        <c:axId val="855502664"/>
      </c:barChart>
      <c:catAx>
        <c:axId val="855501680"/>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dirty="0"/>
                  <a:t>Shifts</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855502664"/>
        <c:crosses val="autoZero"/>
        <c:auto val="1"/>
        <c:lblAlgn val="ctr"/>
        <c:lblOffset val="100"/>
        <c:noMultiLvlLbl val="0"/>
      </c:catAx>
      <c:valAx>
        <c:axId val="855502664"/>
        <c:scaling>
          <c:orientation val="minMax"/>
          <c:max val="25"/>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dirty="0"/>
                  <a:t>Count of Staff</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855501680"/>
        <c:crossesAt val="1"/>
        <c:crossBetween val="between"/>
      </c:valAx>
      <c:spPr>
        <a:noFill/>
        <a:ln>
          <a:noFill/>
        </a:ln>
        <a:effectLst/>
      </c:spPr>
    </c:plotArea>
    <c:legend>
      <c:legendPos val="r"/>
      <c:overlay val="0"/>
      <c:spPr>
        <a:noFill/>
        <a:ln>
          <a:solidFill>
            <a:srgbClr val="00B050"/>
          </a:solidFill>
        </a:ln>
        <a:effectLst/>
      </c:spPr>
      <c:txPr>
        <a:bodyPr rot="0" spcFirstLastPara="1" vertOverflow="ellipsis" vert="horz" wrap="square" anchor="ctr" anchorCtr="1"/>
        <a:lstStyle/>
        <a:p>
          <a:pPr rtl="0">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style1.xml><?xml version="1.0" encoding="utf-8"?>
<cs:chartStyle xmlns:cs="http://schemas.microsoft.com/office/drawing/2012/chartStyle" xmlns:a="http://schemas.openxmlformats.org/drawingml/2006/main" id="308">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18/5/colors/Iconchunking_coloredoutline_colorful1" csCatId="colorful" phldr="1"/>
      <dgm:spPr/>
      <dgm:t>
        <a:bodyPr/>
        <a:lstStyle/>
        <a:p>
          <a:endParaRPr lang="en-US"/>
        </a:p>
      </dgm:t>
    </dgm:pt>
    <dgm:pt modelId="{AACEAFD5-63CF-4AFC-B46F-BE086C5D447C}">
      <dgm:prSet phldrT="[Text]"/>
      <dgm:spPr>
        <a:solidFill>
          <a:schemeClr val="accent1"/>
        </a:solidFill>
        <a:ln>
          <a:solidFill>
            <a:schemeClr val="accent1"/>
          </a:solidFill>
        </a:ln>
      </dgm:spPr>
      <dgm:t>
        <a:bodyPr/>
        <a:lstStyle/>
        <a:p>
          <a:r>
            <a:rPr lang="en-US" b="1" dirty="0">
              <a:effectLst>
                <a:outerShdw blurRad="50800" dist="38100" dir="2700000" algn="tl" rotWithShape="0">
                  <a:schemeClr val="tx1">
                    <a:alpha val="50000"/>
                  </a:schemeClr>
                </a:outerShdw>
              </a:effectLst>
              <a:latin typeface="+mj-lt"/>
            </a:rPr>
            <a:t>Initiation</a:t>
          </a:r>
        </a:p>
      </dgm:t>
    </dgm:pt>
    <dgm:pt modelId="{7A0BD8EC-BB4A-4912-A54E-6F39B681264E}" type="parTrans" cxnId="{AE101ABC-7EA3-4444-A576-8AB15A371C84}">
      <dgm:prSet/>
      <dgm:spPr/>
      <dgm:t>
        <a:bodyPr/>
        <a:lstStyle/>
        <a:p>
          <a:endParaRPr lang="en-US"/>
        </a:p>
      </dgm:t>
    </dgm:pt>
    <dgm:pt modelId="{7A8D4B4D-06E9-4958-810D-A6226B6AC588}" type="sibTrans" cxnId="{AE101ABC-7EA3-4444-A576-8AB15A371C84}">
      <dgm:prSet/>
      <dgm:spPr/>
      <dgm:t>
        <a:bodyPr/>
        <a:lstStyle/>
        <a:p>
          <a:endParaRPr lang="en-US"/>
        </a:p>
      </dgm:t>
    </dgm:pt>
    <dgm:pt modelId="{349299C9-846E-4827-813A-349CCCE20782}">
      <dgm:prSet phldrT="[Text]" custT="1"/>
      <dgm:spPr/>
      <dgm:t>
        <a:bodyPr lIns="108000" tIns="432000" rIns="288000" anchor="t" anchorCtr="0"/>
        <a:lstStyle/>
        <a:p>
          <a:pPr marL="0" lvl="0" indent="0" algn="l" defTabSz="533400">
            <a:lnSpc>
              <a:spcPts val="1500"/>
            </a:lnSpc>
            <a:spcBef>
              <a:spcPct val="0"/>
            </a:spcBef>
            <a:spcAft>
              <a:spcPts val="0"/>
            </a:spcAft>
            <a:buNone/>
          </a:pPr>
          <a:r>
            <a:rPr lang="en-US" sz="1200" b="0" kern="1200" dirty="0">
              <a:solidFill>
                <a:srgbClr val="666666"/>
              </a:solidFill>
              <a:latin typeface="+mn-lt"/>
              <a:ea typeface="+mn-ea"/>
              <a:cs typeface="+mn-cs"/>
            </a:rPr>
            <a:t>Core Group </a:t>
          </a:r>
        </a:p>
        <a:p>
          <a:pPr marL="0" lvl="0" indent="0" algn="l" defTabSz="533400">
            <a:lnSpc>
              <a:spcPts val="1500"/>
            </a:lnSpc>
            <a:spcBef>
              <a:spcPct val="0"/>
            </a:spcBef>
            <a:spcAft>
              <a:spcPts val="0"/>
            </a:spcAft>
            <a:buNone/>
          </a:pPr>
          <a:r>
            <a:rPr lang="en-US" sz="1200" b="0" kern="1200" dirty="0">
              <a:solidFill>
                <a:srgbClr val="666666"/>
              </a:solidFill>
              <a:latin typeface="+mn-lt"/>
              <a:ea typeface="+mn-ea"/>
              <a:cs typeface="+mn-cs"/>
            </a:rPr>
            <a:t>Establish A3, Begin Change Plan</a:t>
          </a:r>
        </a:p>
      </dgm:t>
    </dgm:pt>
    <dgm:pt modelId="{AEA27547-B9ED-4994-BD27-04EC297EF367}" type="parTrans" cxnId="{0EFA3039-6828-403C-9445-4359BA6645E6}">
      <dgm:prSet/>
      <dgm:spPr/>
      <dgm:t>
        <a:bodyPr/>
        <a:lstStyle/>
        <a:p>
          <a:endParaRPr lang="en-US"/>
        </a:p>
      </dgm:t>
    </dgm:pt>
    <dgm:pt modelId="{9D819F52-ACA0-4B08-8256-DF6BD8FA3A0B}" type="sibTrans" cxnId="{0EFA3039-6828-403C-9445-4359BA6645E6}">
      <dgm:prSet/>
      <dgm:spPr/>
      <dgm:t>
        <a:bodyPr/>
        <a:lstStyle/>
        <a:p>
          <a:endParaRPr lang="en-US"/>
        </a:p>
      </dgm:t>
    </dgm:pt>
    <dgm:pt modelId="{5D70EFF5-8B31-4A1F-AE44-51E4CF0013EB}">
      <dgm:prSet phldrT="[Text]" custT="1"/>
      <dgm:spPr/>
      <dgm:t>
        <a:bodyPr lIns="108000" tIns="432000" rIns="288000" anchor="t" anchorCtr="0"/>
        <a:lstStyle/>
        <a:p>
          <a:pPr>
            <a:lnSpc>
              <a:spcPts val="1500"/>
            </a:lnSpc>
          </a:pPr>
          <a:r>
            <a:rPr lang="en-US" sz="1200" dirty="0">
              <a:solidFill>
                <a:schemeClr val="tx2"/>
              </a:solidFill>
            </a:rPr>
            <a:t>Recruit team, finalize statement, brainstorm, process map, develop change plan </a:t>
          </a:r>
        </a:p>
      </dgm:t>
    </dgm:pt>
    <dgm:pt modelId="{96C720A0-FEEF-48D1-8DF6-ABA03C304822}" type="parTrans" cxnId="{E97FF64F-8020-497E-AE7D-2395DDA4560D}">
      <dgm:prSet/>
      <dgm:spPr/>
      <dgm:t>
        <a:bodyPr/>
        <a:lstStyle/>
        <a:p>
          <a:endParaRPr lang="en-US"/>
        </a:p>
      </dgm:t>
    </dgm:pt>
    <dgm:pt modelId="{B6A59CDE-18AD-4553-B6C5-FF001A8E8510}" type="sibTrans" cxnId="{E97FF64F-8020-497E-AE7D-2395DDA4560D}">
      <dgm:prSet/>
      <dgm:spPr/>
      <dgm:t>
        <a:bodyPr/>
        <a:lstStyle/>
        <a:p>
          <a:endParaRPr lang="en-US"/>
        </a:p>
      </dgm:t>
    </dgm:pt>
    <dgm:pt modelId="{D71FC021-6A65-44D1-95B9-0E6C89079866}">
      <dgm:prSet phldrT="[Text]"/>
      <dgm:spPr>
        <a:solidFill>
          <a:schemeClr val="accent3"/>
        </a:solidFill>
        <a:ln>
          <a:solidFill>
            <a:schemeClr val="accent3"/>
          </a:solidFill>
        </a:ln>
      </dgm:spPr>
      <dgm:t>
        <a:bodyPr/>
        <a:lstStyle/>
        <a:p>
          <a:r>
            <a:rPr lang="en-US" b="1" dirty="0">
              <a:effectLst>
                <a:outerShdw blurRad="50800" dist="38100" dir="2700000" algn="tl" rotWithShape="0">
                  <a:schemeClr val="tx1">
                    <a:alpha val="50000"/>
                  </a:schemeClr>
                </a:outerShdw>
              </a:effectLst>
              <a:latin typeface="+mj-lt"/>
            </a:rPr>
            <a:t>Do</a:t>
          </a:r>
        </a:p>
      </dgm:t>
    </dgm:pt>
    <dgm:pt modelId="{862AAE39-3AAD-40E3-BA20-90187BD73242}" type="parTrans" cxnId="{53239C96-427C-420B-95DC-546F3B30ED65}">
      <dgm:prSet/>
      <dgm:spPr/>
      <dgm:t>
        <a:bodyPr/>
        <a:lstStyle/>
        <a:p>
          <a:endParaRPr lang="en-US"/>
        </a:p>
      </dgm:t>
    </dgm:pt>
    <dgm:pt modelId="{9B090D9D-470E-46E2-AABB-0368A52481AA}" type="sibTrans" cxnId="{53239C96-427C-420B-95DC-546F3B30ED65}">
      <dgm:prSet/>
      <dgm:spPr/>
      <dgm:t>
        <a:bodyPr/>
        <a:lstStyle/>
        <a:p>
          <a:endParaRPr lang="en-US"/>
        </a:p>
      </dgm:t>
    </dgm:pt>
    <dgm:pt modelId="{4A6BB192-9983-4F48-BBC5-6E384EED7EC5}">
      <dgm:prSet phldrT="[Text]" custT="1"/>
      <dgm:spPr/>
      <dgm:t>
        <a:bodyPr lIns="108000" tIns="432000" rIns="288000" anchor="t" anchorCtr="0"/>
        <a:lstStyle/>
        <a:p>
          <a:pPr>
            <a:lnSpc>
              <a:spcPts val="1500"/>
            </a:lnSpc>
          </a:pPr>
          <a:r>
            <a:rPr lang="en-US" sz="1200" dirty="0">
              <a:solidFill>
                <a:schemeClr val="tx2"/>
              </a:solidFill>
            </a:rPr>
            <a:t>Implement</a:t>
          </a:r>
        </a:p>
      </dgm:t>
    </dgm:pt>
    <dgm:pt modelId="{230A6E4A-6CED-4DC0-AEFE-6859FE07B658}" type="parTrans" cxnId="{E3115EEA-DE9C-4F06-B8B3-BEB263D5F2B1}">
      <dgm:prSet/>
      <dgm:spPr/>
      <dgm:t>
        <a:bodyPr/>
        <a:lstStyle/>
        <a:p>
          <a:endParaRPr lang="en-US"/>
        </a:p>
      </dgm:t>
    </dgm:pt>
    <dgm:pt modelId="{0B568EC2-5D2A-4B00-8047-B7832F245B44}" type="sibTrans" cxnId="{E3115EEA-DE9C-4F06-B8B3-BEB263D5F2B1}">
      <dgm:prSet/>
      <dgm:spPr/>
      <dgm:t>
        <a:bodyPr/>
        <a:lstStyle/>
        <a:p>
          <a:endParaRPr lang="en-US"/>
        </a:p>
      </dgm:t>
    </dgm:pt>
    <dgm:pt modelId="{D07AD3FD-84FF-467E-9693-752776549C61}">
      <dgm:prSet phldrT="[Text]"/>
      <dgm:spPr>
        <a:solidFill>
          <a:schemeClr val="accent2"/>
        </a:solidFill>
        <a:ln>
          <a:solidFill>
            <a:schemeClr val="accent2"/>
          </a:solidFill>
        </a:ln>
      </dgm:spPr>
      <dgm:t>
        <a:bodyPr/>
        <a:lstStyle/>
        <a:p>
          <a:r>
            <a:rPr lang="en-US" b="1" dirty="0">
              <a:effectLst>
                <a:outerShdw blurRad="50800" dist="38100" dir="2700000" algn="tl" rotWithShape="0">
                  <a:schemeClr val="tx1">
                    <a:alpha val="50000"/>
                  </a:schemeClr>
                </a:outerShdw>
              </a:effectLst>
              <a:latin typeface="+mj-lt"/>
            </a:rPr>
            <a:t>Plan</a:t>
          </a:r>
        </a:p>
      </dgm:t>
    </dgm:pt>
    <dgm:pt modelId="{A8C9B7A9-BC2A-4753-B7F0-F2E361D95520}" type="sibTrans" cxnId="{55492768-9A5E-4F74-AC7C-959C5C24EFD3}">
      <dgm:prSet/>
      <dgm:spPr/>
      <dgm:t>
        <a:bodyPr/>
        <a:lstStyle/>
        <a:p>
          <a:endParaRPr lang="en-US"/>
        </a:p>
      </dgm:t>
    </dgm:pt>
    <dgm:pt modelId="{7B691773-F524-4FAD-A272-BDF0B0C4370A}" type="parTrans" cxnId="{55492768-9A5E-4F74-AC7C-959C5C24EFD3}">
      <dgm:prSet/>
      <dgm:spPr/>
      <dgm:t>
        <a:bodyPr/>
        <a:lstStyle/>
        <a:p>
          <a:endParaRPr lang="en-US"/>
        </a:p>
      </dgm:t>
    </dgm:pt>
    <dgm:pt modelId="{32CCB050-072A-41BF-BE1B-388CF53E5629}">
      <dgm:prSet/>
      <dgm:spPr>
        <a:solidFill>
          <a:schemeClr val="accent4"/>
        </a:solidFill>
        <a:ln>
          <a:solidFill>
            <a:schemeClr val="accent4"/>
          </a:solidFill>
        </a:ln>
      </dgm:spPr>
      <dgm:t>
        <a:bodyPr/>
        <a:lstStyle/>
        <a:p>
          <a:r>
            <a:rPr lang="en-US" b="1" dirty="0">
              <a:effectLst>
                <a:outerShdw blurRad="50800" dist="38100" dir="2700000" algn="tl" rotWithShape="0">
                  <a:schemeClr val="tx1">
                    <a:alpha val="50000"/>
                  </a:schemeClr>
                </a:outerShdw>
              </a:effectLst>
              <a:latin typeface="+mj-lt"/>
            </a:rPr>
            <a:t>Study</a:t>
          </a:r>
          <a:endParaRPr lang="ru-RU" b="1" dirty="0">
            <a:effectLst>
              <a:outerShdw blurRad="50800" dist="38100" dir="2700000" algn="tl" rotWithShape="0">
                <a:schemeClr val="tx1">
                  <a:alpha val="50000"/>
                </a:schemeClr>
              </a:outerShdw>
            </a:effectLst>
            <a:latin typeface="+mj-lt"/>
          </a:endParaRPr>
        </a:p>
      </dgm:t>
    </dgm:pt>
    <dgm:pt modelId="{B301371B-A53D-4B79-8B8D-7B304894442B}" type="parTrans" cxnId="{042E0AE1-6450-410A-B96E-AFBADB139BEA}">
      <dgm:prSet/>
      <dgm:spPr/>
      <dgm:t>
        <a:bodyPr/>
        <a:lstStyle/>
        <a:p>
          <a:endParaRPr lang="ru-RU"/>
        </a:p>
      </dgm:t>
    </dgm:pt>
    <dgm:pt modelId="{BF05D8EE-4413-4737-8721-DAF10D6CAB04}" type="sibTrans" cxnId="{042E0AE1-6450-410A-B96E-AFBADB139BEA}">
      <dgm:prSet/>
      <dgm:spPr/>
      <dgm:t>
        <a:bodyPr/>
        <a:lstStyle/>
        <a:p>
          <a:endParaRPr lang="ru-RU"/>
        </a:p>
      </dgm:t>
    </dgm:pt>
    <dgm:pt modelId="{9E838AE2-4659-4603-ABC8-58DF4222C0D4}">
      <dgm:prSet/>
      <dgm:spPr>
        <a:solidFill>
          <a:schemeClr val="accent5"/>
        </a:solidFill>
        <a:ln>
          <a:solidFill>
            <a:schemeClr val="accent5"/>
          </a:solidFill>
        </a:ln>
      </dgm:spPr>
      <dgm:t>
        <a:bodyPr/>
        <a:lstStyle/>
        <a:p>
          <a:r>
            <a:rPr lang="en-US" b="1" dirty="0">
              <a:effectLst>
                <a:outerShdw blurRad="50800" dist="38100" dir="2700000" algn="tl" rotWithShape="0">
                  <a:schemeClr val="tx1">
                    <a:alpha val="50000"/>
                  </a:schemeClr>
                </a:outerShdw>
              </a:effectLst>
              <a:latin typeface="+mj-lt"/>
            </a:rPr>
            <a:t>Adjust</a:t>
          </a:r>
          <a:endParaRPr lang="ru-RU" b="1" dirty="0">
            <a:effectLst>
              <a:outerShdw blurRad="50800" dist="38100" dir="2700000" algn="tl" rotWithShape="0">
                <a:schemeClr val="tx1">
                  <a:alpha val="50000"/>
                </a:schemeClr>
              </a:outerShdw>
            </a:effectLst>
            <a:latin typeface="+mj-lt"/>
          </a:endParaRPr>
        </a:p>
      </dgm:t>
    </dgm:pt>
    <dgm:pt modelId="{5FC53805-9431-4BC8-ADB9-DABF59DE31C7}" type="parTrans" cxnId="{CF54291C-AAFD-4FA4-9A16-20CE892BA907}">
      <dgm:prSet/>
      <dgm:spPr/>
      <dgm:t>
        <a:bodyPr/>
        <a:lstStyle/>
        <a:p>
          <a:endParaRPr lang="ru-RU"/>
        </a:p>
      </dgm:t>
    </dgm:pt>
    <dgm:pt modelId="{61F1BCD3-232D-4C03-B56C-182BCB6108CD}" type="sibTrans" cxnId="{CF54291C-AAFD-4FA4-9A16-20CE892BA907}">
      <dgm:prSet/>
      <dgm:spPr/>
      <dgm:t>
        <a:bodyPr/>
        <a:lstStyle/>
        <a:p>
          <a:endParaRPr lang="ru-RU"/>
        </a:p>
      </dgm:t>
    </dgm:pt>
    <dgm:pt modelId="{04A40292-9119-41B2-B968-7B651F20675D}">
      <dgm:prSet custT="1"/>
      <dgm:spPr/>
      <dgm:t>
        <a:bodyPr lIns="108000" tIns="432000" rIns="288000" anchor="t" anchorCtr="0"/>
        <a:lstStyle/>
        <a:p>
          <a:pPr marL="0" lvl="0" indent="0" algn="l" defTabSz="533400">
            <a:lnSpc>
              <a:spcPts val="1500"/>
            </a:lnSpc>
            <a:spcBef>
              <a:spcPct val="0"/>
            </a:spcBef>
            <a:spcAft>
              <a:spcPts val="0"/>
            </a:spcAft>
            <a:buNone/>
          </a:pPr>
          <a:r>
            <a:rPr lang="en-US" sz="1200" kern="1200" dirty="0">
              <a:solidFill>
                <a:srgbClr val="666666"/>
              </a:solidFill>
              <a:latin typeface="+mn-lt"/>
              <a:ea typeface="+mn-ea"/>
              <a:cs typeface="+mn-cs"/>
            </a:rPr>
            <a:t>Review process</a:t>
          </a:r>
        </a:p>
      </dgm:t>
    </dgm:pt>
    <dgm:pt modelId="{70078FF1-F2A9-4A6B-88D1-8CF3595EFE73}" type="parTrans" cxnId="{1D6C5464-DE30-4BEC-9E27-B2C179C39CC4}">
      <dgm:prSet/>
      <dgm:spPr/>
      <dgm:t>
        <a:bodyPr/>
        <a:lstStyle/>
        <a:p>
          <a:endParaRPr lang="en-US"/>
        </a:p>
      </dgm:t>
    </dgm:pt>
    <dgm:pt modelId="{B4C4972A-0898-484E-AF78-D5D7E0F991F2}" type="sibTrans" cxnId="{1D6C5464-DE30-4BEC-9E27-B2C179C39CC4}">
      <dgm:prSet/>
      <dgm:spPr/>
      <dgm:t>
        <a:bodyPr/>
        <a:lstStyle/>
        <a:p>
          <a:endParaRPr lang="en-US"/>
        </a:p>
      </dgm:t>
    </dgm:pt>
    <dgm:pt modelId="{C8E903CE-0CFD-4D68-A857-80E14557005E}">
      <dgm:prSet custT="1"/>
      <dgm:spPr/>
      <dgm:t>
        <a:bodyPr lIns="108000" tIns="432000" rIns="288000" anchor="t" anchorCtr="0"/>
        <a:lstStyle/>
        <a:p>
          <a:pPr marL="0" lvl="0" indent="0" algn="l" defTabSz="533400">
            <a:lnSpc>
              <a:spcPts val="1500"/>
            </a:lnSpc>
            <a:spcBef>
              <a:spcPct val="0"/>
            </a:spcBef>
            <a:spcAft>
              <a:spcPts val="0"/>
            </a:spcAft>
            <a:buNone/>
          </a:pPr>
          <a:endParaRPr lang="en-US" sz="1200" kern="1200" dirty="0">
            <a:solidFill>
              <a:srgbClr val="666666"/>
            </a:solidFill>
            <a:latin typeface="+mn-lt"/>
            <a:ea typeface="+mn-ea"/>
            <a:cs typeface="+mn-cs"/>
          </a:endParaRPr>
        </a:p>
      </dgm:t>
    </dgm:pt>
    <dgm:pt modelId="{D5890537-0D77-4DA1-A100-62C393623468}" type="parTrans" cxnId="{17BD67AD-4331-49EC-BC4A-29404E891597}">
      <dgm:prSet/>
      <dgm:spPr/>
      <dgm:t>
        <a:bodyPr/>
        <a:lstStyle/>
        <a:p>
          <a:endParaRPr lang="en-US"/>
        </a:p>
      </dgm:t>
    </dgm:pt>
    <dgm:pt modelId="{862799CE-00F4-4DD6-894E-A487503F8DE6}" type="sibTrans" cxnId="{17BD67AD-4331-49EC-BC4A-29404E891597}">
      <dgm:prSet/>
      <dgm:spPr/>
      <dgm:t>
        <a:bodyPr/>
        <a:lstStyle/>
        <a:p>
          <a:endParaRPr lang="en-US"/>
        </a:p>
      </dgm:t>
    </dgm:pt>
    <dgm:pt modelId="{82FA398D-B0BC-4B60-9989-700E3C144399}">
      <dgm:prSet phldrT="[Text]" custT="1"/>
      <dgm:spPr/>
      <dgm:t>
        <a:bodyPr lIns="108000" tIns="432000" rIns="288000" anchor="t" anchorCtr="0"/>
        <a:lstStyle/>
        <a:p>
          <a:pPr>
            <a:lnSpc>
              <a:spcPts val="1500"/>
            </a:lnSpc>
          </a:pPr>
          <a:r>
            <a:rPr lang="en-US" sz="1200" dirty="0">
              <a:solidFill>
                <a:schemeClr val="tx2"/>
              </a:solidFill>
            </a:rPr>
            <a:t>Observations</a:t>
          </a:r>
        </a:p>
      </dgm:t>
    </dgm:pt>
    <dgm:pt modelId="{4629B407-483B-40DF-A398-0437FBEA33E3}" type="parTrans" cxnId="{6CE1FD2B-4140-490A-8813-C87876245B84}">
      <dgm:prSet/>
      <dgm:spPr/>
      <dgm:t>
        <a:bodyPr/>
        <a:lstStyle/>
        <a:p>
          <a:endParaRPr lang="en-US"/>
        </a:p>
      </dgm:t>
    </dgm:pt>
    <dgm:pt modelId="{021DEB39-D4E7-4244-A2EF-3B5C30EE2866}" type="sibTrans" cxnId="{6CE1FD2B-4140-490A-8813-C87876245B84}">
      <dgm:prSet/>
      <dgm:spPr/>
      <dgm:t>
        <a:bodyPr/>
        <a:lstStyle/>
        <a:p>
          <a:endParaRPr lang="en-US"/>
        </a:p>
      </dgm:t>
    </dgm:pt>
    <dgm:pt modelId="{9B40B955-8A24-488B-8D50-7B62A01EBE3D}">
      <dgm:prSet custT="1"/>
      <dgm:spPr/>
      <dgm:t>
        <a:bodyPr lIns="108000" tIns="432000" rIns="288000" anchor="t" anchorCtr="0"/>
        <a:lstStyle/>
        <a:p>
          <a:pPr marL="0" lvl="0" indent="0" algn="l" defTabSz="533400">
            <a:lnSpc>
              <a:spcPts val="1500"/>
            </a:lnSpc>
            <a:spcBef>
              <a:spcPct val="0"/>
            </a:spcBef>
            <a:spcAft>
              <a:spcPts val="0"/>
            </a:spcAft>
            <a:buNone/>
          </a:pPr>
          <a:r>
            <a:rPr lang="en-US" sz="1200" kern="1200" dirty="0">
              <a:solidFill>
                <a:srgbClr val="666666"/>
              </a:solidFill>
              <a:latin typeface="+mn-lt"/>
              <a:ea typeface="+mn-ea"/>
              <a:cs typeface="+mn-cs"/>
            </a:rPr>
            <a:t>Identify opportunities for change</a:t>
          </a:r>
        </a:p>
      </dgm:t>
    </dgm:pt>
    <dgm:pt modelId="{9E0C1D6C-7880-42D3-9E59-4102BD48C631}" type="parTrans" cxnId="{0EA01B53-4728-44F8-A40E-EC106E59358E}">
      <dgm:prSet/>
      <dgm:spPr/>
      <dgm:t>
        <a:bodyPr/>
        <a:lstStyle/>
        <a:p>
          <a:endParaRPr lang="en-US"/>
        </a:p>
      </dgm:t>
    </dgm:pt>
    <dgm:pt modelId="{6ED492DB-4FFE-42A0-8FC8-BFD0E4D693E9}" type="sibTrans" cxnId="{0EA01B53-4728-44F8-A40E-EC106E59358E}">
      <dgm:prSet/>
      <dgm:spPr/>
      <dgm:t>
        <a:bodyPr/>
        <a:lstStyle/>
        <a:p>
          <a:endParaRPr lang="en-US"/>
        </a:p>
      </dgm:t>
    </dgm:pt>
    <dgm:pt modelId="{853BB776-DBEC-4BA6-874A-60FD2C78F1A0}">
      <dgm:prSet custT="1"/>
      <dgm:spPr/>
      <dgm:t>
        <a:bodyPr lIns="108000" tIns="432000" rIns="288000" anchor="t" anchorCtr="0"/>
        <a:lstStyle/>
        <a:p>
          <a:pPr marL="0" lvl="0" indent="0" algn="l" defTabSz="533400">
            <a:lnSpc>
              <a:spcPts val="1500"/>
            </a:lnSpc>
            <a:spcBef>
              <a:spcPct val="0"/>
            </a:spcBef>
            <a:spcAft>
              <a:spcPts val="0"/>
            </a:spcAft>
            <a:buNone/>
          </a:pPr>
          <a:endParaRPr lang="en-US" sz="1200" kern="1200" dirty="0">
            <a:solidFill>
              <a:srgbClr val="666666"/>
            </a:solidFill>
            <a:latin typeface="+mn-lt"/>
            <a:ea typeface="+mn-ea"/>
            <a:cs typeface="+mn-cs"/>
          </a:endParaRPr>
        </a:p>
      </dgm:t>
    </dgm:pt>
    <dgm:pt modelId="{D010CE71-5898-4F92-97B2-92A99A15E4AD}" type="parTrans" cxnId="{2B6D2B7A-017F-4372-94C3-D6F2917C7D56}">
      <dgm:prSet/>
      <dgm:spPr/>
      <dgm:t>
        <a:bodyPr/>
        <a:lstStyle/>
        <a:p>
          <a:endParaRPr lang="en-US"/>
        </a:p>
      </dgm:t>
    </dgm:pt>
    <dgm:pt modelId="{FCDEDF8F-F0DE-468D-980F-89ECB2E066A2}" type="sibTrans" cxnId="{2B6D2B7A-017F-4372-94C3-D6F2917C7D56}">
      <dgm:prSet/>
      <dgm:spPr/>
      <dgm:t>
        <a:bodyPr/>
        <a:lstStyle/>
        <a:p>
          <a:endParaRPr lang="en-US"/>
        </a:p>
      </dgm:t>
    </dgm:pt>
    <dgm:pt modelId="{594BF422-752C-42F3-A230-3D0E6AE9A886}" type="pres">
      <dgm:prSet presAssocID="{55C0B14E-AEA6-48D3-A387-ED4A3A3BF840}" presName="Name0" presStyleCnt="0">
        <dgm:presLayoutVars>
          <dgm:animLvl val="lvl"/>
          <dgm:resizeHandles val="exact"/>
        </dgm:presLayoutVars>
      </dgm:prSet>
      <dgm:spPr/>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5">
        <dgm:presLayoutVars>
          <dgm:chMax val="0"/>
          <dgm:chPref val="0"/>
        </dgm:presLayoutVars>
      </dgm:prSet>
      <dgm:spPr>
        <a:ln>
          <a:solidFill>
            <a:schemeClr val="accent1"/>
          </a:solidFill>
        </a:ln>
      </dgm:spPr>
    </dgm:pt>
    <dgm:pt modelId="{CA3A6A4E-2D39-41D2-A6B1-B590D0C452D2}" type="pres">
      <dgm:prSet presAssocID="{AACEAFD5-63CF-4AFC-B46F-BE086C5D447C}" presName="parTx" presStyleLbl="alignNode1" presStyleIdx="0" presStyleCnt="5">
        <dgm:presLayoutVars>
          <dgm:chMax val="0"/>
          <dgm:chPref val="0"/>
          <dgm:bulletEnabled val="1"/>
        </dgm:presLayoutVars>
      </dgm:prSet>
      <dgm:spPr/>
    </dgm:pt>
    <dgm:pt modelId="{810D7AA7-A541-4507-BE7F-36CCF210089F}" type="pres">
      <dgm:prSet presAssocID="{AACEAFD5-63CF-4AFC-B46F-BE086C5D447C}" presName="desTx" presStyleLbl="revTx" presStyleIdx="0" presStyleCnt="5">
        <dgm:presLayoutVars>
          <dgm:chMax val="0"/>
          <dgm:chPref val="0"/>
          <dgm:bulletEnabled val="1"/>
        </dgm:presLayoutVars>
      </dgm:prSet>
      <dgm:spPr/>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5">
        <dgm:presLayoutVars>
          <dgm:chMax val="0"/>
          <dgm:chPref val="0"/>
        </dgm:presLayoutVars>
      </dgm:prSet>
      <dgm:spPr>
        <a:ln>
          <a:solidFill>
            <a:schemeClr val="accent2"/>
          </a:solidFill>
        </a:ln>
      </dgm:spPr>
    </dgm:pt>
    <dgm:pt modelId="{6C46E586-0364-4C52-98F9-74A7ACD803D1}" type="pres">
      <dgm:prSet presAssocID="{D07AD3FD-84FF-467E-9693-752776549C61}" presName="parTx" presStyleLbl="alignNode1" presStyleIdx="1" presStyleCnt="5">
        <dgm:presLayoutVars>
          <dgm:chMax val="0"/>
          <dgm:chPref val="0"/>
          <dgm:bulletEnabled val="1"/>
        </dgm:presLayoutVars>
      </dgm:prSet>
      <dgm:spPr/>
    </dgm:pt>
    <dgm:pt modelId="{5E07F9E4-149C-4A89-848F-4ABDD305F0C5}" type="pres">
      <dgm:prSet presAssocID="{D07AD3FD-84FF-467E-9693-752776549C61}" presName="desTx" presStyleLbl="revTx" presStyleIdx="1" presStyleCnt="5">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5">
        <dgm:presLayoutVars>
          <dgm:chMax val="0"/>
          <dgm:chPref val="0"/>
        </dgm:presLayoutVars>
      </dgm:prSet>
      <dgm:spPr>
        <a:ln>
          <a:solidFill>
            <a:schemeClr val="accent3"/>
          </a:solidFill>
        </a:ln>
      </dgm:spPr>
    </dgm:pt>
    <dgm:pt modelId="{7A0B5EFC-88FB-4ED5-994F-D5F6584C2293}" type="pres">
      <dgm:prSet presAssocID="{D71FC021-6A65-44D1-95B9-0E6C89079866}" presName="parTx" presStyleLbl="alignNode1" presStyleIdx="2" presStyleCnt="5">
        <dgm:presLayoutVars>
          <dgm:chMax val="0"/>
          <dgm:chPref val="0"/>
          <dgm:bulletEnabled val="1"/>
        </dgm:presLayoutVars>
      </dgm:prSet>
      <dgm:spPr/>
    </dgm:pt>
    <dgm:pt modelId="{FD7B29F2-0D66-4B4B-BC8A-82DA23575305}" type="pres">
      <dgm:prSet presAssocID="{D71FC021-6A65-44D1-95B9-0E6C89079866}" presName="desTx" presStyleLbl="revTx" presStyleIdx="2" presStyleCnt="5">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F5592489-4EC4-4CD3-8C9F-861313656D99}" type="pres">
      <dgm:prSet presAssocID="{9B090D9D-470E-46E2-AABB-0368A52481AA}" presName="space" presStyleCnt="0"/>
      <dgm:spPr/>
    </dgm:pt>
    <dgm:pt modelId="{62262EA1-D674-4DE8-B444-FEC3F6748520}" type="pres">
      <dgm:prSet presAssocID="{32CCB050-072A-41BF-BE1B-388CF53E5629}" presName="composite" presStyleCnt="0"/>
      <dgm:spPr/>
    </dgm:pt>
    <dgm:pt modelId="{7BF6E820-C6E3-4E2C-BB23-ADF9AD641C6B}" type="pres">
      <dgm:prSet presAssocID="{32CCB050-072A-41BF-BE1B-388CF53E5629}" presName="L" presStyleLbl="solidFgAcc1" presStyleIdx="3" presStyleCnt="5">
        <dgm:presLayoutVars>
          <dgm:chMax val="0"/>
          <dgm:chPref val="0"/>
        </dgm:presLayoutVars>
      </dgm:prSet>
      <dgm:spPr>
        <a:ln>
          <a:solidFill>
            <a:schemeClr val="accent4"/>
          </a:solidFill>
        </a:ln>
      </dgm:spPr>
    </dgm:pt>
    <dgm:pt modelId="{B8046455-4EBB-40A8-838B-B584850A8B8E}" type="pres">
      <dgm:prSet presAssocID="{32CCB050-072A-41BF-BE1B-388CF53E5629}" presName="parTx" presStyleLbl="alignNode1" presStyleIdx="3" presStyleCnt="5">
        <dgm:presLayoutVars>
          <dgm:chMax val="0"/>
          <dgm:chPref val="0"/>
          <dgm:bulletEnabled val="1"/>
        </dgm:presLayoutVars>
      </dgm:prSet>
      <dgm:spPr/>
    </dgm:pt>
    <dgm:pt modelId="{1D84544C-5924-422B-9546-A86AE4927E4C}" type="pres">
      <dgm:prSet presAssocID="{32CCB050-072A-41BF-BE1B-388CF53E5629}" presName="desTx" presStyleLbl="revTx" presStyleIdx="3" presStyleCnt="5">
        <dgm:presLayoutVars>
          <dgm:chMax val="0"/>
          <dgm:chPref val="0"/>
          <dgm:bulletEnabled val="1"/>
        </dgm:presLayoutVars>
      </dgm:prSet>
      <dgm:spPr/>
    </dgm:pt>
    <dgm:pt modelId="{ED05E404-1B63-4FC9-A7B8-277860DEBCD0}" type="pres">
      <dgm:prSet presAssocID="{32CCB050-072A-41BF-BE1B-388CF53E5629}" presName="EmptyPlaceHolder" presStyleCnt="0"/>
      <dgm:spPr/>
    </dgm:pt>
    <dgm:pt modelId="{AB144E95-E2AA-430B-870C-A44D04CCB5A8}" type="pres">
      <dgm:prSet presAssocID="{BF05D8EE-4413-4737-8721-DAF10D6CAB04}" presName="space" presStyleCnt="0"/>
      <dgm:spPr/>
    </dgm:pt>
    <dgm:pt modelId="{D0A9E9B9-B6D2-49AA-91D6-7CE223E637D0}" type="pres">
      <dgm:prSet presAssocID="{9E838AE2-4659-4603-ABC8-58DF4222C0D4}" presName="composite" presStyleCnt="0"/>
      <dgm:spPr/>
    </dgm:pt>
    <dgm:pt modelId="{0EE416CF-D8AE-41BD-BF35-9148040E1274}" type="pres">
      <dgm:prSet presAssocID="{9E838AE2-4659-4603-ABC8-58DF4222C0D4}" presName="L" presStyleLbl="solidFgAcc1" presStyleIdx="4" presStyleCnt="5">
        <dgm:presLayoutVars>
          <dgm:chMax val="0"/>
          <dgm:chPref val="0"/>
        </dgm:presLayoutVars>
      </dgm:prSet>
      <dgm:spPr>
        <a:ln>
          <a:solidFill>
            <a:schemeClr val="accent5"/>
          </a:solidFill>
        </a:ln>
      </dgm:spPr>
    </dgm:pt>
    <dgm:pt modelId="{559A9A18-D6AE-4459-8C7F-A17CAB50744A}" type="pres">
      <dgm:prSet presAssocID="{9E838AE2-4659-4603-ABC8-58DF4222C0D4}" presName="parTx" presStyleLbl="alignNode1" presStyleIdx="4" presStyleCnt="5">
        <dgm:presLayoutVars>
          <dgm:chMax val="0"/>
          <dgm:chPref val="0"/>
          <dgm:bulletEnabled val="1"/>
        </dgm:presLayoutVars>
      </dgm:prSet>
      <dgm:spPr/>
    </dgm:pt>
    <dgm:pt modelId="{7F54B493-FCA8-4A1F-A2B1-FCB26CA9C396}" type="pres">
      <dgm:prSet presAssocID="{9E838AE2-4659-4603-ABC8-58DF4222C0D4}" presName="desTx" presStyleLbl="revTx" presStyleIdx="4" presStyleCnt="5">
        <dgm:presLayoutVars>
          <dgm:chMax val="0"/>
          <dgm:chPref val="0"/>
          <dgm:bulletEnabled val="1"/>
        </dgm:presLayoutVars>
      </dgm:prSet>
      <dgm:spPr/>
    </dgm:pt>
    <dgm:pt modelId="{D73F5E39-8993-4D6C-9D92-8E8F41E329B8}" type="pres">
      <dgm:prSet presAssocID="{9E838AE2-4659-4603-ABC8-58DF4222C0D4}" presName="EmptyPlaceHolder" presStyleCnt="0"/>
      <dgm:spPr/>
    </dgm:pt>
  </dgm:ptLst>
  <dgm:cxnLst>
    <dgm:cxn modelId="{20190A0D-EF75-4224-80CC-FC8EBDEF2138}" type="presOf" srcId="{C8E903CE-0CFD-4D68-A857-80E14557005E}" destId="{7F54B493-FCA8-4A1F-A2B1-FCB26CA9C396}" srcOrd="0" destOrd="0" presId="urn:microsoft.com/office/officeart/2016/7/layout/AccentHomeChevronProcess"/>
    <dgm:cxn modelId="{CF54291C-AAFD-4FA4-9A16-20CE892BA907}" srcId="{55C0B14E-AEA6-48D3-A387-ED4A3A3BF840}" destId="{9E838AE2-4659-4603-ABC8-58DF4222C0D4}" srcOrd="4" destOrd="0" parTransId="{5FC53805-9431-4BC8-ADB9-DABF59DE31C7}" sibTransId="{61F1BCD3-232D-4C03-B56C-182BCB6108CD}"/>
    <dgm:cxn modelId="{1145241F-8033-4A7F-9F48-1853528656B5}" type="presOf" srcId="{9B40B955-8A24-488B-8D50-7B62A01EBE3D}" destId="{1D84544C-5924-422B-9546-A86AE4927E4C}" srcOrd="0" destOrd="1" presId="urn:microsoft.com/office/officeart/2016/7/layout/AccentHomeChevronProcess"/>
    <dgm:cxn modelId="{F23BFC27-EEA1-48DD-A68B-3C9BF1AE455D}" type="presOf" srcId="{349299C9-846E-4827-813A-349CCCE20782}" destId="{810D7AA7-A541-4507-BE7F-36CCF210089F}" srcOrd="0" destOrd="0" presId="urn:microsoft.com/office/officeart/2016/7/layout/AccentHomeChevronProcess"/>
    <dgm:cxn modelId="{6CE1FD2B-4140-490A-8813-C87876245B84}" srcId="{D71FC021-6A65-44D1-95B9-0E6C89079866}" destId="{82FA398D-B0BC-4B60-9989-700E3C144399}" srcOrd="1" destOrd="0" parTransId="{4629B407-483B-40DF-A398-0437FBEA33E3}" sibTransId="{021DEB39-D4E7-4244-A2EF-3B5C30EE2866}"/>
    <dgm:cxn modelId="{0EFA3039-6828-403C-9445-4359BA6645E6}" srcId="{AACEAFD5-63CF-4AFC-B46F-BE086C5D447C}" destId="{349299C9-846E-4827-813A-349CCCE20782}" srcOrd="0" destOrd="0" parTransId="{AEA27547-B9ED-4994-BD27-04EC297EF367}" sibTransId="{9D819F52-ACA0-4B08-8256-DF6BD8FA3A0B}"/>
    <dgm:cxn modelId="{6CDEA839-6538-453E-9113-58ECC65280CB}" type="presOf" srcId="{AACEAFD5-63CF-4AFC-B46F-BE086C5D447C}" destId="{CA3A6A4E-2D39-41D2-A6B1-B590D0C452D2}" srcOrd="0" destOrd="0" presId="urn:microsoft.com/office/officeart/2016/7/layout/AccentHomeChevronProcess"/>
    <dgm:cxn modelId="{7494F53A-9CB2-47F6-82E9-74E0046B6F54}" type="presOf" srcId="{853BB776-DBEC-4BA6-874A-60FD2C78F1A0}" destId="{1D84544C-5924-422B-9546-A86AE4927E4C}" srcOrd="0" destOrd="2" presId="urn:microsoft.com/office/officeart/2016/7/layout/AccentHomeChevronProcess"/>
    <dgm:cxn modelId="{993A834D-F9E7-487D-A46B-FD9A309F5C59}" type="presOf" srcId="{04A40292-9119-41B2-B968-7B651F20675D}" destId="{1D84544C-5924-422B-9546-A86AE4927E4C}" srcOrd="0" destOrd="0" presId="urn:microsoft.com/office/officeart/2016/7/layout/AccentHomeChevronProcess"/>
    <dgm:cxn modelId="{E97FF64F-8020-497E-AE7D-2395DDA4560D}" srcId="{D07AD3FD-84FF-467E-9693-752776549C61}" destId="{5D70EFF5-8B31-4A1F-AE44-51E4CF0013EB}" srcOrd="0" destOrd="0" parTransId="{96C720A0-FEEF-48D1-8DF6-ABA03C304822}" sibTransId="{B6A59CDE-18AD-4553-B6C5-FF001A8E8510}"/>
    <dgm:cxn modelId="{0EA01B53-4728-44F8-A40E-EC106E59358E}" srcId="{32CCB050-072A-41BF-BE1B-388CF53E5629}" destId="{9B40B955-8A24-488B-8D50-7B62A01EBE3D}" srcOrd="1" destOrd="0" parTransId="{9E0C1D6C-7880-42D3-9E59-4102BD48C631}" sibTransId="{6ED492DB-4FFE-42A0-8FC8-BFD0E4D693E9}"/>
    <dgm:cxn modelId="{219EA357-E48B-4A91-91A7-8282DFF10601}" type="presOf" srcId="{55C0B14E-AEA6-48D3-A387-ED4A3A3BF840}" destId="{594BF422-752C-42F3-A230-3D0E6AE9A886}" srcOrd="0" destOrd="0" presId="urn:microsoft.com/office/officeart/2016/7/layout/AccentHomeChevronProcess"/>
    <dgm:cxn modelId="{E279035E-51BA-44C1-B382-40010E20A4CE}" type="presOf" srcId="{82FA398D-B0BC-4B60-9989-700E3C144399}" destId="{FD7B29F2-0D66-4B4B-BC8A-82DA23575305}" srcOrd="0" destOrd="1" presId="urn:microsoft.com/office/officeart/2016/7/layout/AccentHomeChevronProcess"/>
    <dgm:cxn modelId="{1D6C5464-DE30-4BEC-9E27-B2C179C39CC4}" srcId="{32CCB050-072A-41BF-BE1B-388CF53E5629}" destId="{04A40292-9119-41B2-B968-7B651F20675D}" srcOrd="0" destOrd="0" parTransId="{70078FF1-F2A9-4A6B-88D1-8CF3595EFE73}" sibTransId="{B4C4972A-0898-484E-AF78-D5D7E0F991F2}"/>
    <dgm:cxn modelId="{55492768-9A5E-4F74-AC7C-959C5C24EFD3}" srcId="{55C0B14E-AEA6-48D3-A387-ED4A3A3BF840}" destId="{D07AD3FD-84FF-467E-9693-752776549C61}" srcOrd="1" destOrd="0" parTransId="{7B691773-F524-4FAD-A272-BDF0B0C4370A}" sibTransId="{A8C9B7A9-BC2A-4753-B7F0-F2E361D95520}"/>
    <dgm:cxn modelId="{2B6D2B7A-017F-4372-94C3-D6F2917C7D56}" srcId="{32CCB050-072A-41BF-BE1B-388CF53E5629}" destId="{853BB776-DBEC-4BA6-874A-60FD2C78F1A0}" srcOrd="2" destOrd="0" parTransId="{D010CE71-5898-4F92-97B2-92A99A15E4AD}" sibTransId="{FCDEDF8F-F0DE-468D-980F-89ECB2E066A2}"/>
    <dgm:cxn modelId="{61E56288-5A92-4019-989A-398C8EA8A844}" type="presOf" srcId="{4A6BB192-9983-4F48-BBC5-6E384EED7EC5}" destId="{FD7B29F2-0D66-4B4B-BC8A-82DA23575305}"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53239C96-427C-420B-95DC-546F3B30ED65}" srcId="{55C0B14E-AEA6-48D3-A387-ED4A3A3BF840}" destId="{D71FC021-6A65-44D1-95B9-0E6C89079866}" srcOrd="2" destOrd="0" parTransId="{862AAE39-3AAD-40E3-BA20-90187BD73242}" sibTransId="{9B090D9D-470E-46E2-AABB-0368A52481AA}"/>
    <dgm:cxn modelId="{17BD67AD-4331-49EC-BC4A-29404E891597}" srcId="{9E838AE2-4659-4603-ABC8-58DF4222C0D4}" destId="{C8E903CE-0CFD-4D68-A857-80E14557005E}" srcOrd="0" destOrd="0" parTransId="{D5890537-0D77-4DA1-A100-62C393623468}" sibTransId="{862799CE-00F4-4DD6-894E-A487503F8DE6}"/>
    <dgm:cxn modelId="{2F6485B4-0735-4D01-8060-5A89B7562619}" type="presOf" srcId="{5D70EFF5-8B31-4A1F-AE44-51E4CF0013EB}" destId="{5E07F9E4-149C-4A89-848F-4ABDD305F0C5}" srcOrd="0" destOrd="0" presId="urn:microsoft.com/office/officeart/2016/7/layout/AccentHomeChevronProcess"/>
    <dgm:cxn modelId="{AE101ABC-7EA3-4444-A576-8AB15A371C84}" srcId="{55C0B14E-AEA6-48D3-A387-ED4A3A3BF840}" destId="{AACEAFD5-63CF-4AFC-B46F-BE086C5D447C}" srcOrd="0" destOrd="0" parTransId="{7A0BD8EC-BB4A-4912-A54E-6F39B681264E}" sibTransId="{7A8D4B4D-06E9-4958-810D-A6226B6AC588}"/>
    <dgm:cxn modelId="{665C05C7-3CB0-428C-B457-E59A0AF60DA1}" type="presOf" srcId="{D07AD3FD-84FF-467E-9693-752776549C61}" destId="{6C46E586-0364-4C52-98F9-74A7ACD803D1}" srcOrd="0" destOrd="0" presId="urn:microsoft.com/office/officeart/2016/7/layout/AccentHomeChevronProcess"/>
    <dgm:cxn modelId="{042E0AE1-6450-410A-B96E-AFBADB139BEA}" srcId="{55C0B14E-AEA6-48D3-A387-ED4A3A3BF840}" destId="{32CCB050-072A-41BF-BE1B-388CF53E5629}" srcOrd="3" destOrd="0" parTransId="{B301371B-A53D-4B79-8B8D-7B304894442B}" sibTransId="{BF05D8EE-4413-4737-8721-DAF10D6CAB04}"/>
    <dgm:cxn modelId="{E3115EEA-DE9C-4F06-B8B3-BEB263D5F2B1}" srcId="{D71FC021-6A65-44D1-95B9-0E6C89079866}" destId="{4A6BB192-9983-4F48-BBC5-6E384EED7EC5}" srcOrd="0" destOrd="0" parTransId="{230A6E4A-6CED-4DC0-AEFE-6859FE07B658}" sibTransId="{0B568EC2-5D2A-4B00-8047-B7832F245B44}"/>
    <dgm:cxn modelId="{DB636DF2-EC68-445F-B7E9-11D2D9235026}" type="presOf" srcId="{9E838AE2-4659-4603-ABC8-58DF4222C0D4}" destId="{559A9A18-D6AE-4459-8C7F-A17CAB50744A}" srcOrd="0" destOrd="0" presId="urn:microsoft.com/office/officeart/2016/7/layout/AccentHomeChevronProcess"/>
    <dgm:cxn modelId="{10122CFA-F2C6-4519-A06A-6ABCC8B80C59}" type="presOf" srcId="{32CCB050-072A-41BF-BE1B-388CF53E5629}" destId="{B8046455-4EBB-40A8-838B-B584850A8B8E}" srcOrd="0" destOrd="0" presId="urn:microsoft.com/office/officeart/2016/7/layout/AccentHomeChevronProcess"/>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76487C60-81CC-4808-A6F6-74C757E56AA2}" type="presParOf" srcId="{594BF422-752C-42F3-A230-3D0E6AE9A886}" destId="{F5592489-4EC4-4CD3-8C9F-861313656D99}" srcOrd="5" destOrd="0" presId="urn:microsoft.com/office/officeart/2016/7/layout/AccentHomeChevronProcess"/>
    <dgm:cxn modelId="{DF11AE77-7C6F-4023-B9CA-C466C92E9683}" type="presParOf" srcId="{594BF422-752C-42F3-A230-3D0E6AE9A886}" destId="{62262EA1-D674-4DE8-B444-FEC3F6748520}" srcOrd="6" destOrd="0" presId="urn:microsoft.com/office/officeart/2016/7/layout/AccentHomeChevronProcess"/>
    <dgm:cxn modelId="{18CDA0B2-B372-4A35-AE00-5304AC3837D3}" type="presParOf" srcId="{62262EA1-D674-4DE8-B444-FEC3F6748520}" destId="{7BF6E820-C6E3-4E2C-BB23-ADF9AD641C6B}" srcOrd="0" destOrd="0" presId="urn:microsoft.com/office/officeart/2016/7/layout/AccentHomeChevronProcess"/>
    <dgm:cxn modelId="{0DF47D5B-8611-4D8E-928B-AA2D5766C18B}" type="presParOf" srcId="{62262EA1-D674-4DE8-B444-FEC3F6748520}" destId="{B8046455-4EBB-40A8-838B-B584850A8B8E}" srcOrd="1" destOrd="0" presId="urn:microsoft.com/office/officeart/2016/7/layout/AccentHomeChevronProcess"/>
    <dgm:cxn modelId="{7C4A88D9-8926-4433-834A-47C1FDDF722F}" type="presParOf" srcId="{62262EA1-D674-4DE8-B444-FEC3F6748520}" destId="{1D84544C-5924-422B-9546-A86AE4927E4C}" srcOrd="2" destOrd="0" presId="urn:microsoft.com/office/officeart/2016/7/layout/AccentHomeChevronProcess"/>
    <dgm:cxn modelId="{43D30544-AB0A-43E8-A43D-B1F41277B0F8}" type="presParOf" srcId="{62262EA1-D674-4DE8-B444-FEC3F6748520}" destId="{ED05E404-1B63-4FC9-A7B8-277860DEBCD0}" srcOrd="3" destOrd="0" presId="urn:microsoft.com/office/officeart/2016/7/layout/AccentHomeChevronProcess"/>
    <dgm:cxn modelId="{6BC4A82E-C8CE-405D-BE38-CA09533ECB3A}" type="presParOf" srcId="{594BF422-752C-42F3-A230-3D0E6AE9A886}" destId="{AB144E95-E2AA-430B-870C-A44D04CCB5A8}" srcOrd="7" destOrd="0" presId="urn:microsoft.com/office/officeart/2016/7/layout/AccentHomeChevronProcess"/>
    <dgm:cxn modelId="{B07B5F95-29F3-4EBA-881F-2F9C82CD9290}" type="presParOf" srcId="{594BF422-752C-42F3-A230-3D0E6AE9A886}" destId="{D0A9E9B9-B6D2-49AA-91D6-7CE223E637D0}" srcOrd="8" destOrd="0" presId="urn:microsoft.com/office/officeart/2016/7/layout/AccentHomeChevronProcess"/>
    <dgm:cxn modelId="{6DCE379C-942E-4A9E-8128-B2C269A9781F}" type="presParOf" srcId="{D0A9E9B9-B6D2-49AA-91D6-7CE223E637D0}" destId="{0EE416CF-D8AE-41BD-BF35-9148040E1274}" srcOrd="0" destOrd="0" presId="urn:microsoft.com/office/officeart/2016/7/layout/AccentHomeChevronProcess"/>
    <dgm:cxn modelId="{FE2C896A-6834-4EDF-8664-05B479C8F0ED}" type="presParOf" srcId="{D0A9E9B9-B6D2-49AA-91D6-7CE223E637D0}" destId="{559A9A18-D6AE-4459-8C7F-A17CAB50744A}" srcOrd="1" destOrd="0" presId="urn:microsoft.com/office/officeart/2016/7/layout/AccentHomeChevronProcess"/>
    <dgm:cxn modelId="{10CD1AE1-F5D1-4C7E-9DFC-2BC8AB439A36}" type="presParOf" srcId="{D0A9E9B9-B6D2-49AA-91D6-7CE223E637D0}" destId="{7F54B493-FCA8-4A1F-A2B1-FCB26CA9C396}" srcOrd="2" destOrd="0" presId="urn:microsoft.com/office/officeart/2016/7/layout/AccentHomeChevronProcess"/>
    <dgm:cxn modelId="{3BA0BF32-4C4F-4617-8C77-FB7B13572D62}" type="presParOf" srcId="{D0A9E9B9-B6D2-49AA-91D6-7CE223E637D0}" destId="{D73F5E39-8993-4D6C-9D92-8E8F41E329B8}"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821476" y="1625515"/>
          <a:ext cx="1804913" cy="158249"/>
        </a:xfrm>
        <a:prstGeom prst="corner">
          <a:avLst>
            <a:gd name="adj1" fmla="val 1000"/>
            <a:gd name="adj2" fmla="val 1000"/>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1855" y="2607096"/>
          <a:ext cx="1978113" cy="601637"/>
        </a:xfrm>
        <a:prstGeom prst="homePlate">
          <a:avLst>
            <a:gd name="adj" fmla="val 25000"/>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b="1" kern="1200" dirty="0">
              <a:effectLst>
                <a:outerShdw blurRad="50800" dist="38100" dir="2700000" algn="tl" rotWithShape="0">
                  <a:schemeClr val="tx1">
                    <a:alpha val="50000"/>
                  </a:schemeClr>
                </a:outerShdw>
              </a:effectLst>
              <a:latin typeface="+mj-lt"/>
            </a:rPr>
            <a:t>Initiation</a:t>
          </a:r>
        </a:p>
      </dsp:txBody>
      <dsp:txXfrm>
        <a:off x="1855" y="2607096"/>
        <a:ext cx="1902908" cy="601637"/>
      </dsp:txXfrm>
    </dsp:sp>
    <dsp:sp modelId="{810D7AA7-A541-4507-BE7F-36CCF210089F}">
      <dsp:nvSpPr>
        <dsp:cNvPr id="0" name=""/>
        <dsp:cNvSpPr/>
      </dsp:nvSpPr>
      <dsp:spPr>
        <a:xfrm>
          <a:off x="160104" y="897133"/>
          <a:ext cx="1606227" cy="125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marL="0" lvl="0" indent="0" algn="l" defTabSz="533400">
            <a:lnSpc>
              <a:spcPts val="1500"/>
            </a:lnSpc>
            <a:spcBef>
              <a:spcPct val="0"/>
            </a:spcBef>
            <a:spcAft>
              <a:spcPts val="0"/>
            </a:spcAft>
            <a:buNone/>
          </a:pPr>
          <a:r>
            <a:rPr lang="en-US" sz="1200" b="0" kern="1200" dirty="0">
              <a:solidFill>
                <a:srgbClr val="666666"/>
              </a:solidFill>
              <a:latin typeface="+mn-lt"/>
              <a:ea typeface="+mn-ea"/>
              <a:cs typeface="+mn-cs"/>
            </a:rPr>
            <a:t>Core Group </a:t>
          </a:r>
        </a:p>
        <a:p>
          <a:pPr marL="0" lvl="0" indent="0" algn="l" defTabSz="533400">
            <a:lnSpc>
              <a:spcPts val="1500"/>
            </a:lnSpc>
            <a:spcBef>
              <a:spcPct val="0"/>
            </a:spcBef>
            <a:spcAft>
              <a:spcPts val="0"/>
            </a:spcAft>
            <a:buNone/>
          </a:pPr>
          <a:r>
            <a:rPr lang="en-US" sz="1200" b="0" kern="1200" dirty="0">
              <a:solidFill>
                <a:srgbClr val="666666"/>
              </a:solidFill>
              <a:latin typeface="+mn-lt"/>
              <a:ea typeface="+mn-ea"/>
              <a:cs typeface="+mn-cs"/>
            </a:rPr>
            <a:t>Establish A3, Begin Change Plan</a:t>
          </a:r>
        </a:p>
      </dsp:txBody>
      <dsp:txXfrm>
        <a:off x="160104" y="897133"/>
        <a:ext cx="1606227" cy="1254028"/>
      </dsp:txXfrm>
    </dsp:sp>
    <dsp:sp modelId="{E41E7729-FD3F-426D-804C-45BD60BD762D}">
      <dsp:nvSpPr>
        <dsp:cNvPr id="0" name=""/>
        <dsp:cNvSpPr/>
      </dsp:nvSpPr>
      <dsp:spPr>
        <a:xfrm rot="5400000">
          <a:off x="1057730" y="1625515"/>
          <a:ext cx="1804913" cy="158249"/>
        </a:xfrm>
        <a:prstGeom prst="corner">
          <a:avLst>
            <a:gd name="adj1" fmla="val 1000"/>
            <a:gd name="adj2" fmla="val 1000"/>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1881062" y="2607096"/>
          <a:ext cx="1978113" cy="601637"/>
        </a:xfrm>
        <a:prstGeom prst="chevron">
          <a:avLst>
            <a:gd name="adj" fmla="val 25000"/>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b="1" kern="1200" dirty="0">
              <a:effectLst>
                <a:outerShdw blurRad="50800" dist="38100" dir="2700000" algn="tl" rotWithShape="0">
                  <a:schemeClr val="tx1">
                    <a:alpha val="50000"/>
                  </a:schemeClr>
                </a:outerShdw>
              </a:effectLst>
              <a:latin typeface="+mj-lt"/>
            </a:rPr>
            <a:t>Plan</a:t>
          </a:r>
        </a:p>
      </dsp:txBody>
      <dsp:txXfrm>
        <a:off x="2031471" y="2607096"/>
        <a:ext cx="1677295" cy="601637"/>
      </dsp:txXfrm>
    </dsp:sp>
    <dsp:sp modelId="{5E07F9E4-149C-4A89-848F-4ABDD305F0C5}">
      <dsp:nvSpPr>
        <dsp:cNvPr id="0" name=""/>
        <dsp:cNvSpPr/>
      </dsp:nvSpPr>
      <dsp:spPr>
        <a:xfrm>
          <a:off x="2039311" y="897133"/>
          <a:ext cx="1606227" cy="125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marL="0" lvl="0" indent="0" algn="l" defTabSz="533400">
            <a:lnSpc>
              <a:spcPts val="1500"/>
            </a:lnSpc>
            <a:spcBef>
              <a:spcPct val="0"/>
            </a:spcBef>
            <a:spcAft>
              <a:spcPct val="35000"/>
            </a:spcAft>
            <a:buNone/>
          </a:pPr>
          <a:r>
            <a:rPr lang="en-US" sz="1200" kern="1200" dirty="0">
              <a:solidFill>
                <a:schemeClr val="tx2"/>
              </a:solidFill>
            </a:rPr>
            <a:t>Recruit team, finalize statement, brainstorm, process map, develop change plan </a:t>
          </a:r>
        </a:p>
      </dsp:txBody>
      <dsp:txXfrm>
        <a:off x="2039311" y="897133"/>
        <a:ext cx="1606227" cy="1254028"/>
      </dsp:txXfrm>
    </dsp:sp>
    <dsp:sp modelId="{473F2067-7126-4D56-A328-5A8CFD3D8D52}">
      <dsp:nvSpPr>
        <dsp:cNvPr id="0" name=""/>
        <dsp:cNvSpPr/>
      </dsp:nvSpPr>
      <dsp:spPr>
        <a:xfrm rot="5400000">
          <a:off x="2936937" y="1625515"/>
          <a:ext cx="1804913" cy="158249"/>
        </a:xfrm>
        <a:prstGeom prst="corner">
          <a:avLst>
            <a:gd name="adj1" fmla="val 1000"/>
            <a:gd name="adj2" fmla="val 1000"/>
          </a:avLst>
        </a:prstGeom>
        <a:solidFill>
          <a:schemeClr val="lt1">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3760269" y="2607096"/>
          <a:ext cx="1978113" cy="601637"/>
        </a:xfrm>
        <a:prstGeom prst="chevron">
          <a:avLst>
            <a:gd name="adj" fmla="val 2500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b="1" kern="1200" dirty="0">
              <a:effectLst>
                <a:outerShdw blurRad="50800" dist="38100" dir="2700000" algn="tl" rotWithShape="0">
                  <a:schemeClr val="tx1">
                    <a:alpha val="50000"/>
                  </a:schemeClr>
                </a:outerShdw>
              </a:effectLst>
              <a:latin typeface="+mj-lt"/>
            </a:rPr>
            <a:t>Do</a:t>
          </a:r>
        </a:p>
      </dsp:txBody>
      <dsp:txXfrm>
        <a:off x="3910678" y="2607096"/>
        <a:ext cx="1677295" cy="601637"/>
      </dsp:txXfrm>
    </dsp:sp>
    <dsp:sp modelId="{FD7B29F2-0D66-4B4B-BC8A-82DA23575305}">
      <dsp:nvSpPr>
        <dsp:cNvPr id="0" name=""/>
        <dsp:cNvSpPr/>
      </dsp:nvSpPr>
      <dsp:spPr>
        <a:xfrm>
          <a:off x="3918519" y="897133"/>
          <a:ext cx="1606227" cy="125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marL="0" lvl="0" indent="0" algn="l" defTabSz="533400">
            <a:lnSpc>
              <a:spcPts val="1500"/>
            </a:lnSpc>
            <a:spcBef>
              <a:spcPct val="0"/>
            </a:spcBef>
            <a:spcAft>
              <a:spcPct val="35000"/>
            </a:spcAft>
            <a:buNone/>
          </a:pPr>
          <a:r>
            <a:rPr lang="en-US" sz="1200" kern="1200" dirty="0">
              <a:solidFill>
                <a:schemeClr val="tx2"/>
              </a:solidFill>
            </a:rPr>
            <a:t>Implement</a:t>
          </a:r>
        </a:p>
        <a:p>
          <a:pPr marL="0" lvl="0" indent="0" algn="l" defTabSz="533400">
            <a:lnSpc>
              <a:spcPts val="1500"/>
            </a:lnSpc>
            <a:spcBef>
              <a:spcPct val="0"/>
            </a:spcBef>
            <a:spcAft>
              <a:spcPct val="35000"/>
            </a:spcAft>
            <a:buNone/>
          </a:pPr>
          <a:r>
            <a:rPr lang="en-US" sz="1200" kern="1200" dirty="0">
              <a:solidFill>
                <a:schemeClr val="tx2"/>
              </a:solidFill>
            </a:rPr>
            <a:t>Observations</a:t>
          </a:r>
        </a:p>
      </dsp:txBody>
      <dsp:txXfrm>
        <a:off x="3918519" y="897133"/>
        <a:ext cx="1606227" cy="1254028"/>
      </dsp:txXfrm>
    </dsp:sp>
    <dsp:sp modelId="{7BF6E820-C6E3-4E2C-BB23-ADF9AD641C6B}">
      <dsp:nvSpPr>
        <dsp:cNvPr id="0" name=""/>
        <dsp:cNvSpPr/>
      </dsp:nvSpPr>
      <dsp:spPr>
        <a:xfrm rot="5400000">
          <a:off x="4816145" y="1625515"/>
          <a:ext cx="1804913" cy="158249"/>
        </a:xfrm>
        <a:prstGeom prst="corner">
          <a:avLst>
            <a:gd name="adj1" fmla="val 1000"/>
            <a:gd name="adj2" fmla="val 1000"/>
          </a:avLst>
        </a:prstGeom>
        <a:solidFill>
          <a:schemeClr val="l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B8046455-4EBB-40A8-838B-B584850A8B8E}">
      <dsp:nvSpPr>
        <dsp:cNvPr id="0" name=""/>
        <dsp:cNvSpPr/>
      </dsp:nvSpPr>
      <dsp:spPr>
        <a:xfrm>
          <a:off x="5639477" y="2607096"/>
          <a:ext cx="1978113" cy="601637"/>
        </a:xfrm>
        <a:prstGeom prst="chevron">
          <a:avLst>
            <a:gd name="adj" fmla="val 25000"/>
          </a:avLst>
        </a:prstGeom>
        <a:solidFill>
          <a:schemeClr val="accent4"/>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b="1" kern="1200" dirty="0">
              <a:effectLst>
                <a:outerShdw blurRad="50800" dist="38100" dir="2700000" algn="tl" rotWithShape="0">
                  <a:schemeClr val="tx1">
                    <a:alpha val="50000"/>
                  </a:schemeClr>
                </a:outerShdw>
              </a:effectLst>
              <a:latin typeface="+mj-lt"/>
            </a:rPr>
            <a:t>Study</a:t>
          </a:r>
          <a:endParaRPr lang="ru-RU" sz="1500" b="1" kern="1200" dirty="0">
            <a:effectLst>
              <a:outerShdw blurRad="50800" dist="38100" dir="2700000" algn="tl" rotWithShape="0">
                <a:schemeClr val="tx1">
                  <a:alpha val="50000"/>
                </a:schemeClr>
              </a:outerShdw>
            </a:effectLst>
            <a:latin typeface="+mj-lt"/>
          </a:endParaRPr>
        </a:p>
      </dsp:txBody>
      <dsp:txXfrm>
        <a:off x="5789886" y="2607096"/>
        <a:ext cx="1677295" cy="601637"/>
      </dsp:txXfrm>
    </dsp:sp>
    <dsp:sp modelId="{1D84544C-5924-422B-9546-A86AE4927E4C}">
      <dsp:nvSpPr>
        <dsp:cNvPr id="0" name=""/>
        <dsp:cNvSpPr/>
      </dsp:nvSpPr>
      <dsp:spPr>
        <a:xfrm>
          <a:off x="5797726" y="897133"/>
          <a:ext cx="1606227" cy="125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marL="0" lvl="0" indent="0" algn="l" defTabSz="533400">
            <a:lnSpc>
              <a:spcPts val="1500"/>
            </a:lnSpc>
            <a:spcBef>
              <a:spcPct val="0"/>
            </a:spcBef>
            <a:spcAft>
              <a:spcPts val="0"/>
            </a:spcAft>
            <a:buNone/>
          </a:pPr>
          <a:r>
            <a:rPr lang="en-US" sz="1200" kern="1200" dirty="0">
              <a:solidFill>
                <a:srgbClr val="666666"/>
              </a:solidFill>
              <a:latin typeface="+mn-lt"/>
              <a:ea typeface="+mn-ea"/>
              <a:cs typeface="+mn-cs"/>
            </a:rPr>
            <a:t>Review process</a:t>
          </a:r>
        </a:p>
        <a:p>
          <a:pPr marL="0" lvl="0" indent="0" algn="l" defTabSz="533400">
            <a:lnSpc>
              <a:spcPts val="1500"/>
            </a:lnSpc>
            <a:spcBef>
              <a:spcPct val="0"/>
            </a:spcBef>
            <a:spcAft>
              <a:spcPts val="0"/>
            </a:spcAft>
            <a:buNone/>
          </a:pPr>
          <a:r>
            <a:rPr lang="en-US" sz="1200" kern="1200" dirty="0">
              <a:solidFill>
                <a:srgbClr val="666666"/>
              </a:solidFill>
              <a:latin typeface="+mn-lt"/>
              <a:ea typeface="+mn-ea"/>
              <a:cs typeface="+mn-cs"/>
            </a:rPr>
            <a:t>Identify opportunities for change</a:t>
          </a:r>
        </a:p>
        <a:p>
          <a:pPr marL="0" lvl="0" indent="0" algn="l" defTabSz="533400">
            <a:lnSpc>
              <a:spcPts val="1500"/>
            </a:lnSpc>
            <a:spcBef>
              <a:spcPct val="0"/>
            </a:spcBef>
            <a:spcAft>
              <a:spcPts val="0"/>
            </a:spcAft>
            <a:buNone/>
          </a:pPr>
          <a:endParaRPr lang="en-US" sz="1200" kern="1200" dirty="0">
            <a:solidFill>
              <a:srgbClr val="666666"/>
            </a:solidFill>
            <a:latin typeface="+mn-lt"/>
            <a:ea typeface="+mn-ea"/>
            <a:cs typeface="+mn-cs"/>
          </a:endParaRPr>
        </a:p>
      </dsp:txBody>
      <dsp:txXfrm>
        <a:off x="5797726" y="897133"/>
        <a:ext cx="1606227" cy="1254028"/>
      </dsp:txXfrm>
    </dsp:sp>
    <dsp:sp modelId="{0EE416CF-D8AE-41BD-BF35-9148040E1274}">
      <dsp:nvSpPr>
        <dsp:cNvPr id="0" name=""/>
        <dsp:cNvSpPr/>
      </dsp:nvSpPr>
      <dsp:spPr>
        <a:xfrm rot="5400000">
          <a:off x="6695352" y="1625515"/>
          <a:ext cx="1804913" cy="158249"/>
        </a:xfrm>
        <a:prstGeom prst="corner">
          <a:avLst>
            <a:gd name="adj1" fmla="val 1000"/>
            <a:gd name="adj2" fmla="val 1000"/>
          </a:avLst>
        </a:prstGeom>
        <a:solidFill>
          <a:schemeClr val="lt1">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559A9A18-D6AE-4459-8C7F-A17CAB50744A}">
      <dsp:nvSpPr>
        <dsp:cNvPr id="0" name=""/>
        <dsp:cNvSpPr/>
      </dsp:nvSpPr>
      <dsp:spPr>
        <a:xfrm>
          <a:off x="7518684" y="2607096"/>
          <a:ext cx="1978113" cy="601637"/>
        </a:xfrm>
        <a:prstGeom prst="chevron">
          <a:avLst>
            <a:gd name="adj" fmla="val 25000"/>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b="1" kern="1200" dirty="0">
              <a:effectLst>
                <a:outerShdw blurRad="50800" dist="38100" dir="2700000" algn="tl" rotWithShape="0">
                  <a:schemeClr val="tx1">
                    <a:alpha val="50000"/>
                  </a:schemeClr>
                </a:outerShdw>
              </a:effectLst>
              <a:latin typeface="+mj-lt"/>
            </a:rPr>
            <a:t>Adjust</a:t>
          </a:r>
          <a:endParaRPr lang="ru-RU" sz="1500" b="1" kern="1200" dirty="0">
            <a:effectLst>
              <a:outerShdw blurRad="50800" dist="38100" dir="2700000" algn="tl" rotWithShape="0">
                <a:schemeClr val="tx1">
                  <a:alpha val="50000"/>
                </a:schemeClr>
              </a:outerShdw>
            </a:effectLst>
            <a:latin typeface="+mj-lt"/>
          </a:endParaRPr>
        </a:p>
      </dsp:txBody>
      <dsp:txXfrm>
        <a:off x="7669093" y="2607096"/>
        <a:ext cx="1677295" cy="601637"/>
      </dsp:txXfrm>
    </dsp:sp>
    <dsp:sp modelId="{7F54B493-FCA8-4A1F-A2B1-FCB26CA9C396}">
      <dsp:nvSpPr>
        <dsp:cNvPr id="0" name=""/>
        <dsp:cNvSpPr/>
      </dsp:nvSpPr>
      <dsp:spPr>
        <a:xfrm>
          <a:off x="7676933" y="897133"/>
          <a:ext cx="1606227" cy="125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marL="0" lvl="0" indent="0" algn="l" defTabSz="533400">
            <a:lnSpc>
              <a:spcPts val="1500"/>
            </a:lnSpc>
            <a:spcBef>
              <a:spcPct val="0"/>
            </a:spcBef>
            <a:spcAft>
              <a:spcPts val="0"/>
            </a:spcAft>
            <a:buNone/>
          </a:pPr>
          <a:endParaRPr lang="en-US" sz="1200" kern="1200" dirty="0">
            <a:solidFill>
              <a:srgbClr val="666666"/>
            </a:solidFill>
            <a:latin typeface="+mn-lt"/>
            <a:ea typeface="+mn-ea"/>
            <a:cs typeface="+mn-cs"/>
          </a:endParaRPr>
        </a:p>
      </dsp:txBody>
      <dsp:txXfrm>
        <a:off x="7676933" y="897133"/>
        <a:ext cx="1606227" cy="1254028"/>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80E0E87-3125-47DF-909D-1184ACBC2831}" type="datetimeFigureOut">
              <a:rPr lang="en-US" smtClean="0"/>
              <a:pPr/>
              <a:t>10/26/23</a:t>
            </a:fld>
            <a:endParaRPr lang="en-US" dirty="0"/>
          </a:p>
        </p:txBody>
      </p:sp>
      <p:sp>
        <p:nvSpPr>
          <p:cNvPr id="4" name="Slide Image Placeholder 3"/>
          <p:cNvSpPr>
            <a:spLocks noGrp="1" noRot="1" noChangeAspect="1"/>
          </p:cNvSpPr>
          <p:nvPr>
            <p:ph type="sldImg" idx="2"/>
          </p:nvPr>
        </p:nvSpPr>
        <p:spPr>
          <a:xfrm>
            <a:off x="2292350" y="514350"/>
            <a:ext cx="45593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6A5C9D0-EDF3-4294-819E-0EED9608C69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10</a:t>
            </a:fld>
            <a:endParaRPr lang="en-US" dirty="0"/>
          </a:p>
        </p:txBody>
      </p:sp>
    </p:spTree>
    <p:extLst>
      <p:ext uri="{BB962C8B-B14F-4D97-AF65-F5344CB8AC3E}">
        <p14:creationId xmlns:p14="http://schemas.microsoft.com/office/powerpoint/2010/main" val="3413183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11</a:t>
            </a:fld>
            <a:endParaRPr lang="en-US" dirty="0"/>
          </a:p>
        </p:txBody>
      </p:sp>
    </p:spTree>
    <p:extLst>
      <p:ext uri="{BB962C8B-B14F-4D97-AF65-F5344CB8AC3E}">
        <p14:creationId xmlns:p14="http://schemas.microsoft.com/office/powerpoint/2010/main" val="2026763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5C9D0-EDF3-4294-819E-0EED9608C696}" type="slidenum">
              <a:rPr lang="en-US" smtClean="0"/>
              <a:pPr/>
              <a:t>12</a:t>
            </a:fld>
            <a:endParaRPr lang="en-US" dirty="0"/>
          </a:p>
        </p:txBody>
      </p:sp>
    </p:spTree>
    <p:extLst>
      <p:ext uri="{BB962C8B-B14F-4D97-AF65-F5344CB8AC3E}">
        <p14:creationId xmlns:p14="http://schemas.microsoft.com/office/powerpoint/2010/main" val="1343191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5C9D0-EDF3-4294-819E-0EED9608C696}" type="slidenum">
              <a:rPr lang="en-US" smtClean="0"/>
              <a:pPr/>
              <a:t>13</a:t>
            </a:fld>
            <a:endParaRPr lang="en-US" dirty="0"/>
          </a:p>
        </p:txBody>
      </p:sp>
    </p:spTree>
    <p:extLst>
      <p:ext uri="{BB962C8B-B14F-4D97-AF65-F5344CB8AC3E}">
        <p14:creationId xmlns:p14="http://schemas.microsoft.com/office/powerpoint/2010/main" val="893215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14</a:t>
            </a:fld>
            <a:endParaRPr lang="en-US" dirty="0"/>
          </a:p>
        </p:txBody>
      </p:sp>
    </p:spTree>
    <p:extLst>
      <p:ext uri="{BB962C8B-B14F-4D97-AF65-F5344CB8AC3E}">
        <p14:creationId xmlns:p14="http://schemas.microsoft.com/office/powerpoint/2010/main" val="1547034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16</a:t>
            </a:fld>
            <a:endParaRPr lang="en-US" dirty="0"/>
          </a:p>
        </p:txBody>
      </p:sp>
    </p:spTree>
    <p:extLst>
      <p:ext uri="{BB962C8B-B14F-4D97-AF65-F5344CB8AC3E}">
        <p14:creationId xmlns:p14="http://schemas.microsoft.com/office/powerpoint/2010/main" val="2774316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17</a:t>
            </a:fld>
            <a:endParaRPr lang="en-US" dirty="0"/>
          </a:p>
        </p:txBody>
      </p:sp>
    </p:spTree>
    <p:extLst>
      <p:ext uri="{BB962C8B-B14F-4D97-AF65-F5344CB8AC3E}">
        <p14:creationId xmlns:p14="http://schemas.microsoft.com/office/powerpoint/2010/main" val="1266386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18</a:t>
            </a:fld>
            <a:endParaRPr lang="en-US" dirty="0"/>
          </a:p>
        </p:txBody>
      </p:sp>
    </p:spTree>
    <p:extLst>
      <p:ext uri="{BB962C8B-B14F-4D97-AF65-F5344CB8AC3E}">
        <p14:creationId xmlns:p14="http://schemas.microsoft.com/office/powerpoint/2010/main" val="1243505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19</a:t>
            </a:fld>
            <a:endParaRPr lang="en-US" dirty="0"/>
          </a:p>
        </p:txBody>
      </p:sp>
    </p:spTree>
    <p:extLst>
      <p:ext uri="{BB962C8B-B14F-4D97-AF65-F5344CB8AC3E}">
        <p14:creationId xmlns:p14="http://schemas.microsoft.com/office/powerpoint/2010/main" val="4062632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2</a:t>
            </a:fld>
            <a:endParaRPr lang="en-US" dirty="0"/>
          </a:p>
        </p:txBody>
      </p:sp>
    </p:spTree>
    <p:extLst>
      <p:ext uri="{BB962C8B-B14F-4D97-AF65-F5344CB8AC3E}">
        <p14:creationId xmlns:p14="http://schemas.microsoft.com/office/powerpoint/2010/main" val="3190778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474E31-4E4B-49EB-9429-0003B69BD760}" type="slidenum">
              <a:rPr lang="en-US" smtClean="0"/>
              <a:t>20</a:t>
            </a:fld>
            <a:endParaRPr lang="en-US" dirty="0"/>
          </a:p>
        </p:txBody>
      </p:sp>
    </p:spTree>
    <p:extLst>
      <p:ext uri="{BB962C8B-B14F-4D97-AF65-F5344CB8AC3E}">
        <p14:creationId xmlns:p14="http://schemas.microsoft.com/office/powerpoint/2010/main" val="1306717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21</a:t>
            </a:fld>
            <a:endParaRPr lang="en-US" dirty="0"/>
          </a:p>
        </p:txBody>
      </p:sp>
    </p:spTree>
    <p:extLst>
      <p:ext uri="{BB962C8B-B14F-4D97-AF65-F5344CB8AC3E}">
        <p14:creationId xmlns:p14="http://schemas.microsoft.com/office/powerpoint/2010/main" val="158159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22</a:t>
            </a:fld>
            <a:endParaRPr lang="en-US" dirty="0"/>
          </a:p>
        </p:txBody>
      </p:sp>
    </p:spTree>
    <p:extLst>
      <p:ext uri="{BB962C8B-B14F-4D97-AF65-F5344CB8AC3E}">
        <p14:creationId xmlns:p14="http://schemas.microsoft.com/office/powerpoint/2010/main" val="2421207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23</a:t>
            </a:fld>
            <a:endParaRPr lang="en-US" dirty="0"/>
          </a:p>
        </p:txBody>
      </p:sp>
    </p:spTree>
    <p:extLst>
      <p:ext uri="{BB962C8B-B14F-4D97-AF65-F5344CB8AC3E}">
        <p14:creationId xmlns:p14="http://schemas.microsoft.com/office/powerpoint/2010/main" val="4140722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24</a:t>
            </a:fld>
            <a:endParaRPr lang="en-US" dirty="0"/>
          </a:p>
        </p:txBody>
      </p:sp>
    </p:spTree>
    <p:extLst>
      <p:ext uri="{BB962C8B-B14F-4D97-AF65-F5344CB8AC3E}">
        <p14:creationId xmlns:p14="http://schemas.microsoft.com/office/powerpoint/2010/main" val="4286709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25</a:t>
            </a:fld>
            <a:endParaRPr lang="en-US" dirty="0"/>
          </a:p>
        </p:txBody>
      </p:sp>
    </p:spTree>
    <p:extLst>
      <p:ext uri="{BB962C8B-B14F-4D97-AF65-F5344CB8AC3E}">
        <p14:creationId xmlns:p14="http://schemas.microsoft.com/office/powerpoint/2010/main" val="3473216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474E31-4E4B-49EB-9429-0003B69BD760}" type="slidenum">
              <a:rPr lang="en-US" smtClean="0"/>
              <a:t>26</a:t>
            </a:fld>
            <a:endParaRPr lang="en-US" dirty="0"/>
          </a:p>
        </p:txBody>
      </p:sp>
    </p:spTree>
    <p:extLst>
      <p:ext uri="{BB962C8B-B14F-4D97-AF65-F5344CB8AC3E}">
        <p14:creationId xmlns:p14="http://schemas.microsoft.com/office/powerpoint/2010/main" val="3559136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27</a:t>
            </a:fld>
            <a:endParaRPr lang="en-US" dirty="0"/>
          </a:p>
        </p:txBody>
      </p:sp>
    </p:spTree>
    <p:extLst>
      <p:ext uri="{BB962C8B-B14F-4D97-AF65-F5344CB8AC3E}">
        <p14:creationId xmlns:p14="http://schemas.microsoft.com/office/powerpoint/2010/main" val="933001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28</a:t>
            </a:fld>
            <a:endParaRPr lang="en-US" dirty="0"/>
          </a:p>
        </p:txBody>
      </p:sp>
    </p:spTree>
    <p:extLst>
      <p:ext uri="{BB962C8B-B14F-4D97-AF65-F5344CB8AC3E}">
        <p14:creationId xmlns:p14="http://schemas.microsoft.com/office/powerpoint/2010/main" val="540668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474E31-4E4B-49EB-9429-0003B69BD760}" type="slidenum">
              <a:rPr lang="en-US" smtClean="0"/>
              <a:t>29</a:t>
            </a:fld>
            <a:endParaRPr lang="en-US" dirty="0"/>
          </a:p>
        </p:txBody>
      </p:sp>
    </p:spTree>
    <p:extLst>
      <p:ext uri="{BB962C8B-B14F-4D97-AF65-F5344CB8AC3E}">
        <p14:creationId xmlns:p14="http://schemas.microsoft.com/office/powerpoint/2010/main" val="3439836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30</a:t>
            </a:fld>
            <a:endParaRPr lang="en-US" dirty="0"/>
          </a:p>
        </p:txBody>
      </p:sp>
    </p:spTree>
    <p:extLst>
      <p:ext uri="{BB962C8B-B14F-4D97-AF65-F5344CB8AC3E}">
        <p14:creationId xmlns:p14="http://schemas.microsoft.com/office/powerpoint/2010/main" val="2827044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31</a:t>
            </a:fld>
            <a:endParaRPr lang="en-US" dirty="0"/>
          </a:p>
        </p:txBody>
      </p:sp>
    </p:spTree>
    <p:extLst>
      <p:ext uri="{BB962C8B-B14F-4D97-AF65-F5344CB8AC3E}">
        <p14:creationId xmlns:p14="http://schemas.microsoft.com/office/powerpoint/2010/main" val="4109409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32</a:t>
            </a:fld>
            <a:endParaRPr lang="en-US" dirty="0"/>
          </a:p>
        </p:txBody>
      </p:sp>
    </p:spTree>
    <p:extLst>
      <p:ext uri="{BB962C8B-B14F-4D97-AF65-F5344CB8AC3E}">
        <p14:creationId xmlns:p14="http://schemas.microsoft.com/office/powerpoint/2010/main" val="577213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33</a:t>
            </a:fld>
            <a:endParaRPr lang="en-US" dirty="0"/>
          </a:p>
        </p:txBody>
      </p:sp>
    </p:spTree>
    <p:extLst>
      <p:ext uri="{BB962C8B-B14F-4D97-AF65-F5344CB8AC3E}">
        <p14:creationId xmlns:p14="http://schemas.microsoft.com/office/powerpoint/2010/main" val="12893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34</a:t>
            </a:fld>
            <a:endParaRPr lang="en-US" dirty="0"/>
          </a:p>
        </p:txBody>
      </p:sp>
    </p:spTree>
    <p:extLst>
      <p:ext uri="{BB962C8B-B14F-4D97-AF65-F5344CB8AC3E}">
        <p14:creationId xmlns:p14="http://schemas.microsoft.com/office/powerpoint/2010/main" val="3835013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35</a:t>
            </a:fld>
            <a:endParaRPr lang="en-US" dirty="0"/>
          </a:p>
        </p:txBody>
      </p:sp>
    </p:spTree>
    <p:extLst>
      <p:ext uri="{BB962C8B-B14F-4D97-AF65-F5344CB8AC3E}">
        <p14:creationId xmlns:p14="http://schemas.microsoft.com/office/powerpoint/2010/main" val="2171666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36</a:t>
            </a:fld>
            <a:endParaRPr lang="en-US" dirty="0"/>
          </a:p>
        </p:txBody>
      </p:sp>
    </p:spTree>
    <p:extLst>
      <p:ext uri="{BB962C8B-B14F-4D97-AF65-F5344CB8AC3E}">
        <p14:creationId xmlns:p14="http://schemas.microsoft.com/office/powerpoint/2010/main" val="1750979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37</a:t>
            </a:fld>
            <a:endParaRPr lang="en-US" dirty="0"/>
          </a:p>
        </p:txBody>
      </p:sp>
    </p:spTree>
    <p:extLst>
      <p:ext uri="{BB962C8B-B14F-4D97-AF65-F5344CB8AC3E}">
        <p14:creationId xmlns:p14="http://schemas.microsoft.com/office/powerpoint/2010/main" val="14337255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38</a:t>
            </a:fld>
            <a:endParaRPr lang="en-US" dirty="0"/>
          </a:p>
        </p:txBody>
      </p:sp>
    </p:spTree>
    <p:extLst>
      <p:ext uri="{BB962C8B-B14F-4D97-AF65-F5344CB8AC3E}">
        <p14:creationId xmlns:p14="http://schemas.microsoft.com/office/powerpoint/2010/main" val="27271358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4</a:t>
            </a:fld>
            <a:endParaRPr lang="en-US" dirty="0"/>
          </a:p>
        </p:txBody>
      </p:sp>
    </p:spTree>
    <p:extLst>
      <p:ext uri="{BB962C8B-B14F-4D97-AF65-F5344CB8AC3E}">
        <p14:creationId xmlns:p14="http://schemas.microsoft.com/office/powerpoint/2010/main" val="319077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5</a:t>
            </a:fld>
            <a:endParaRPr lang="en-US" dirty="0"/>
          </a:p>
        </p:txBody>
      </p:sp>
    </p:spTree>
    <p:extLst>
      <p:ext uri="{BB962C8B-B14F-4D97-AF65-F5344CB8AC3E}">
        <p14:creationId xmlns:p14="http://schemas.microsoft.com/office/powerpoint/2010/main" val="2912863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6</a:t>
            </a:fld>
            <a:endParaRPr lang="en-US" dirty="0"/>
          </a:p>
        </p:txBody>
      </p:sp>
    </p:spTree>
    <p:extLst>
      <p:ext uri="{BB962C8B-B14F-4D97-AF65-F5344CB8AC3E}">
        <p14:creationId xmlns:p14="http://schemas.microsoft.com/office/powerpoint/2010/main" val="1932887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7</a:t>
            </a:fld>
            <a:endParaRPr lang="en-US" dirty="0"/>
          </a:p>
        </p:txBody>
      </p:sp>
    </p:spTree>
    <p:extLst>
      <p:ext uri="{BB962C8B-B14F-4D97-AF65-F5344CB8AC3E}">
        <p14:creationId xmlns:p14="http://schemas.microsoft.com/office/powerpoint/2010/main" val="167254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8</a:t>
            </a:fld>
            <a:endParaRPr lang="en-US" dirty="0"/>
          </a:p>
        </p:txBody>
      </p:sp>
    </p:spTree>
    <p:extLst>
      <p:ext uri="{BB962C8B-B14F-4D97-AF65-F5344CB8AC3E}">
        <p14:creationId xmlns:p14="http://schemas.microsoft.com/office/powerpoint/2010/main" val="1553089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9</a:t>
            </a:fld>
            <a:endParaRPr lang="en-US" dirty="0"/>
          </a:p>
        </p:txBody>
      </p:sp>
    </p:spTree>
    <p:extLst>
      <p:ext uri="{BB962C8B-B14F-4D97-AF65-F5344CB8AC3E}">
        <p14:creationId xmlns:p14="http://schemas.microsoft.com/office/powerpoint/2010/main" val="389883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473BCE-A2AB-4348-A39C-C12924232498}" type="datetimeFigureOut">
              <a:rPr lang="en-US" smtClean="0"/>
              <a:pPr/>
              <a:t>10/26/23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473BCE-A2AB-4348-A39C-C12924232498}" type="datetimeFigureOut">
              <a:rPr lang="en-US" smtClean="0"/>
              <a:pPr/>
              <a:t>10/26/23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473BCE-A2AB-4348-A39C-C12924232498}" type="datetimeFigureOut">
              <a:rPr lang="en-US" smtClean="0"/>
              <a:pPr/>
              <a:t>10/26/23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473BCE-A2AB-4348-A39C-C12924232498}" type="datetimeFigureOut">
              <a:rPr lang="en-US" smtClean="0"/>
              <a:pPr/>
              <a:t>10/26/23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473BCE-A2AB-4348-A39C-C12924232498}" type="datetimeFigureOut">
              <a:rPr lang="en-US" smtClean="0"/>
              <a:pPr/>
              <a:t>10/26/23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473BCE-A2AB-4348-A39C-C12924232498}" type="datetimeFigureOut">
              <a:rPr lang="en-US" smtClean="0"/>
              <a:pPr/>
              <a:t>10/26/23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473BCE-A2AB-4348-A39C-C12924232498}" type="datetimeFigureOut">
              <a:rPr lang="en-US" smtClean="0"/>
              <a:pPr/>
              <a:t>10/26/23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473BCE-A2AB-4348-A39C-C12924232498}" type="datetimeFigureOut">
              <a:rPr lang="en-US" smtClean="0"/>
              <a:pPr/>
              <a:t>10/26/23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73BCE-A2AB-4348-A39C-C12924232498}" type="datetimeFigureOut">
              <a:rPr lang="en-US" smtClean="0"/>
              <a:pPr/>
              <a:t>10/26/23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73BCE-A2AB-4348-A39C-C12924232498}" type="datetimeFigureOut">
              <a:rPr lang="en-US" smtClean="0"/>
              <a:pPr/>
              <a:t>10/26/23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73BCE-A2AB-4348-A39C-C12924232498}" type="datetimeFigureOut">
              <a:rPr lang="en-US" smtClean="0"/>
              <a:pPr/>
              <a:t>10/26/23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harpenSoften amount="-4000"/>
                    </a14:imgEffect>
                    <a14:imgEffect>
                      <a14:brightnessContrast contrast="-46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73BCE-A2AB-4348-A39C-C12924232498}" type="datetimeFigureOut">
              <a:rPr lang="en-US" smtClean="0"/>
              <a:pPr/>
              <a:t>10/26/23</a:t>
            </a:fld>
            <a:endParaRPr lang="en-US" dirty="0"/>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1AD6E-69E2-4A22-9123-7AC335654D6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hyperlink" Target="https://publuu.com/flip-book/153757/392498/page/1" TargetMode="External"/><Relationship Id="rId3" Type="http://schemas.openxmlformats.org/officeDocument/2006/relationships/hyperlink" Target="https://www.ena.org/docs/default-source/about-us/academy-of-emergency-nursing/aen-trailblazer.pdf?sfvrsn=545b2299_2" TargetMode="External"/><Relationship Id="rId7" Type="http://schemas.openxmlformats.org/officeDocument/2006/relationships/hyperlink" Target="https://nursejournal.org/articles/how-to-support-nurses-considering-resigning/"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s://nurse.org/articles/nursing-shortage-study/" TargetMode="External"/><Relationship Id="rId5" Type="http://schemas.openxmlformats.org/officeDocument/2006/relationships/hyperlink" Target="https://www.aacnnursing.org/news-data/fact-sheets/nursing-shortage" TargetMode="External"/><Relationship Id="rId4" Type="http://schemas.openxmlformats.org/officeDocument/2006/relationships/hyperlink" Target="https://www.advisory.com/topics/classic/2020/04/bswh-care-team-model-covid-19-surge"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28671"/>
            <a:ext cx="12161837" cy="2400657"/>
          </a:xfrm>
          <a:prstGeom prst="rect">
            <a:avLst/>
          </a:prstGeom>
          <a:noFill/>
        </p:spPr>
        <p:txBody>
          <a:bodyPr wrap="square" rtlCol="0">
            <a:spAutoFit/>
          </a:bodyPr>
          <a:lstStyle/>
          <a:p>
            <a:pPr algn="ctr">
              <a:lnSpc>
                <a:spcPts val="5980"/>
              </a:lnSpc>
            </a:pPr>
            <a:r>
              <a:rPr lang="en-US" sz="5400" dirty="0">
                <a:solidFill>
                  <a:srgbClr val="C87137"/>
                </a:solidFill>
                <a:latin typeface="Franklin Gothic Demi" pitchFamily="34" charset="0"/>
              </a:rPr>
              <a:t>Strategies for Closing </a:t>
            </a:r>
          </a:p>
          <a:p>
            <a:pPr algn="ctr">
              <a:lnSpc>
                <a:spcPts val="5980"/>
              </a:lnSpc>
            </a:pPr>
            <a:r>
              <a:rPr lang="en-US" sz="5400" dirty="0">
                <a:solidFill>
                  <a:srgbClr val="C87137"/>
                </a:solidFill>
                <a:latin typeface="Franklin Gothic Demi" pitchFamily="34" charset="0"/>
              </a:rPr>
              <a:t>The New “Skills Gap” </a:t>
            </a:r>
          </a:p>
          <a:p>
            <a:pPr algn="ctr">
              <a:lnSpc>
                <a:spcPts val="5980"/>
              </a:lnSpc>
            </a:pPr>
            <a:r>
              <a:rPr lang="en-US" sz="4800" dirty="0">
                <a:solidFill>
                  <a:srgbClr val="767171"/>
                </a:solidFill>
                <a:latin typeface="Franklin Gothic Demi" pitchFamily="34" charset="0"/>
              </a:rPr>
              <a:t>In ED and Trauma Nursing</a:t>
            </a:r>
            <a:r>
              <a:rPr lang="en-US" sz="5400" dirty="0">
                <a:solidFill>
                  <a:srgbClr val="767171"/>
                </a:solidFill>
                <a:latin typeface="Franklin Gothic Demi" pitchFamily="34" charset="0"/>
              </a:rPr>
              <a:t> </a:t>
            </a:r>
          </a:p>
        </p:txBody>
      </p:sp>
      <p:sp>
        <p:nvSpPr>
          <p:cNvPr id="9" name="TextBox 8">
            <a:extLst>
              <a:ext uri="{FF2B5EF4-FFF2-40B4-BE49-F238E27FC236}">
                <a16:creationId xmlns:a16="http://schemas.microsoft.com/office/drawing/2014/main" id="{DB6EC44F-5705-B64E-F181-7C6A74CAEDB3}"/>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TSN</a:t>
            </a:r>
            <a:r>
              <a:rPr lang="en-US" sz="3200" dirty="0">
                <a:solidFill>
                  <a:srgbClr val="C87137"/>
                </a:solidFill>
                <a:latin typeface="Franklin Gothic Demi" pitchFamily="34" charset="0"/>
              </a:rPr>
              <a:t> Webinars</a:t>
            </a:r>
          </a:p>
        </p:txBody>
      </p:sp>
      <p:cxnSp>
        <p:nvCxnSpPr>
          <p:cNvPr id="10" name="Straight Connector 9">
            <a:extLst>
              <a:ext uri="{FF2B5EF4-FFF2-40B4-BE49-F238E27FC236}">
                <a16:creationId xmlns:a16="http://schemas.microsoft.com/office/drawing/2014/main" id="{0607948A-FF28-9E9F-D8FD-1D9BFD9DACEC}"/>
              </a:ext>
            </a:extLst>
          </p:cNvPr>
          <p:cNvCxnSpPr>
            <a:cxnSpLocks/>
          </p:cNvCxnSpPr>
          <p:nvPr/>
        </p:nvCxnSpPr>
        <p:spPr>
          <a:xfrm>
            <a:off x="518319" y="533400"/>
            <a:ext cx="25146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FDC72F-2246-369A-AA25-457CC8CD98B2}"/>
              </a:ext>
            </a:extLst>
          </p:cNvPr>
          <p:cNvSpPr txBox="1"/>
          <p:nvPr/>
        </p:nvSpPr>
        <p:spPr>
          <a:xfrm>
            <a:off x="1889919" y="2459504"/>
            <a:ext cx="8382000" cy="1938992"/>
          </a:xfrm>
          <a:prstGeom prst="rect">
            <a:avLst/>
          </a:prstGeom>
          <a:noFill/>
        </p:spPr>
        <p:txBody>
          <a:bodyPr wrap="square" rtlCol="0">
            <a:spAutoFit/>
          </a:bodyPr>
          <a:lstStyle/>
          <a:p>
            <a:pPr algn="ctr"/>
            <a:r>
              <a:rPr lang="en-US" sz="4000" dirty="0">
                <a:solidFill>
                  <a:srgbClr val="C87137"/>
                </a:solidFill>
                <a:latin typeface="Franklin Gothic Demi" pitchFamily="34" charset="0"/>
              </a:rPr>
              <a:t>Implementing a Team Care Model to Ensure Quality While Supporting Less Experienced Nurses</a:t>
            </a:r>
          </a:p>
        </p:txBody>
      </p:sp>
      <p:sp>
        <p:nvSpPr>
          <p:cNvPr id="8" name="TextBox 7">
            <a:extLst>
              <a:ext uri="{FF2B5EF4-FFF2-40B4-BE49-F238E27FC236}">
                <a16:creationId xmlns:a16="http://schemas.microsoft.com/office/drawing/2014/main" id="{B65C52B1-3D2D-3DDB-278F-C62E00F30FE2}"/>
              </a:ext>
            </a:extLst>
          </p:cNvPr>
          <p:cNvSpPr txBox="1"/>
          <p:nvPr/>
        </p:nvSpPr>
        <p:spPr>
          <a:xfrm>
            <a:off x="442119" y="609600"/>
            <a:ext cx="3429000" cy="584775"/>
          </a:xfrm>
          <a:prstGeom prst="rect">
            <a:avLst/>
          </a:prstGeom>
          <a:noFill/>
        </p:spPr>
        <p:txBody>
          <a:bodyPr wrap="square" rtlCol="0">
            <a:spAutoFit/>
          </a:bodyPr>
          <a:lstStyle/>
          <a:p>
            <a:r>
              <a:rPr lang="en-US" sz="3200" dirty="0">
                <a:solidFill>
                  <a:srgbClr val="767171"/>
                </a:solidFill>
                <a:latin typeface="Franklin Gothic Demi" pitchFamily="34" charset="0"/>
              </a:rPr>
              <a:t>Team Care Model</a:t>
            </a:r>
          </a:p>
        </p:txBody>
      </p:sp>
      <p:cxnSp>
        <p:nvCxnSpPr>
          <p:cNvPr id="10" name="Straight Connector 9">
            <a:extLst>
              <a:ext uri="{FF2B5EF4-FFF2-40B4-BE49-F238E27FC236}">
                <a16:creationId xmlns:a16="http://schemas.microsoft.com/office/drawing/2014/main" id="{F76D9A8C-D850-8C51-2461-ACBEFF4112E5}"/>
              </a:ext>
            </a:extLst>
          </p:cNvPr>
          <p:cNvCxnSpPr>
            <a:cxnSpLocks/>
          </p:cNvCxnSpPr>
          <p:nvPr/>
        </p:nvCxnSpPr>
        <p:spPr>
          <a:xfrm>
            <a:off x="518319" y="533400"/>
            <a:ext cx="31242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7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1775619" y="2538948"/>
            <a:ext cx="8610600"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767171"/>
                </a:solidFill>
                <a:latin typeface="Franklin Gothic Medium" panose="020B0603020102020204" pitchFamily="34" charset="0"/>
              </a:rPr>
              <a:t>When unit volumes dropped in some areas, RNs and other staff were trained and deployed to areas that were experiencing a COVID surge.</a:t>
            </a:r>
          </a:p>
          <a:p>
            <a:endParaRPr lang="en-US" sz="2000" dirty="0">
              <a:solidFill>
                <a:srgbClr val="767171"/>
              </a:solidFill>
              <a:latin typeface="Franklin Gothic Medium" panose="020B0603020102020204" pitchFamily="34" charset="0"/>
            </a:endParaRPr>
          </a:p>
          <a:p>
            <a:pPr marL="342900" indent="-342900">
              <a:buFont typeface="Arial" panose="020B0604020202020204" pitchFamily="34" charset="0"/>
              <a:buChar char="•"/>
            </a:pPr>
            <a:r>
              <a:rPr lang="en-US" sz="2000" dirty="0">
                <a:solidFill>
                  <a:srgbClr val="767171"/>
                </a:solidFill>
                <a:latin typeface="Franklin Gothic Medium" panose="020B0603020102020204" pitchFamily="34" charset="0"/>
              </a:rPr>
              <a:t>The deployed staff teamed up with experienced RNs on the unit to assist with patient care.</a:t>
            </a:r>
          </a:p>
          <a:p>
            <a:endParaRPr lang="en-US" sz="2000" dirty="0">
              <a:solidFill>
                <a:srgbClr val="767171"/>
              </a:solidFill>
              <a:latin typeface="Franklin Gothic Medium" panose="020B0603020102020204" pitchFamily="34" charset="0"/>
            </a:endParaRPr>
          </a:p>
          <a:p>
            <a:pPr marL="342900" indent="-342900">
              <a:buFont typeface="Arial" panose="020B0604020202020204" pitchFamily="34" charset="0"/>
              <a:buChar char="•"/>
            </a:pPr>
            <a:r>
              <a:rPr lang="en-US" sz="2000" dirty="0">
                <a:solidFill>
                  <a:srgbClr val="767171"/>
                </a:solidFill>
                <a:latin typeface="Franklin Gothic Medium" panose="020B0603020102020204" pitchFamily="34" charset="0"/>
              </a:rPr>
              <a:t>Planning started in ICU and then was spread to the ED, dialysis and other acute care areas. </a:t>
            </a:r>
          </a:p>
          <a:p>
            <a:pPr marL="342900" indent="-342900">
              <a:buFont typeface="Arial" panose="020B0604020202020204" pitchFamily="34" charset="0"/>
              <a:buChar char="•"/>
            </a:pPr>
            <a:endParaRPr lang="en-US" sz="2000" dirty="0">
              <a:solidFill>
                <a:srgbClr val="767171"/>
              </a:solidFill>
              <a:latin typeface="Franklin Gothic Medium" panose="020B0603020102020204" pitchFamily="34" charset="0"/>
            </a:endParaRPr>
          </a:p>
          <a:p>
            <a:pPr marL="342900" indent="-342900">
              <a:buFont typeface="Arial" panose="020B0604020202020204" pitchFamily="34" charset="0"/>
              <a:buChar char="•"/>
            </a:pPr>
            <a:r>
              <a:rPr lang="en-US" sz="2000" dirty="0">
                <a:solidFill>
                  <a:srgbClr val="767171"/>
                </a:solidFill>
                <a:latin typeface="Franklin Gothic Medium" panose="020B0603020102020204" pitchFamily="34" charset="0"/>
              </a:rPr>
              <a:t>Emphasis was placed on helping the deployed staff feel like a welcome and needed part of the team.  </a:t>
            </a:r>
          </a:p>
          <a:p>
            <a:pPr algn="ctr"/>
            <a:endParaRPr lang="en-US" sz="2000" dirty="0">
              <a:solidFill>
                <a:srgbClr val="767171"/>
              </a:solidFill>
              <a:latin typeface="Franklin Gothic Medium" panose="020B0603020102020204" pitchFamily="34" charset="0"/>
            </a:endParaRP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614844"/>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Team care model at Baylor Scott &amp; White</a:t>
            </a:r>
          </a:p>
        </p:txBody>
      </p:sp>
      <p:sp>
        <p:nvSpPr>
          <p:cNvPr id="7" name="TextBox 6">
            <a:extLst>
              <a:ext uri="{FF2B5EF4-FFF2-40B4-BE49-F238E27FC236}">
                <a16:creationId xmlns:a16="http://schemas.microsoft.com/office/drawing/2014/main" id="{F1EAFEC7-2811-E981-1BD4-5465401215FE}"/>
              </a:ext>
            </a:extLst>
          </p:cNvPr>
          <p:cNvSpPr txBox="1"/>
          <p:nvPr/>
        </p:nvSpPr>
        <p:spPr>
          <a:xfrm>
            <a:off x="442119" y="609600"/>
            <a:ext cx="3429000" cy="584775"/>
          </a:xfrm>
          <a:prstGeom prst="rect">
            <a:avLst/>
          </a:prstGeom>
          <a:noFill/>
        </p:spPr>
        <p:txBody>
          <a:bodyPr wrap="square" rtlCol="0">
            <a:spAutoFit/>
          </a:bodyPr>
          <a:lstStyle/>
          <a:p>
            <a:r>
              <a:rPr lang="en-US" sz="3200" dirty="0">
                <a:solidFill>
                  <a:srgbClr val="767171"/>
                </a:solidFill>
                <a:latin typeface="Franklin Gothic Demi" pitchFamily="34" charset="0"/>
              </a:rPr>
              <a:t>Team Care Model</a:t>
            </a:r>
          </a:p>
        </p:txBody>
      </p:sp>
      <p:cxnSp>
        <p:nvCxnSpPr>
          <p:cNvPr id="8" name="Straight Connector 7">
            <a:extLst>
              <a:ext uri="{FF2B5EF4-FFF2-40B4-BE49-F238E27FC236}">
                <a16:creationId xmlns:a16="http://schemas.microsoft.com/office/drawing/2014/main" id="{86EB86F8-77EB-2C08-A8B0-8ACBE89D1626}"/>
              </a:ext>
            </a:extLst>
          </p:cNvPr>
          <p:cNvCxnSpPr>
            <a:cxnSpLocks/>
          </p:cNvCxnSpPr>
          <p:nvPr/>
        </p:nvCxnSpPr>
        <p:spPr>
          <a:xfrm>
            <a:off x="518319" y="533400"/>
            <a:ext cx="31242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03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3C80A1-8FE0-0AFB-6934-8DCE34DB07B1}"/>
              </a:ext>
            </a:extLst>
          </p:cNvPr>
          <p:cNvPicPr>
            <a:picLocks noChangeAspect="1"/>
          </p:cNvPicPr>
          <p:nvPr/>
        </p:nvPicPr>
        <p:blipFill>
          <a:blip r:embed="rId3"/>
          <a:stretch>
            <a:fillRect/>
          </a:stretch>
        </p:blipFill>
        <p:spPr>
          <a:xfrm>
            <a:off x="937419" y="215908"/>
            <a:ext cx="10287000" cy="6426184"/>
          </a:xfrm>
          <a:prstGeom prst="rect">
            <a:avLst/>
          </a:prstGeom>
        </p:spPr>
      </p:pic>
    </p:spTree>
    <p:extLst>
      <p:ext uri="{BB962C8B-B14F-4D97-AF65-F5344CB8AC3E}">
        <p14:creationId xmlns:p14="http://schemas.microsoft.com/office/powerpoint/2010/main" val="132976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91C3E4-8620-AB5F-2967-C950287C753E}"/>
              </a:ext>
            </a:extLst>
          </p:cNvPr>
          <p:cNvPicPr>
            <a:picLocks noChangeAspect="1"/>
          </p:cNvPicPr>
          <p:nvPr/>
        </p:nvPicPr>
        <p:blipFill>
          <a:blip r:embed="rId3"/>
          <a:stretch>
            <a:fillRect/>
          </a:stretch>
        </p:blipFill>
        <p:spPr>
          <a:xfrm>
            <a:off x="1160514" y="254308"/>
            <a:ext cx="9840809" cy="6349384"/>
          </a:xfrm>
          <a:prstGeom prst="rect">
            <a:avLst/>
          </a:prstGeom>
        </p:spPr>
      </p:pic>
    </p:spTree>
    <p:extLst>
      <p:ext uri="{BB962C8B-B14F-4D97-AF65-F5344CB8AC3E}">
        <p14:creationId xmlns:p14="http://schemas.microsoft.com/office/powerpoint/2010/main" val="104248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2423319" y="2895600"/>
            <a:ext cx="9410700"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Understanding of team-based care model</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Assess and address learning needs</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Scope of practice</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Orientation to unit layout, equipment and operations</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Consistent unit and mentor/preceptor</a:t>
            </a:r>
          </a:p>
          <a:p>
            <a:pPr marL="342900" indent="-342900">
              <a:buFont typeface="Arial" panose="020B0604020202020204" pitchFamily="34" charset="0"/>
              <a:buChar char="•"/>
            </a:pPr>
            <a:endParaRPr lang="en-US" sz="2400" dirty="0">
              <a:solidFill>
                <a:srgbClr val="767171"/>
              </a:solidFill>
              <a:latin typeface="Franklin Gothic Medium" panose="020B0603020102020204" pitchFamily="34" charset="0"/>
            </a:endParaRPr>
          </a:p>
          <a:p>
            <a:pPr algn="ctr"/>
            <a:endParaRPr lang="en-US" sz="2400" dirty="0">
              <a:solidFill>
                <a:srgbClr val="767171"/>
              </a:solidFill>
              <a:latin typeface="Franklin Gothic Medium" panose="020B0603020102020204" pitchFamily="34" charset="0"/>
            </a:endParaRP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905000"/>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Key insights</a:t>
            </a:r>
          </a:p>
        </p:txBody>
      </p:sp>
      <p:sp>
        <p:nvSpPr>
          <p:cNvPr id="7" name="TextBox 6">
            <a:extLst>
              <a:ext uri="{FF2B5EF4-FFF2-40B4-BE49-F238E27FC236}">
                <a16:creationId xmlns:a16="http://schemas.microsoft.com/office/drawing/2014/main" id="{94C62674-D0C7-3400-8160-56904789EF47}"/>
              </a:ext>
            </a:extLst>
          </p:cNvPr>
          <p:cNvSpPr txBox="1"/>
          <p:nvPr/>
        </p:nvSpPr>
        <p:spPr>
          <a:xfrm>
            <a:off x="442119" y="609600"/>
            <a:ext cx="3429000" cy="584775"/>
          </a:xfrm>
          <a:prstGeom prst="rect">
            <a:avLst/>
          </a:prstGeom>
          <a:noFill/>
        </p:spPr>
        <p:txBody>
          <a:bodyPr wrap="square" rtlCol="0">
            <a:spAutoFit/>
          </a:bodyPr>
          <a:lstStyle/>
          <a:p>
            <a:r>
              <a:rPr lang="en-US" sz="3200" dirty="0">
                <a:solidFill>
                  <a:srgbClr val="767171"/>
                </a:solidFill>
                <a:latin typeface="Franklin Gothic Demi" pitchFamily="34" charset="0"/>
              </a:rPr>
              <a:t>Team Care Model</a:t>
            </a:r>
          </a:p>
        </p:txBody>
      </p:sp>
      <p:cxnSp>
        <p:nvCxnSpPr>
          <p:cNvPr id="8" name="Straight Connector 7">
            <a:extLst>
              <a:ext uri="{FF2B5EF4-FFF2-40B4-BE49-F238E27FC236}">
                <a16:creationId xmlns:a16="http://schemas.microsoft.com/office/drawing/2014/main" id="{F8C1E7DD-77EB-5241-5CC2-283EA546E9BB}"/>
              </a:ext>
            </a:extLst>
          </p:cNvPr>
          <p:cNvCxnSpPr>
            <a:cxnSpLocks/>
          </p:cNvCxnSpPr>
          <p:nvPr/>
        </p:nvCxnSpPr>
        <p:spPr>
          <a:xfrm>
            <a:off x="518319" y="533400"/>
            <a:ext cx="31242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46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59340"/>
            <a:ext cx="12161838" cy="1569660"/>
          </a:xfrm>
          <a:prstGeom prst="rect">
            <a:avLst/>
          </a:prstGeom>
          <a:noFill/>
        </p:spPr>
        <p:txBody>
          <a:bodyPr wrap="square" rtlCol="0">
            <a:spAutoFit/>
          </a:bodyPr>
          <a:lstStyle/>
          <a:p>
            <a:pPr algn="ctr"/>
            <a:r>
              <a:rPr lang="en-US" sz="4800" dirty="0">
                <a:solidFill>
                  <a:srgbClr val="C87137"/>
                </a:solidFill>
                <a:latin typeface="Franklin Gothic Demi" pitchFamily="34" charset="0"/>
              </a:rPr>
              <a:t>2024 Peregrine Award </a:t>
            </a:r>
          </a:p>
          <a:p>
            <a:pPr algn="ctr"/>
            <a:r>
              <a:rPr lang="en-US" sz="4800" dirty="0">
                <a:solidFill>
                  <a:srgbClr val="C87137"/>
                </a:solidFill>
                <a:latin typeface="Franklin Gothic Demi" pitchFamily="34" charset="0"/>
              </a:rPr>
              <a:t>for Trauma Innovation</a:t>
            </a:r>
          </a:p>
        </p:txBody>
      </p:sp>
      <p:sp>
        <p:nvSpPr>
          <p:cNvPr id="6" name="TextBox 5">
            <a:extLst>
              <a:ext uri="{FF2B5EF4-FFF2-40B4-BE49-F238E27FC236}">
                <a16:creationId xmlns:a16="http://schemas.microsoft.com/office/drawing/2014/main" id="{2E4E7DCE-8C54-B17F-3FAF-F778A2C9F246}"/>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TSN</a:t>
            </a:r>
            <a:r>
              <a:rPr lang="en-US" sz="3200" dirty="0">
                <a:solidFill>
                  <a:srgbClr val="C87137"/>
                </a:solidFill>
                <a:latin typeface="Franklin Gothic Demi" pitchFamily="34" charset="0"/>
              </a:rPr>
              <a:t> Webinars</a:t>
            </a:r>
          </a:p>
        </p:txBody>
      </p:sp>
      <p:cxnSp>
        <p:nvCxnSpPr>
          <p:cNvPr id="7" name="Straight Connector 6">
            <a:extLst>
              <a:ext uri="{FF2B5EF4-FFF2-40B4-BE49-F238E27FC236}">
                <a16:creationId xmlns:a16="http://schemas.microsoft.com/office/drawing/2014/main" id="{0296B444-0721-6562-8859-E01F3B5410AF}"/>
              </a:ext>
            </a:extLst>
          </p:cNvPr>
          <p:cNvCxnSpPr>
            <a:cxnSpLocks/>
          </p:cNvCxnSpPr>
          <p:nvPr/>
        </p:nvCxnSpPr>
        <p:spPr>
          <a:xfrm>
            <a:off x="518319" y="533400"/>
            <a:ext cx="25146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1A50C58-9897-6CAA-82EA-EB7FFE5F703C}"/>
              </a:ext>
            </a:extLst>
          </p:cNvPr>
          <p:cNvSpPr txBox="1"/>
          <p:nvPr/>
        </p:nvSpPr>
        <p:spPr>
          <a:xfrm>
            <a:off x="1375569" y="3810000"/>
            <a:ext cx="9410700" cy="830997"/>
          </a:xfrm>
          <a:prstGeom prst="rect">
            <a:avLst/>
          </a:prstGeom>
          <a:noFill/>
        </p:spPr>
        <p:txBody>
          <a:bodyPr wrap="square" rtlCol="0">
            <a:spAutoFit/>
          </a:bodyPr>
          <a:lstStyle/>
          <a:p>
            <a:pPr algn="ctr"/>
            <a:r>
              <a:rPr lang="en-US" sz="2400" dirty="0">
                <a:solidFill>
                  <a:srgbClr val="767171"/>
                </a:solidFill>
                <a:latin typeface="Franklin Gothic Medium" panose="020B0603020102020204" pitchFamily="34" charset="0"/>
              </a:rPr>
              <a:t>TRAUMA INNOVATION: Any creative solution to a problem </a:t>
            </a:r>
          </a:p>
          <a:p>
            <a:pPr algn="ctr"/>
            <a:r>
              <a:rPr lang="en-US" sz="2400" dirty="0">
                <a:solidFill>
                  <a:srgbClr val="767171"/>
                </a:solidFill>
                <a:latin typeface="Franklin Gothic Medium" panose="020B0603020102020204" pitchFamily="34" charset="0"/>
              </a:rPr>
              <a:t>in trauma patient care or trauma program management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FDC72F-2246-369A-AA25-457CC8CD98B2}"/>
              </a:ext>
            </a:extLst>
          </p:cNvPr>
          <p:cNvSpPr txBox="1"/>
          <p:nvPr/>
        </p:nvSpPr>
        <p:spPr>
          <a:xfrm>
            <a:off x="1928019" y="2459504"/>
            <a:ext cx="8305800" cy="1938992"/>
          </a:xfrm>
          <a:prstGeom prst="rect">
            <a:avLst/>
          </a:prstGeom>
          <a:noFill/>
        </p:spPr>
        <p:txBody>
          <a:bodyPr wrap="square" rtlCol="0">
            <a:spAutoFit/>
          </a:bodyPr>
          <a:lstStyle/>
          <a:p>
            <a:pPr algn="ctr"/>
            <a:r>
              <a:rPr lang="en-US" sz="4000" dirty="0">
                <a:solidFill>
                  <a:srgbClr val="C87137"/>
                </a:solidFill>
                <a:latin typeface="Franklin Gothic Demi" pitchFamily="34" charset="0"/>
              </a:rPr>
              <a:t>Creating a Virtual Mentor Program To Transmit Key Skills and Instill Confidence in Novice Nurses</a:t>
            </a:r>
          </a:p>
        </p:txBody>
      </p:sp>
      <p:sp>
        <p:nvSpPr>
          <p:cNvPr id="2" name="TextBox 1">
            <a:extLst>
              <a:ext uri="{FF2B5EF4-FFF2-40B4-BE49-F238E27FC236}">
                <a16:creationId xmlns:a16="http://schemas.microsoft.com/office/drawing/2014/main" id="{1F7C1728-7694-8D26-1B2B-526DAF02715D}"/>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Virtual Mentors</a:t>
            </a:r>
          </a:p>
        </p:txBody>
      </p:sp>
      <p:cxnSp>
        <p:nvCxnSpPr>
          <p:cNvPr id="3" name="Straight Connector 2">
            <a:extLst>
              <a:ext uri="{FF2B5EF4-FFF2-40B4-BE49-F238E27FC236}">
                <a16:creationId xmlns:a16="http://schemas.microsoft.com/office/drawing/2014/main" id="{37E4BBC1-3CA9-EAB1-68D9-EFE7920E914A}"/>
              </a:ext>
            </a:extLst>
          </p:cNvPr>
          <p:cNvCxnSpPr>
            <a:cxnSpLocks/>
          </p:cNvCxnSpPr>
          <p:nvPr/>
        </p:nvCxnSpPr>
        <p:spPr>
          <a:xfrm>
            <a:off x="518319" y="533400"/>
            <a:ext cx="28194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39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2347119" y="2895600"/>
            <a:ext cx="948690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Overview of the state of healthcare </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Review the Virtual ED Mentor Program</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Methods used to incorporate a virtual mentor model </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Results</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Conclusions</a:t>
            </a: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905000"/>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Virtual Mentor Program</a:t>
            </a:r>
          </a:p>
        </p:txBody>
      </p:sp>
      <p:sp>
        <p:nvSpPr>
          <p:cNvPr id="5" name="TextBox 4">
            <a:extLst>
              <a:ext uri="{FF2B5EF4-FFF2-40B4-BE49-F238E27FC236}">
                <a16:creationId xmlns:a16="http://schemas.microsoft.com/office/drawing/2014/main" id="{205DC256-8D7B-59C8-441A-3186F70D1EBF}"/>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Virtual Mentors</a:t>
            </a:r>
          </a:p>
        </p:txBody>
      </p:sp>
      <p:cxnSp>
        <p:nvCxnSpPr>
          <p:cNvPr id="6" name="Straight Connector 5">
            <a:extLst>
              <a:ext uri="{FF2B5EF4-FFF2-40B4-BE49-F238E27FC236}">
                <a16:creationId xmlns:a16="http://schemas.microsoft.com/office/drawing/2014/main" id="{0EDBF7F0-06B5-0473-7EBC-31C737570147}"/>
              </a:ext>
            </a:extLst>
          </p:cNvPr>
          <p:cNvCxnSpPr>
            <a:cxnSpLocks/>
          </p:cNvCxnSpPr>
          <p:nvPr/>
        </p:nvCxnSpPr>
        <p:spPr>
          <a:xfrm>
            <a:off x="518319" y="533400"/>
            <a:ext cx="28194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81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895783" y="2808989"/>
            <a:ext cx="10934700" cy="2985433"/>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AACN survey: 66% of nurses considering leaving nursing</a:t>
            </a:r>
          </a:p>
          <a:p>
            <a:pPr marL="342900" indent="-342900">
              <a:buFont typeface="Arial" panose="020B0604020202020204" pitchFamily="34" charset="0"/>
              <a:buChar char="•"/>
            </a:pPr>
            <a:endParaRPr lang="en-US" sz="1200" dirty="0">
              <a:solidFill>
                <a:srgbClr val="767171"/>
              </a:solidFill>
              <a:latin typeface="Franklin Gothic Medium" panose="020B0603020102020204" pitchFamily="34" charset="0"/>
            </a:endParaRP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Franciscan Health:</a:t>
            </a:r>
          </a:p>
          <a:p>
            <a:endParaRPr lang="en-US" sz="800" dirty="0">
              <a:solidFill>
                <a:srgbClr val="767171"/>
              </a:solidFill>
              <a:latin typeface="Franklin Gothic Medium" panose="020B0603020102020204" pitchFamily="34" charset="0"/>
            </a:endParaRPr>
          </a:p>
          <a:p>
            <a:pPr marL="1257300" lvl="2" indent="-342900">
              <a:buFont typeface="Arial" panose="020B0604020202020204" pitchFamily="34" charset="0"/>
              <a:buChar char="•"/>
            </a:pPr>
            <a:r>
              <a:rPr lang="en-US" sz="2400" dirty="0">
                <a:solidFill>
                  <a:srgbClr val="767171"/>
                </a:solidFill>
                <a:latin typeface="Franklin Gothic Medium" panose="020B0603020102020204" pitchFamily="34" charset="0"/>
              </a:rPr>
              <a:t>High Turnover Rates: up to 46%</a:t>
            </a:r>
          </a:p>
          <a:p>
            <a:pPr marL="1257300" lvl="2" indent="-342900">
              <a:buFont typeface="Arial" panose="020B0604020202020204" pitchFamily="34" charset="0"/>
              <a:buChar char="•"/>
            </a:pPr>
            <a:r>
              <a:rPr lang="en-US" sz="2400" dirty="0">
                <a:solidFill>
                  <a:srgbClr val="767171"/>
                </a:solidFill>
                <a:latin typeface="Franklin Gothic Medium" panose="020B0603020102020204" pitchFamily="34" charset="0"/>
              </a:rPr>
              <a:t>Loss of &gt;200 years RN experience</a:t>
            </a:r>
          </a:p>
          <a:p>
            <a:pPr marL="1257300" lvl="2" indent="-342900">
              <a:buFont typeface="Arial" panose="020B0604020202020204" pitchFamily="34" charset="0"/>
              <a:buChar char="•"/>
            </a:pPr>
            <a:r>
              <a:rPr lang="en-US" sz="2400" dirty="0">
                <a:solidFill>
                  <a:srgbClr val="767171"/>
                </a:solidFill>
                <a:latin typeface="Franklin Gothic Medium" panose="020B0603020102020204" pitchFamily="34" charset="0"/>
              </a:rPr>
              <a:t>Gap in experience at the bedside</a:t>
            </a:r>
          </a:p>
          <a:p>
            <a:pPr marL="1257300" lvl="2" indent="-342900">
              <a:buFont typeface="Arial" panose="020B0604020202020204" pitchFamily="34" charset="0"/>
              <a:buChar char="•"/>
            </a:pPr>
            <a:r>
              <a:rPr lang="en-US" sz="2400" dirty="0">
                <a:solidFill>
                  <a:srgbClr val="767171"/>
                </a:solidFill>
                <a:latin typeface="Franklin Gothic Medium" panose="020B0603020102020204" pitchFamily="34" charset="0"/>
              </a:rPr>
              <a:t>Severe short staffing requiring &gt;50% agency staff each shift</a:t>
            </a:r>
          </a:p>
          <a:p>
            <a:pPr marL="1257300" lvl="2" indent="-342900">
              <a:buFont typeface="Arial" panose="020B0604020202020204" pitchFamily="34" charset="0"/>
              <a:buChar char="•"/>
            </a:pPr>
            <a:r>
              <a:rPr lang="en-US" sz="2400" dirty="0">
                <a:solidFill>
                  <a:srgbClr val="767171"/>
                </a:solidFill>
                <a:latin typeface="Franklin Gothic Medium" panose="020B0603020102020204" pitchFamily="34" charset="0"/>
              </a:rPr>
              <a:t>Lack of resources/support to novice nurses  </a:t>
            </a: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905000"/>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The Problem</a:t>
            </a:r>
          </a:p>
        </p:txBody>
      </p:sp>
      <p:sp>
        <p:nvSpPr>
          <p:cNvPr id="5" name="TextBox 4">
            <a:extLst>
              <a:ext uri="{FF2B5EF4-FFF2-40B4-BE49-F238E27FC236}">
                <a16:creationId xmlns:a16="http://schemas.microsoft.com/office/drawing/2014/main" id="{084D2BE6-69AE-65BC-DB69-C4F77AD3041E}"/>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Virtual Mentors</a:t>
            </a:r>
          </a:p>
        </p:txBody>
      </p:sp>
      <p:cxnSp>
        <p:nvCxnSpPr>
          <p:cNvPr id="6" name="Straight Connector 5">
            <a:extLst>
              <a:ext uri="{FF2B5EF4-FFF2-40B4-BE49-F238E27FC236}">
                <a16:creationId xmlns:a16="http://schemas.microsoft.com/office/drawing/2014/main" id="{45AA23E3-D690-EEA3-5591-8383588E9CAE}"/>
              </a:ext>
            </a:extLst>
          </p:cNvPr>
          <p:cNvCxnSpPr>
            <a:cxnSpLocks/>
          </p:cNvCxnSpPr>
          <p:nvPr/>
        </p:nvCxnSpPr>
        <p:spPr>
          <a:xfrm>
            <a:off x="518319" y="533400"/>
            <a:ext cx="28194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76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06F75E-AF01-DA14-8967-0F21EFC5ED17}"/>
              </a:ext>
            </a:extLst>
          </p:cNvPr>
          <p:cNvPicPr>
            <a:picLocks noChangeAspect="1"/>
          </p:cNvPicPr>
          <p:nvPr/>
        </p:nvPicPr>
        <p:blipFill>
          <a:blip r:embed="rId3"/>
          <a:stretch>
            <a:fillRect/>
          </a:stretch>
        </p:blipFill>
        <p:spPr>
          <a:xfrm>
            <a:off x="-911026" y="1270574"/>
            <a:ext cx="13983889" cy="4825426"/>
          </a:xfrm>
          <a:prstGeom prst="rect">
            <a:avLst/>
          </a:prstGeom>
        </p:spPr>
      </p:pic>
      <p:sp>
        <p:nvSpPr>
          <p:cNvPr id="6" name="TextBox 5">
            <a:extLst>
              <a:ext uri="{FF2B5EF4-FFF2-40B4-BE49-F238E27FC236}">
                <a16:creationId xmlns:a16="http://schemas.microsoft.com/office/drawing/2014/main" id="{92C20962-3739-63BB-52E0-91897767FBE2}"/>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Virtual Mentors</a:t>
            </a:r>
          </a:p>
        </p:txBody>
      </p:sp>
      <p:cxnSp>
        <p:nvCxnSpPr>
          <p:cNvPr id="7" name="Straight Connector 6">
            <a:extLst>
              <a:ext uri="{FF2B5EF4-FFF2-40B4-BE49-F238E27FC236}">
                <a16:creationId xmlns:a16="http://schemas.microsoft.com/office/drawing/2014/main" id="{290093FE-78AD-600A-6855-FB55F545D475}"/>
              </a:ext>
            </a:extLst>
          </p:cNvPr>
          <p:cNvCxnSpPr>
            <a:cxnSpLocks/>
          </p:cNvCxnSpPr>
          <p:nvPr/>
        </p:nvCxnSpPr>
        <p:spPr>
          <a:xfrm>
            <a:off x="518319" y="533400"/>
            <a:ext cx="28194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13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75" y="2286000"/>
            <a:ext cx="12161838" cy="769441"/>
          </a:xfrm>
          <a:prstGeom prst="rect">
            <a:avLst/>
          </a:prstGeom>
          <a:noFill/>
        </p:spPr>
        <p:txBody>
          <a:bodyPr wrap="square" rtlCol="0">
            <a:spAutoFit/>
          </a:bodyPr>
          <a:lstStyle/>
          <a:p>
            <a:pPr algn="ctr"/>
            <a:r>
              <a:rPr lang="en-US" sz="4400" dirty="0">
                <a:solidFill>
                  <a:srgbClr val="C87137"/>
                </a:solidFill>
                <a:latin typeface="Franklin Gothic Demi" pitchFamily="34" charset="0"/>
              </a:rPr>
              <a:t>Webinar replay</a:t>
            </a:r>
          </a:p>
        </p:txBody>
      </p:sp>
      <p:sp>
        <p:nvSpPr>
          <p:cNvPr id="6" name="TextBox 5"/>
          <p:cNvSpPr txBox="1"/>
          <p:nvPr/>
        </p:nvSpPr>
        <p:spPr>
          <a:xfrm>
            <a:off x="0" y="3540950"/>
            <a:ext cx="12161838" cy="523220"/>
          </a:xfrm>
          <a:prstGeom prst="rect">
            <a:avLst/>
          </a:prstGeom>
          <a:noFill/>
        </p:spPr>
        <p:txBody>
          <a:bodyPr wrap="square" rtlCol="0">
            <a:spAutoFit/>
          </a:bodyPr>
          <a:lstStyle/>
          <a:p>
            <a:pPr algn="ctr"/>
            <a:r>
              <a:rPr lang="en-US" sz="2800" dirty="0">
                <a:solidFill>
                  <a:srgbClr val="767171"/>
                </a:solidFill>
                <a:latin typeface="Franklin Gothic Medium" pitchFamily="34" charset="0"/>
              </a:rPr>
              <a:t>Links will arrive by email tomorrow</a:t>
            </a:r>
          </a:p>
        </p:txBody>
      </p:sp>
      <p:sp>
        <p:nvSpPr>
          <p:cNvPr id="12" name="TextBox 11">
            <a:extLst>
              <a:ext uri="{FF2B5EF4-FFF2-40B4-BE49-F238E27FC236}">
                <a16:creationId xmlns:a16="http://schemas.microsoft.com/office/drawing/2014/main" id="{8658A018-9E7F-EE0B-0611-D3C3EB21AF40}"/>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TSN</a:t>
            </a:r>
            <a:r>
              <a:rPr lang="en-US" sz="3200" dirty="0">
                <a:solidFill>
                  <a:srgbClr val="C87137"/>
                </a:solidFill>
                <a:latin typeface="Franklin Gothic Demi" pitchFamily="34" charset="0"/>
              </a:rPr>
              <a:t> Webinars</a:t>
            </a:r>
          </a:p>
        </p:txBody>
      </p:sp>
      <p:cxnSp>
        <p:nvCxnSpPr>
          <p:cNvPr id="13" name="Straight Connector 12">
            <a:extLst>
              <a:ext uri="{FF2B5EF4-FFF2-40B4-BE49-F238E27FC236}">
                <a16:creationId xmlns:a16="http://schemas.microsoft.com/office/drawing/2014/main" id="{1C36D3A4-9BFE-C723-9D3C-F68C9129DD3B}"/>
              </a:ext>
            </a:extLst>
          </p:cNvPr>
          <p:cNvCxnSpPr>
            <a:cxnSpLocks/>
          </p:cNvCxnSpPr>
          <p:nvPr/>
        </p:nvCxnSpPr>
        <p:spPr>
          <a:xfrm>
            <a:off x="518319" y="533400"/>
            <a:ext cx="25146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74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3">
            <a:extLst>
              <a:ext uri="{FF2B5EF4-FFF2-40B4-BE49-F238E27FC236}">
                <a16:creationId xmlns:a16="http://schemas.microsoft.com/office/drawing/2014/main" id="{9482001D-5851-45E2-92C1-BBA6065B802A}"/>
              </a:ext>
            </a:extLst>
          </p:cNvPr>
          <p:cNvGraphicFramePr>
            <a:graphicFrameLocks noGrp="1"/>
          </p:cNvGraphicFramePr>
          <p:nvPr>
            <p:ph idx="1"/>
            <p:extLst>
              <p:ext uri="{D42A27DB-BD31-4B8C-83A1-F6EECF244321}">
                <p14:modId xmlns:p14="http://schemas.microsoft.com/office/powerpoint/2010/main" val="1620762501"/>
              </p:ext>
            </p:extLst>
          </p:nvPr>
        </p:nvGraphicFramePr>
        <p:xfrm>
          <a:off x="975519" y="1752600"/>
          <a:ext cx="10210800" cy="41824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8C9D730-B113-A9FE-EDBB-FC5252E5D661}"/>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Virtual Mentors</a:t>
            </a:r>
          </a:p>
        </p:txBody>
      </p:sp>
      <p:cxnSp>
        <p:nvCxnSpPr>
          <p:cNvPr id="8" name="Straight Connector 7">
            <a:extLst>
              <a:ext uri="{FF2B5EF4-FFF2-40B4-BE49-F238E27FC236}">
                <a16:creationId xmlns:a16="http://schemas.microsoft.com/office/drawing/2014/main" id="{B630C935-E703-75EF-37D5-948DBAF48237}"/>
              </a:ext>
            </a:extLst>
          </p:cNvPr>
          <p:cNvCxnSpPr>
            <a:cxnSpLocks/>
          </p:cNvCxnSpPr>
          <p:nvPr/>
        </p:nvCxnSpPr>
        <p:spPr>
          <a:xfrm>
            <a:off x="518319" y="533400"/>
            <a:ext cx="28194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8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4480719" y="3044786"/>
            <a:ext cx="396240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Flexibility</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Work-family life balance</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Increased pay</a:t>
            </a: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905000"/>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Nurses wanted</a:t>
            </a:r>
          </a:p>
        </p:txBody>
      </p:sp>
      <p:sp>
        <p:nvSpPr>
          <p:cNvPr id="5" name="TextBox 4">
            <a:extLst>
              <a:ext uri="{FF2B5EF4-FFF2-40B4-BE49-F238E27FC236}">
                <a16:creationId xmlns:a16="http://schemas.microsoft.com/office/drawing/2014/main" id="{5466B73C-EE2D-3688-9F90-21886A96B305}"/>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Virtual Mentors</a:t>
            </a:r>
          </a:p>
        </p:txBody>
      </p:sp>
      <p:cxnSp>
        <p:nvCxnSpPr>
          <p:cNvPr id="6" name="Straight Connector 5">
            <a:extLst>
              <a:ext uri="{FF2B5EF4-FFF2-40B4-BE49-F238E27FC236}">
                <a16:creationId xmlns:a16="http://schemas.microsoft.com/office/drawing/2014/main" id="{BF391150-E6AD-6962-4852-E0887B785063}"/>
              </a:ext>
            </a:extLst>
          </p:cNvPr>
          <p:cNvCxnSpPr>
            <a:cxnSpLocks/>
          </p:cNvCxnSpPr>
          <p:nvPr/>
        </p:nvCxnSpPr>
        <p:spPr>
          <a:xfrm>
            <a:off x="518319" y="533400"/>
            <a:ext cx="28194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4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2270919" y="2895600"/>
            <a:ext cx="956310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Decrease ED RN Turnover</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Decrease incident reports for care concerns</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Decrease agency nurses</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Improve documentation compliance to capture trauma charges</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Improve RN support and satisfaction</a:t>
            </a: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905000"/>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Objectives</a:t>
            </a:r>
          </a:p>
        </p:txBody>
      </p:sp>
      <p:sp>
        <p:nvSpPr>
          <p:cNvPr id="5" name="TextBox 4">
            <a:extLst>
              <a:ext uri="{FF2B5EF4-FFF2-40B4-BE49-F238E27FC236}">
                <a16:creationId xmlns:a16="http://schemas.microsoft.com/office/drawing/2014/main" id="{07000849-9010-9E4C-B63D-E237EF7A0ABE}"/>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Virtual Mentors</a:t>
            </a:r>
          </a:p>
        </p:txBody>
      </p:sp>
      <p:cxnSp>
        <p:nvCxnSpPr>
          <p:cNvPr id="6" name="Straight Connector 5">
            <a:extLst>
              <a:ext uri="{FF2B5EF4-FFF2-40B4-BE49-F238E27FC236}">
                <a16:creationId xmlns:a16="http://schemas.microsoft.com/office/drawing/2014/main" id="{57BDF917-93E7-2CD8-9CAC-B85DF06BF830}"/>
              </a:ext>
            </a:extLst>
          </p:cNvPr>
          <p:cNvCxnSpPr>
            <a:cxnSpLocks/>
          </p:cNvCxnSpPr>
          <p:nvPr/>
        </p:nvCxnSpPr>
        <p:spPr>
          <a:xfrm>
            <a:off x="518319" y="533400"/>
            <a:ext cx="28194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15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196472-8311-87BE-D7CE-435878632420}"/>
              </a:ext>
            </a:extLst>
          </p:cNvPr>
          <p:cNvSpPr txBox="1"/>
          <p:nvPr/>
        </p:nvSpPr>
        <p:spPr>
          <a:xfrm>
            <a:off x="899319" y="1905000"/>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Timeline</a:t>
            </a:r>
          </a:p>
        </p:txBody>
      </p:sp>
      <p:graphicFrame>
        <p:nvGraphicFramePr>
          <p:cNvPr id="5" name="Content Placeholder 6" descr="SmartArt Process diagram">
            <a:extLst>
              <a:ext uri="{FF2B5EF4-FFF2-40B4-BE49-F238E27FC236}">
                <a16:creationId xmlns:a16="http://schemas.microsoft.com/office/drawing/2014/main" id="{A41A26D1-61A4-34B5-7A94-04A63B98FF11}"/>
              </a:ext>
            </a:extLst>
          </p:cNvPr>
          <p:cNvGraphicFramePr>
            <a:graphicFrameLocks/>
          </p:cNvGraphicFramePr>
          <p:nvPr>
            <p:extLst>
              <p:ext uri="{D42A27DB-BD31-4B8C-83A1-F6EECF244321}">
                <p14:modId xmlns:p14="http://schemas.microsoft.com/office/powerpoint/2010/main" val="510906946"/>
              </p:ext>
            </p:extLst>
          </p:nvPr>
        </p:nvGraphicFramePr>
        <p:xfrm>
          <a:off x="1432719" y="2438400"/>
          <a:ext cx="9498653" cy="4010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F2D9AA7-A32A-F849-E778-9789412B66F1}"/>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Virtual Mentors</a:t>
            </a:r>
          </a:p>
        </p:txBody>
      </p:sp>
      <p:cxnSp>
        <p:nvCxnSpPr>
          <p:cNvPr id="7" name="Straight Connector 6">
            <a:extLst>
              <a:ext uri="{FF2B5EF4-FFF2-40B4-BE49-F238E27FC236}">
                <a16:creationId xmlns:a16="http://schemas.microsoft.com/office/drawing/2014/main" id="{64A06BA7-7970-8011-6845-A56FD9C77AE2}"/>
              </a:ext>
            </a:extLst>
          </p:cNvPr>
          <p:cNvCxnSpPr>
            <a:cxnSpLocks/>
          </p:cNvCxnSpPr>
          <p:nvPr/>
        </p:nvCxnSpPr>
        <p:spPr>
          <a:xfrm>
            <a:off x="518319" y="533400"/>
            <a:ext cx="28194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7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899319" y="3013501"/>
            <a:ext cx="10363200" cy="830997"/>
          </a:xfrm>
          <a:prstGeom prst="rect">
            <a:avLst/>
          </a:prstGeom>
          <a:noFill/>
        </p:spPr>
        <p:txBody>
          <a:bodyPr wrap="square" rtlCol="0">
            <a:spAutoFit/>
          </a:bodyPr>
          <a:lstStyle/>
          <a:p>
            <a:pPr algn="ctr"/>
            <a:r>
              <a:rPr lang="en-US" sz="2400" dirty="0">
                <a:solidFill>
                  <a:srgbClr val="767171"/>
                </a:solidFill>
                <a:latin typeface="Franklin Gothic Medium" panose="020B0603020102020204" pitchFamily="34" charset="0"/>
              </a:rPr>
              <a:t>Quality improvement initiative using quantitative data to evaluate the effectiveness of a 6-month virtual nurse mentor pilot program</a:t>
            </a: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905000"/>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Methods</a:t>
            </a:r>
          </a:p>
        </p:txBody>
      </p:sp>
      <p:sp>
        <p:nvSpPr>
          <p:cNvPr id="5" name="TextBox 4">
            <a:extLst>
              <a:ext uri="{FF2B5EF4-FFF2-40B4-BE49-F238E27FC236}">
                <a16:creationId xmlns:a16="http://schemas.microsoft.com/office/drawing/2014/main" id="{D7650170-677B-FDA3-31F3-419B2EC7CD73}"/>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Virtual Mentors</a:t>
            </a:r>
          </a:p>
        </p:txBody>
      </p:sp>
      <p:cxnSp>
        <p:nvCxnSpPr>
          <p:cNvPr id="6" name="Straight Connector 5">
            <a:extLst>
              <a:ext uri="{FF2B5EF4-FFF2-40B4-BE49-F238E27FC236}">
                <a16:creationId xmlns:a16="http://schemas.microsoft.com/office/drawing/2014/main" id="{0126DD42-E56F-2103-0BD9-E6B34B43FE65}"/>
              </a:ext>
            </a:extLst>
          </p:cNvPr>
          <p:cNvCxnSpPr>
            <a:cxnSpLocks/>
          </p:cNvCxnSpPr>
          <p:nvPr/>
        </p:nvCxnSpPr>
        <p:spPr>
          <a:xfrm>
            <a:off x="518319" y="533400"/>
            <a:ext cx="28194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70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1280319" y="2895600"/>
            <a:ext cx="480060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Clear roles and responsibilities </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Job descriptions</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Standard work documents​</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Workflow map</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Observe, improve​</a:t>
            </a: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905000"/>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Proactive approach</a:t>
            </a:r>
          </a:p>
        </p:txBody>
      </p:sp>
      <p:sp>
        <p:nvSpPr>
          <p:cNvPr id="5" name="TextBox 4">
            <a:extLst>
              <a:ext uri="{FF2B5EF4-FFF2-40B4-BE49-F238E27FC236}">
                <a16:creationId xmlns:a16="http://schemas.microsoft.com/office/drawing/2014/main" id="{44E399A1-CC84-0A30-BA21-C795F6331BD2}"/>
              </a:ext>
            </a:extLst>
          </p:cNvPr>
          <p:cNvSpPr txBox="1"/>
          <p:nvPr/>
        </p:nvSpPr>
        <p:spPr>
          <a:xfrm>
            <a:off x="6449149" y="2895600"/>
            <a:ext cx="4612481"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Solicit feedback ​</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Monitor metrics</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Nursing recruiter involvement</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Test workflow </a:t>
            </a:r>
          </a:p>
        </p:txBody>
      </p:sp>
      <p:sp>
        <p:nvSpPr>
          <p:cNvPr id="6" name="TextBox 5">
            <a:extLst>
              <a:ext uri="{FF2B5EF4-FFF2-40B4-BE49-F238E27FC236}">
                <a16:creationId xmlns:a16="http://schemas.microsoft.com/office/drawing/2014/main" id="{97007B6F-6A14-6F33-F32D-1524F9066835}"/>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Virtual Mentors</a:t>
            </a:r>
          </a:p>
        </p:txBody>
      </p:sp>
      <p:cxnSp>
        <p:nvCxnSpPr>
          <p:cNvPr id="7" name="Straight Connector 6">
            <a:extLst>
              <a:ext uri="{FF2B5EF4-FFF2-40B4-BE49-F238E27FC236}">
                <a16:creationId xmlns:a16="http://schemas.microsoft.com/office/drawing/2014/main" id="{1F2511B8-0CAD-D1A7-BA77-2E93BBAE72D3}"/>
              </a:ext>
            </a:extLst>
          </p:cNvPr>
          <p:cNvCxnSpPr>
            <a:cxnSpLocks/>
          </p:cNvCxnSpPr>
          <p:nvPr/>
        </p:nvCxnSpPr>
        <p:spPr>
          <a:xfrm>
            <a:off x="518319" y="533400"/>
            <a:ext cx="28194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55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B8162F-6145-D6E5-D93A-B41DAEC1B6CA}"/>
              </a:ext>
            </a:extLst>
          </p:cNvPr>
          <p:cNvPicPr>
            <a:picLocks noChangeAspect="1"/>
          </p:cNvPicPr>
          <p:nvPr/>
        </p:nvPicPr>
        <p:blipFill>
          <a:blip r:embed="rId3"/>
          <a:stretch>
            <a:fillRect/>
          </a:stretch>
        </p:blipFill>
        <p:spPr>
          <a:xfrm>
            <a:off x="487759" y="228600"/>
            <a:ext cx="11186319" cy="6292305"/>
          </a:xfrm>
          <a:prstGeom prst="rect">
            <a:avLst/>
          </a:prstGeom>
        </p:spPr>
      </p:pic>
    </p:spTree>
    <p:extLst>
      <p:ext uri="{BB962C8B-B14F-4D97-AF65-F5344CB8AC3E}">
        <p14:creationId xmlns:p14="http://schemas.microsoft.com/office/powerpoint/2010/main" val="358028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4328319" y="2895600"/>
            <a:ext cx="396240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Start-of-shift handoff</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During shift</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Debriefing</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Documentation review</a:t>
            </a: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905000"/>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Process</a:t>
            </a:r>
          </a:p>
        </p:txBody>
      </p:sp>
      <p:sp>
        <p:nvSpPr>
          <p:cNvPr id="5" name="TextBox 4">
            <a:extLst>
              <a:ext uri="{FF2B5EF4-FFF2-40B4-BE49-F238E27FC236}">
                <a16:creationId xmlns:a16="http://schemas.microsoft.com/office/drawing/2014/main" id="{028CCCF1-2259-4AB3-4F16-179DB0D84096}"/>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Virtual Mentors</a:t>
            </a:r>
          </a:p>
        </p:txBody>
      </p:sp>
      <p:cxnSp>
        <p:nvCxnSpPr>
          <p:cNvPr id="6" name="Straight Connector 5">
            <a:extLst>
              <a:ext uri="{FF2B5EF4-FFF2-40B4-BE49-F238E27FC236}">
                <a16:creationId xmlns:a16="http://schemas.microsoft.com/office/drawing/2014/main" id="{67936C21-3BF8-F3CF-CA4C-E9F507868777}"/>
              </a:ext>
            </a:extLst>
          </p:cNvPr>
          <p:cNvCxnSpPr>
            <a:cxnSpLocks/>
          </p:cNvCxnSpPr>
          <p:nvPr/>
        </p:nvCxnSpPr>
        <p:spPr>
          <a:xfrm>
            <a:off x="518319" y="533400"/>
            <a:ext cx="28194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91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3947319" y="2895600"/>
            <a:ext cx="788670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Evaluation tools</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Communication between mentors</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Touchpoint meetings</a:t>
            </a: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905000"/>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Mentors</a:t>
            </a:r>
          </a:p>
        </p:txBody>
      </p:sp>
      <p:sp>
        <p:nvSpPr>
          <p:cNvPr id="5" name="TextBox 4">
            <a:extLst>
              <a:ext uri="{FF2B5EF4-FFF2-40B4-BE49-F238E27FC236}">
                <a16:creationId xmlns:a16="http://schemas.microsoft.com/office/drawing/2014/main" id="{C6FD9B40-D9D0-0177-470F-AA986B297F12}"/>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Virtual Mentors</a:t>
            </a:r>
          </a:p>
        </p:txBody>
      </p:sp>
      <p:cxnSp>
        <p:nvCxnSpPr>
          <p:cNvPr id="6" name="Straight Connector 5">
            <a:extLst>
              <a:ext uri="{FF2B5EF4-FFF2-40B4-BE49-F238E27FC236}">
                <a16:creationId xmlns:a16="http://schemas.microsoft.com/office/drawing/2014/main" id="{CDDD31CE-FFE7-DFCF-D88F-40F315E4DDDA}"/>
              </a:ext>
            </a:extLst>
          </p:cNvPr>
          <p:cNvCxnSpPr>
            <a:cxnSpLocks/>
          </p:cNvCxnSpPr>
          <p:nvPr/>
        </p:nvCxnSpPr>
        <p:spPr>
          <a:xfrm>
            <a:off x="518319" y="533400"/>
            <a:ext cx="28194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66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61837"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B01C84F-E182-DD87-12B3-54ABF982CE1D}"/>
              </a:ext>
            </a:extLst>
          </p:cNvPr>
          <p:cNvSpPr txBox="1"/>
          <p:nvPr/>
        </p:nvSpPr>
        <p:spPr>
          <a:xfrm>
            <a:off x="4370539" y="2403461"/>
            <a:ext cx="3496528" cy="2051073"/>
          </a:xfrm>
          <a:prstGeom prst="rect">
            <a:avLst/>
          </a:prstGeom>
        </p:spPr>
        <p:txBody>
          <a:bodyPr vert="horz" lIns="91440" tIns="45720" rIns="91440" bIns="45720" rtlCol="0" anchor="b">
            <a:normAutofit/>
          </a:bodyPr>
          <a:lstStyle/>
          <a:p>
            <a:pPr algn="ctr">
              <a:lnSpc>
                <a:spcPct val="90000"/>
              </a:lnSpc>
              <a:spcBef>
                <a:spcPct val="0"/>
              </a:spcBef>
              <a:spcAft>
                <a:spcPts val="499"/>
              </a:spcAft>
            </a:pPr>
            <a:r>
              <a:rPr lang="en-US" sz="4300" dirty="0">
                <a:solidFill>
                  <a:schemeClr val="bg1"/>
                </a:solidFill>
                <a:latin typeface="Franklin Gothic Medium" panose="020B0603020102020204" pitchFamily="34" charset="0"/>
                <a:ea typeface="+mj-ea"/>
                <a:cs typeface="+mj-cs"/>
              </a:rPr>
              <a:t>Virtual m</a:t>
            </a:r>
            <a:r>
              <a:rPr lang="en-US" sz="4300" kern="1200" dirty="0">
                <a:solidFill>
                  <a:schemeClr val="bg1"/>
                </a:solidFill>
                <a:latin typeface="Franklin Gothic Medium" panose="020B0603020102020204" pitchFamily="34" charset="0"/>
                <a:ea typeface="+mj-ea"/>
                <a:cs typeface="+mj-cs"/>
              </a:rPr>
              <a:t>entoring </a:t>
            </a:r>
          </a:p>
          <a:p>
            <a:pPr algn="ctr">
              <a:lnSpc>
                <a:spcPct val="90000"/>
              </a:lnSpc>
              <a:spcBef>
                <a:spcPct val="0"/>
              </a:spcBef>
              <a:spcAft>
                <a:spcPts val="499"/>
              </a:spcAft>
            </a:pPr>
            <a:r>
              <a:rPr lang="en-US" sz="4300" kern="1200" dirty="0">
                <a:solidFill>
                  <a:schemeClr val="bg1"/>
                </a:solidFill>
                <a:latin typeface="Franklin Gothic Medium" panose="020B0603020102020204" pitchFamily="34" charset="0"/>
                <a:ea typeface="+mj-ea"/>
                <a:cs typeface="+mj-cs"/>
              </a:rPr>
              <a:t>in </a:t>
            </a:r>
            <a:r>
              <a:rPr lang="en-US" sz="4300" dirty="0">
                <a:solidFill>
                  <a:schemeClr val="bg1"/>
                </a:solidFill>
                <a:latin typeface="Franklin Gothic Medium" panose="020B0603020102020204" pitchFamily="34" charset="0"/>
                <a:ea typeface="+mj-ea"/>
                <a:cs typeface="+mj-cs"/>
              </a:rPr>
              <a:t>a</a:t>
            </a:r>
            <a:r>
              <a:rPr lang="en-US" sz="4300" kern="1200" dirty="0">
                <a:solidFill>
                  <a:schemeClr val="bg1"/>
                </a:solidFill>
                <a:latin typeface="Franklin Gothic Medium" panose="020B0603020102020204" pitchFamily="34" charset="0"/>
                <a:ea typeface="+mj-ea"/>
                <a:cs typeface="+mj-cs"/>
              </a:rPr>
              <a:t>ction</a:t>
            </a:r>
          </a:p>
        </p:txBody>
      </p:sp>
      <p:grpSp>
        <p:nvGrpSpPr>
          <p:cNvPr id="11" name="Group 10">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077528" cy="6858000"/>
            <a:chOff x="1" y="0"/>
            <a:chExt cx="4087640" cy="6858000"/>
          </a:xfrm>
          <a:effectLst>
            <a:outerShdw blurRad="381000" dist="152400" algn="ctr" rotWithShape="0">
              <a:srgbClr val="000000">
                <a:alpha val="10000"/>
              </a:srgbClr>
            </a:outerShdw>
          </a:effectLst>
        </p:grpSpPr>
        <p:sp>
          <p:nvSpPr>
            <p:cNvPr id="6" name="Freeform: Shape 11">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4" name="Picture 3">
            <a:extLst>
              <a:ext uri="{FF2B5EF4-FFF2-40B4-BE49-F238E27FC236}">
                <a16:creationId xmlns:a16="http://schemas.microsoft.com/office/drawing/2014/main" id="{CB31F6ED-5D7E-1D46-7635-2EC7D9E0AE85}"/>
              </a:ext>
            </a:extLst>
          </p:cNvPr>
          <p:cNvPicPr>
            <a:picLocks noChangeAspect="1"/>
          </p:cNvPicPr>
          <p:nvPr/>
        </p:nvPicPr>
        <p:blipFill rotWithShape="1">
          <a:blip r:embed="rId3"/>
          <a:srcRect r="-2" b="2413"/>
          <a:stretch/>
        </p:blipFill>
        <p:spPr>
          <a:xfrm>
            <a:off x="20" y="10"/>
            <a:ext cx="3900390"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15" name="Group 14">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1789" y="0"/>
            <a:ext cx="1335740" cy="6858000"/>
            <a:chOff x="2661507" y="0"/>
            <a:chExt cx="1339053" cy="6858000"/>
          </a:xfrm>
        </p:grpSpPr>
        <p:sp>
          <p:nvSpPr>
            <p:cNvPr id="7" name="Freeform: Shape 15">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9" name="Group 18">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084310" y="0"/>
            <a:ext cx="4077527" cy="6858000"/>
            <a:chOff x="1" y="0"/>
            <a:chExt cx="4087640" cy="6858000"/>
          </a:xfrm>
          <a:effectLst>
            <a:outerShdw blurRad="381000" dist="152400" algn="ctr" rotWithShape="0">
              <a:srgbClr val="000000">
                <a:alpha val="10000"/>
              </a:srgbClr>
            </a:outerShdw>
          </a:effectLst>
        </p:grpSpPr>
        <p:sp>
          <p:nvSpPr>
            <p:cNvPr id="20" name="Freeform: Shape 19">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2" name="Picture 1">
            <a:extLst>
              <a:ext uri="{FF2B5EF4-FFF2-40B4-BE49-F238E27FC236}">
                <a16:creationId xmlns:a16="http://schemas.microsoft.com/office/drawing/2014/main" id="{F3D3E624-43ED-930B-EA29-E373154F15AB}"/>
              </a:ext>
            </a:extLst>
          </p:cNvPr>
          <p:cNvPicPr>
            <a:picLocks noChangeAspect="1"/>
          </p:cNvPicPr>
          <p:nvPr/>
        </p:nvPicPr>
        <p:blipFill rotWithShape="1">
          <a:blip r:embed="rId5"/>
          <a:srcRect t="8110" r="-1" b="10568"/>
          <a:stretch/>
        </p:blipFill>
        <p:spPr>
          <a:xfrm>
            <a:off x="8261426" y="1"/>
            <a:ext cx="3900411"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grpSp>
        <p:nvGrpSpPr>
          <p:cNvPr id="23" name="Group 22">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084309" y="-2"/>
            <a:ext cx="1335740" cy="6858000"/>
            <a:chOff x="2661507" y="0"/>
            <a:chExt cx="1339053" cy="6858000"/>
          </a:xfrm>
          <a:effectLst>
            <a:outerShdw blurRad="381000" dist="152400" dir="10800000" algn="r" rotWithShape="0">
              <a:prstClr val="black">
                <a:alpha val="10000"/>
              </a:prstClr>
            </a:outerShdw>
          </a:effectLst>
        </p:grpSpPr>
        <p:sp>
          <p:nvSpPr>
            <p:cNvPr id="24" name="Freeform: Shape 23">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66767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8519" y="1752600"/>
            <a:ext cx="7696200" cy="3662541"/>
          </a:xfrm>
          <a:prstGeom prst="rect">
            <a:avLst/>
          </a:prstGeom>
          <a:noFill/>
        </p:spPr>
        <p:txBody>
          <a:bodyPr wrap="square" rtlCol="0">
            <a:spAutoFit/>
          </a:bodyPr>
          <a:lstStyle/>
          <a:p>
            <a:pPr algn="ctr"/>
            <a:r>
              <a:rPr lang="en-US" sz="2400" dirty="0">
                <a:solidFill>
                  <a:srgbClr val="C87137"/>
                </a:solidFill>
                <a:latin typeface="Franklin Gothic Medium" pitchFamily="34" charset="0"/>
              </a:rPr>
              <a:t>Kristine Powell</a:t>
            </a:r>
            <a:r>
              <a:rPr lang="en-US" sz="2000" dirty="0">
                <a:solidFill>
                  <a:srgbClr val="C87137"/>
                </a:solidFill>
                <a:latin typeface="Franklin Gothic Medium" pitchFamily="34" charset="0"/>
              </a:rPr>
              <a:t>, MSN, RN, AGACNP-BC, CEN, NEA-BC, FAEN </a:t>
            </a:r>
          </a:p>
          <a:p>
            <a:pPr algn="ctr"/>
            <a:r>
              <a:rPr lang="en-US" sz="2000" dirty="0">
                <a:latin typeface="Franklin Gothic Medium" pitchFamily="34" charset="0"/>
              </a:rPr>
              <a:t>Director of Emergency Services</a:t>
            </a:r>
          </a:p>
          <a:p>
            <a:pPr algn="ctr"/>
            <a:r>
              <a:rPr lang="en-US" sz="2000" dirty="0">
                <a:latin typeface="Franklin Gothic Medium" pitchFamily="34" charset="0"/>
              </a:rPr>
              <a:t>Baylor Scott &amp; White Health</a:t>
            </a:r>
          </a:p>
          <a:p>
            <a:pPr algn="ctr"/>
            <a:endParaRPr lang="en-US" sz="2000" dirty="0">
              <a:latin typeface="Franklin Gothic Medium" pitchFamily="34" charset="0"/>
            </a:endParaRPr>
          </a:p>
          <a:p>
            <a:pPr algn="ctr"/>
            <a:r>
              <a:rPr lang="en-US" sz="2400" dirty="0">
                <a:solidFill>
                  <a:srgbClr val="C87137"/>
                </a:solidFill>
                <a:latin typeface="Franklin Gothic Medium" pitchFamily="34" charset="0"/>
              </a:rPr>
              <a:t>Regina Nuseibeh</a:t>
            </a:r>
            <a:r>
              <a:rPr lang="en-US" sz="2000" dirty="0">
                <a:solidFill>
                  <a:srgbClr val="C87137"/>
                </a:solidFill>
                <a:latin typeface="Franklin Gothic Medium" pitchFamily="34" charset="0"/>
              </a:rPr>
              <a:t>, MSN, RN, AGCNS-BC, TCRN </a:t>
            </a:r>
          </a:p>
          <a:p>
            <a:pPr algn="ctr"/>
            <a:r>
              <a:rPr lang="en-US" sz="2000" dirty="0">
                <a:latin typeface="Franklin Gothic Medium" pitchFamily="34" charset="0"/>
              </a:rPr>
              <a:t>Manager of Emergency and Trauma Services, and Center of Hope</a:t>
            </a:r>
          </a:p>
          <a:p>
            <a:pPr algn="ctr"/>
            <a:r>
              <a:rPr lang="en-US" sz="2000" dirty="0">
                <a:latin typeface="Franklin Gothic Medium" pitchFamily="34" charset="0"/>
              </a:rPr>
              <a:t>Franciscan Health Lafayette</a:t>
            </a:r>
          </a:p>
          <a:p>
            <a:pPr algn="ctr"/>
            <a:endParaRPr lang="en-US" sz="2000" dirty="0">
              <a:latin typeface="Franklin Gothic Medium" pitchFamily="34" charset="0"/>
            </a:endParaRPr>
          </a:p>
          <a:p>
            <a:pPr algn="ctr"/>
            <a:r>
              <a:rPr lang="en-US" sz="2400" dirty="0">
                <a:solidFill>
                  <a:srgbClr val="C87137"/>
                </a:solidFill>
                <a:latin typeface="Franklin Gothic Medium" pitchFamily="34" charset="0"/>
              </a:rPr>
              <a:t>JoAnn Lazarus</a:t>
            </a:r>
            <a:r>
              <a:rPr lang="en-US" sz="2000" dirty="0">
                <a:solidFill>
                  <a:srgbClr val="C87137"/>
                </a:solidFill>
                <a:latin typeface="Franklin Gothic Medium" pitchFamily="34" charset="0"/>
              </a:rPr>
              <a:t>, MSN, RN, CEN, FAEN </a:t>
            </a:r>
          </a:p>
          <a:p>
            <a:pPr algn="ctr"/>
            <a:r>
              <a:rPr lang="en-US" sz="2000" dirty="0">
                <a:latin typeface="Franklin Gothic Medium" pitchFamily="34" charset="0"/>
              </a:rPr>
              <a:t>Managing Partner</a:t>
            </a:r>
          </a:p>
          <a:p>
            <a:pPr algn="ctr"/>
            <a:r>
              <a:rPr lang="en-US" sz="2000" dirty="0">
                <a:latin typeface="Franklin Gothic Medium" pitchFamily="34" charset="0"/>
              </a:rPr>
              <a:t>Peregrine Health Services</a:t>
            </a:r>
          </a:p>
        </p:txBody>
      </p:sp>
      <p:sp>
        <p:nvSpPr>
          <p:cNvPr id="12" name="TextBox 11">
            <a:extLst>
              <a:ext uri="{FF2B5EF4-FFF2-40B4-BE49-F238E27FC236}">
                <a16:creationId xmlns:a16="http://schemas.microsoft.com/office/drawing/2014/main" id="{3D185A5B-A35B-EE35-3D41-363B0D171FA6}"/>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TSN</a:t>
            </a:r>
            <a:r>
              <a:rPr lang="en-US" sz="3200" dirty="0">
                <a:solidFill>
                  <a:srgbClr val="C87137"/>
                </a:solidFill>
                <a:latin typeface="Franklin Gothic Demi" pitchFamily="34" charset="0"/>
              </a:rPr>
              <a:t> Webinars</a:t>
            </a:r>
          </a:p>
        </p:txBody>
      </p:sp>
      <p:cxnSp>
        <p:nvCxnSpPr>
          <p:cNvPr id="13" name="Straight Connector 12">
            <a:extLst>
              <a:ext uri="{FF2B5EF4-FFF2-40B4-BE49-F238E27FC236}">
                <a16:creationId xmlns:a16="http://schemas.microsoft.com/office/drawing/2014/main" id="{2CCDDE69-FCCD-FFB2-2B7D-B34C2CBDADA4}"/>
              </a:ext>
            </a:extLst>
          </p:cNvPr>
          <p:cNvCxnSpPr>
            <a:cxnSpLocks/>
          </p:cNvCxnSpPr>
          <p:nvPr/>
        </p:nvCxnSpPr>
        <p:spPr>
          <a:xfrm>
            <a:off x="518319" y="533400"/>
            <a:ext cx="25146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fade">
                                      <p:cBhvr>
                                        <p:cTn id="29" dur="500"/>
                                        <p:tgtEl>
                                          <p:spTgt spid="6">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fade">
                                      <p:cBhvr>
                                        <p:cTn id="32" dur="500"/>
                                        <p:tgtEl>
                                          <p:spTgt spid="6">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animEffect transition="in" filter="fade">
                                      <p:cBhvr>
                                        <p:cTn id="35"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899319" y="2409111"/>
            <a:ext cx="109347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Decreased turnover rates — 2022 baseline: 39% / current: 9.8%</a:t>
            </a:r>
          </a:p>
          <a:p>
            <a:endParaRPr lang="en-US" sz="2400" dirty="0">
              <a:solidFill>
                <a:srgbClr val="767171"/>
              </a:solidFill>
              <a:latin typeface="Franklin Gothic Medium" panose="020B0603020102020204" pitchFamily="34" charset="0"/>
            </a:endParaRP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Decreased incident reports for care concern — baseline: 46 / 2023 Q1: 2</a:t>
            </a:r>
          </a:p>
          <a:p>
            <a:endParaRPr lang="en-US" sz="2400" dirty="0">
              <a:solidFill>
                <a:srgbClr val="767171"/>
              </a:solidFill>
              <a:latin typeface="Franklin Gothic Medium" panose="020B0603020102020204" pitchFamily="34" charset="0"/>
            </a:endParaRP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Decrease agency nurse — 2022: 12.9 / on track for 0 by December 2023</a:t>
            </a:r>
          </a:p>
          <a:p>
            <a:endParaRPr lang="en-US" sz="2400" dirty="0">
              <a:solidFill>
                <a:srgbClr val="767171"/>
              </a:solidFill>
              <a:latin typeface="Franklin Gothic Medium" panose="020B0603020102020204" pitchFamily="34" charset="0"/>
            </a:endParaRP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Improved trauma documentation compliance — improved but have room</a:t>
            </a:r>
          </a:p>
          <a:p>
            <a:r>
              <a:rPr lang="en-US" sz="2400" dirty="0">
                <a:solidFill>
                  <a:srgbClr val="767171"/>
                </a:solidFill>
                <a:latin typeface="Franklin Gothic Medium" panose="020B0603020102020204" pitchFamily="34" charset="0"/>
              </a:rPr>
              <a:t> </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Recruiting — nursing students: 5/5</a:t>
            </a:r>
          </a:p>
          <a:p>
            <a:pPr marL="342900" indent="-342900">
              <a:buFont typeface="Arial" panose="020B0604020202020204" pitchFamily="34" charset="0"/>
              <a:buChar char="•"/>
            </a:pPr>
            <a:endParaRPr lang="en-US" sz="2400" dirty="0">
              <a:solidFill>
                <a:srgbClr val="767171"/>
              </a:solidFill>
              <a:latin typeface="Franklin Gothic Medium" panose="020B0603020102020204" pitchFamily="34" charset="0"/>
            </a:endParaRP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447800"/>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Results</a:t>
            </a:r>
          </a:p>
        </p:txBody>
      </p:sp>
      <p:sp>
        <p:nvSpPr>
          <p:cNvPr id="5" name="TextBox 4">
            <a:extLst>
              <a:ext uri="{FF2B5EF4-FFF2-40B4-BE49-F238E27FC236}">
                <a16:creationId xmlns:a16="http://schemas.microsoft.com/office/drawing/2014/main" id="{495EC9F8-FCD7-D449-2BBA-005D163F7A63}"/>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Virtual Mentors</a:t>
            </a:r>
          </a:p>
        </p:txBody>
      </p:sp>
      <p:cxnSp>
        <p:nvCxnSpPr>
          <p:cNvPr id="6" name="Straight Connector 5">
            <a:extLst>
              <a:ext uri="{FF2B5EF4-FFF2-40B4-BE49-F238E27FC236}">
                <a16:creationId xmlns:a16="http://schemas.microsoft.com/office/drawing/2014/main" id="{AE77A3BC-8B23-F984-C343-2FD88D47EF96}"/>
              </a:ext>
            </a:extLst>
          </p:cNvPr>
          <p:cNvCxnSpPr>
            <a:cxnSpLocks/>
          </p:cNvCxnSpPr>
          <p:nvPr/>
        </p:nvCxnSpPr>
        <p:spPr>
          <a:xfrm>
            <a:off x="518319" y="533400"/>
            <a:ext cx="28194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78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196472-8311-87BE-D7CE-435878632420}"/>
              </a:ext>
            </a:extLst>
          </p:cNvPr>
          <p:cNvSpPr txBox="1"/>
          <p:nvPr/>
        </p:nvSpPr>
        <p:spPr>
          <a:xfrm>
            <a:off x="899319" y="1194375"/>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Survey results</a:t>
            </a:r>
          </a:p>
        </p:txBody>
      </p:sp>
      <p:graphicFrame>
        <p:nvGraphicFramePr>
          <p:cNvPr id="10" name="Content Placeholder 3">
            <a:extLst>
              <a:ext uri="{FF2B5EF4-FFF2-40B4-BE49-F238E27FC236}">
                <a16:creationId xmlns:a16="http://schemas.microsoft.com/office/drawing/2014/main" id="{90EE43B7-954F-B0B1-0BFA-4123C819A3E5}"/>
              </a:ext>
            </a:extLst>
          </p:cNvPr>
          <p:cNvGraphicFramePr>
            <a:graphicFrameLocks/>
          </p:cNvGraphicFramePr>
          <p:nvPr>
            <p:extLst>
              <p:ext uri="{D42A27DB-BD31-4B8C-83A1-F6EECF244321}">
                <p14:modId xmlns:p14="http://schemas.microsoft.com/office/powerpoint/2010/main" val="460131583"/>
              </p:ext>
            </p:extLst>
          </p:nvPr>
        </p:nvGraphicFramePr>
        <p:xfrm>
          <a:off x="1928018" y="2209800"/>
          <a:ext cx="8305801" cy="3753958"/>
        </p:xfrm>
        <a:graphic>
          <a:graphicData uri="http://schemas.openxmlformats.org/drawingml/2006/table">
            <a:tbl>
              <a:tblPr firstRow="1" firstCol="1" bandRow="1">
                <a:tableStyleId>{5C22544A-7EE6-4342-B048-85BDC9FD1C3A}</a:tableStyleId>
              </a:tblPr>
              <a:tblGrid>
                <a:gridCol w="1649910">
                  <a:extLst>
                    <a:ext uri="{9D8B030D-6E8A-4147-A177-3AD203B41FA5}">
                      <a16:colId xmlns:a16="http://schemas.microsoft.com/office/drawing/2014/main" val="572282035"/>
                    </a:ext>
                  </a:extLst>
                </a:gridCol>
                <a:gridCol w="1611401">
                  <a:extLst>
                    <a:ext uri="{9D8B030D-6E8A-4147-A177-3AD203B41FA5}">
                      <a16:colId xmlns:a16="http://schemas.microsoft.com/office/drawing/2014/main" val="1001854370"/>
                    </a:ext>
                  </a:extLst>
                </a:gridCol>
                <a:gridCol w="825968">
                  <a:extLst>
                    <a:ext uri="{9D8B030D-6E8A-4147-A177-3AD203B41FA5}">
                      <a16:colId xmlns:a16="http://schemas.microsoft.com/office/drawing/2014/main" val="2716479615"/>
                    </a:ext>
                  </a:extLst>
                </a:gridCol>
                <a:gridCol w="787457">
                  <a:extLst>
                    <a:ext uri="{9D8B030D-6E8A-4147-A177-3AD203B41FA5}">
                      <a16:colId xmlns:a16="http://schemas.microsoft.com/office/drawing/2014/main" val="430512056"/>
                    </a:ext>
                  </a:extLst>
                </a:gridCol>
                <a:gridCol w="787457">
                  <a:extLst>
                    <a:ext uri="{9D8B030D-6E8A-4147-A177-3AD203B41FA5}">
                      <a16:colId xmlns:a16="http://schemas.microsoft.com/office/drawing/2014/main" val="1783556479"/>
                    </a:ext>
                  </a:extLst>
                </a:gridCol>
                <a:gridCol w="787457">
                  <a:extLst>
                    <a:ext uri="{9D8B030D-6E8A-4147-A177-3AD203B41FA5}">
                      <a16:colId xmlns:a16="http://schemas.microsoft.com/office/drawing/2014/main" val="324436339"/>
                    </a:ext>
                  </a:extLst>
                </a:gridCol>
                <a:gridCol w="506223">
                  <a:extLst>
                    <a:ext uri="{9D8B030D-6E8A-4147-A177-3AD203B41FA5}">
                      <a16:colId xmlns:a16="http://schemas.microsoft.com/office/drawing/2014/main" val="3399875783"/>
                    </a:ext>
                  </a:extLst>
                </a:gridCol>
                <a:gridCol w="449976">
                  <a:extLst>
                    <a:ext uri="{9D8B030D-6E8A-4147-A177-3AD203B41FA5}">
                      <a16:colId xmlns:a16="http://schemas.microsoft.com/office/drawing/2014/main" val="1200466437"/>
                    </a:ext>
                  </a:extLst>
                </a:gridCol>
                <a:gridCol w="449976">
                  <a:extLst>
                    <a:ext uri="{9D8B030D-6E8A-4147-A177-3AD203B41FA5}">
                      <a16:colId xmlns:a16="http://schemas.microsoft.com/office/drawing/2014/main" val="3643990011"/>
                    </a:ext>
                  </a:extLst>
                </a:gridCol>
                <a:gridCol w="449976">
                  <a:extLst>
                    <a:ext uri="{9D8B030D-6E8A-4147-A177-3AD203B41FA5}">
                      <a16:colId xmlns:a16="http://schemas.microsoft.com/office/drawing/2014/main" val="900880649"/>
                    </a:ext>
                  </a:extLst>
                </a:gridCol>
              </a:tblGrid>
              <a:tr h="469838">
                <a:tc>
                  <a:txBody>
                    <a:bodyPr/>
                    <a:lstStyle/>
                    <a:p>
                      <a:pPr marL="0" marR="0">
                        <a:spcBef>
                          <a:spcPts val="0"/>
                        </a:spcBef>
                        <a:spcAft>
                          <a:spcPts val="0"/>
                        </a:spcAft>
                      </a:pPr>
                      <a:r>
                        <a:rPr lang="en-US" sz="700" dirty="0">
                          <a:effectLst/>
                        </a:rPr>
                        <a:t>Goal</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700" dirty="0">
                          <a:effectLst/>
                        </a:rPr>
                        <a:t>Objective</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800" dirty="0">
                          <a:effectLst/>
                        </a:rPr>
                        <a:t>2021 Baseline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800" dirty="0">
                          <a:effectLst/>
                        </a:rPr>
                        <a:t>2022 Baseline</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800" dirty="0">
                          <a:effectLst/>
                        </a:rPr>
                        <a:t>2023 Target</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7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Pre-interaction</a:t>
                      </a:r>
                      <a:endParaRPr lang="en-US" sz="900" dirty="0">
                        <a:effectLst/>
                        <a:latin typeface="Calibri" panose="020F0502020204030204" pitchFamily="34" charset="0"/>
                        <a:ea typeface="Calibri" panose="020F0502020204030204" pitchFamily="34" charset="0"/>
                      </a:endParaRPr>
                    </a:p>
                  </a:txBody>
                  <a:tcPr marL="57009" marR="57009" marT="0" marB="0" anchor="b"/>
                </a:tc>
                <a:tc>
                  <a:txBody>
                    <a:bodyPr/>
                    <a:lstStyle/>
                    <a:p>
                      <a:pPr marL="0" marR="0" algn="ctr">
                        <a:spcBef>
                          <a:spcPts val="0"/>
                        </a:spcBef>
                        <a:spcAft>
                          <a:spcPts val="0"/>
                        </a:spcAft>
                      </a:pPr>
                      <a:r>
                        <a:rPr lang="en-US" sz="900" dirty="0">
                          <a:effectLst/>
                        </a:rPr>
                        <a:t>Mid- Month 1</a:t>
                      </a:r>
                      <a:endParaRPr lang="en-US" sz="900" dirty="0">
                        <a:effectLst/>
                        <a:latin typeface="Calibri" panose="020F0502020204030204" pitchFamily="34" charset="0"/>
                        <a:ea typeface="Calibri" panose="020F0502020204030204" pitchFamily="34" charset="0"/>
                      </a:endParaRPr>
                    </a:p>
                  </a:txBody>
                  <a:tcPr marL="57009" marR="57009" marT="0" marB="0" anchor="b"/>
                </a:tc>
                <a:tc>
                  <a:txBody>
                    <a:bodyPr/>
                    <a:lstStyle/>
                    <a:p>
                      <a:pPr marL="0" marR="0" algn="ctr">
                        <a:spcBef>
                          <a:spcPts val="0"/>
                        </a:spcBef>
                        <a:spcAft>
                          <a:spcPts val="0"/>
                        </a:spcAft>
                      </a:pPr>
                      <a:r>
                        <a:rPr lang="en-US" sz="900" dirty="0">
                          <a:effectLst/>
                        </a:rPr>
                        <a:t>Mid- Month 2</a:t>
                      </a:r>
                      <a:endParaRPr lang="en-US" sz="900" dirty="0">
                        <a:effectLst/>
                        <a:latin typeface="Calibri" panose="020F0502020204030204" pitchFamily="34" charset="0"/>
                        <a:ea typeface="Calibri" panose="020F0502020204030204" pitchFamily="34" charset="0"/>
                      </a:endParaRPr>
                    </a:p>
                  </a:txBody>
                  <a:tcPr marL="57009" marR="57009" marT="0" marB="0" anchor="b"/>
                </a:tc>
                <a:tc>
                  <a:txBody>
                    <a:bodyPr/>
                    <a:lstStyle/>
                    <a:p>
                      <a:pPr marL="0" marR="0">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1625506584"/>
                  </a:ext>
                </a:extLst>
              </a:tr>
              <a:tr h="313225">
                <a:tc>
                  <a:txBody>
                    <a:bodyPr/>
                    <a:lstStyle/>
                    <a:p>
                      <a:pPr marL="0" marR="0">
                        <a:spcBef>
                          <a:spcPts val="0"/>
                        </a:spcBef>
                        <a:spcAft>
                          <a:spcPts val="0"/>
                        </a:spcAft>
                      </a:pPr>
                      <a:r>
                        <a:rPr lang="en-US" sz="7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7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8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8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8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7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gridSpan="4">
                  <a:txBody>
                    <a:bodyPr/>
                    <a:lstStyle/>
                    <a:p>
                      <a:pPr marL="0" marR="0" algn="ctr">
                        <a:spcBef>
                          <a:spcPts val="0"/>
                        </a:spcBef>
                        <a:spcAft>
                          <a:spcPts val="0"/>
                        </a:spcAft>
                      </a:pPr>
                      <a:r>
                        <a:rPr lang="en-US" sz="900" dirty="0">
                          <a:effectLst/>
                        </a:rPr>
                        <a:t>% of responses Strongly Agree and Agree</a:t>
                      </a:r>
                      <a:endParaRPr lang="en-US" sz="900" dirty="0">
                        <a:effectLst/>
                        <a:latin typeface="Calibri" panose="020F0502020204030204" pitchFamily="34" charset="0"/>
                        <a:ea typeface="Calibri" panose="020F0502020204030204" pitchFamily="34" charset="0"/>
                      </a:endParaRPr>
                    </a:p>
                  </a:txBody>
                  <a:tcPr marL="57009" marR="57009"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6029933"/>
                  </a:ext>
                </a:extLst>
              </a:tr>
              <a:tr h="172037">
                <a:tc rowSpan="13">
                  <a:txBody>
                    <a:bodyPr/>
                    <a:lstStyle/>
                    <a:p>
                      <a:pPr marL="0" marR="0" algn="ctr">
                        <a:spcBef>
                          <a:spcPts val="0"/>
                        </a:spcBef>
                        <a:spcAft>
                          <a:spcPts val="0"/>
                        </a:spcAft>
                      </a:pPr>
                      <a:r>
                        <a:rPr lang="en-US" sz="700" dirty="0">
                          <a:effectLst/>
                        </a:rPr>
                        <a:t>Establish a support program for novice nurses to facilitate critical thinking skills that will enable them to care for complex patients while advancing their knowledge and feeling valued/supported.   </a:t>
                      </a:r>
                      <a:endParaRPr lang="en-US" sz="900" dirty="0">
                        <a:effectLst/>
                        <a:latin typeface="Calibri" panose="020F0502020204030204" pitchFamily="34" charset="0"/>
                        <a:ea typeface="Calibri" panose="020F0502020204030204" pitchFamily="34" charset="0"/>
                      </a:endParaRPr>
                    </a:p>
                  </a:txBody>
                  <a:tcPr marL="57009" marR="57009" marT="0" marB="0" anchor="ctr"/>
                </a:tc>
                <a:tc rowSpan="2">
                  <a:txBody>
                    <a:bodyPr/>
                    <a:lstStyle/>
                    <a:p>
                      <a:pPr marL="0" marR="0">
                        <a:spcBef>
                          <a:spcPts val="0"/>
                        </a:spcBef>
                        <a:spcAft>
                          <a:spcPts val="0"/>
                        </a:spcAft>
                      </a:pPr>
                      <a:r>
                        <a:rPr lang="en-US" sz="700" dirty="0">
                          <a:effectLst/>
                        </a:rPr>
                        <a:t>Pre-interaction with Virtual Mentor</a:t>
                      </a:r>
                      <a:br>
                        <a:rPr lang="en-US" sz="700" dirty="0">
                          <a:effectLst/>
                        </a:rPr>
                      </a:br>
                      <a:r>
                        <a:rPr lang="en-US" sz="700" dirty="0">
                          <a:effectLst/>
                        </a:rPr>
                        <a:t>"I feel prepared to independently care for ED patients"</a:t>
                      </a:r>
                      <a:endParaRPr lang="en-US" sz="900" dirty="0">
                        <a:effectLst/>
                        <a:latin typeface="Calibri" panose="020F0502020204030204" pitchFamily="34" charset="0"/>
                        <a:ea typeface="Calibri" panose="020F0502020204030204" pitchFamily="34" charset="0"/>
                      </a:endParaRPr>
                    </a:p>
                  </a:txBody>
                  <a:tcPr marL="57009" marR="57009" marT="0" marB="0" anchor="ctr"/>
                </a:tc>
                <a:tc rowSpan="2">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rowSpan="2">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rowSpan="2">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700" dirty="0">
                          <a:effectLst/>
                        </a:rPr>
                        <a:t>% of responses</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64%</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1522107822"/>
                  </a:ext>
                </a:extLst>
              </a:tr>
              <a:tr h="2562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700" dirty="0">
                          <a:effectLst/>
                        </a:rPr>
                        <a:t>Number of responses</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11</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162004592"/>
                  </a:ext>
                </a:extLst>
              </a:tr>
              <a:tr h="172037">
                <a:tc vMerge="1">
                  <a:txBody>
                    <a:bodyPr/>
                    <a:lstStyle/>
                    <a:p>
                      <a:endParaRPr lang="en-US"/>
                    </a:p>
                  </a:txBody>
                  <a:tcPr/>
                </a:tc>
                <a:tc rowSpan="2">
                  <a:txBody>
                    <a:bodyPr/>
                    <a:lstStyle/>
                    <a:p>
                      <a:pPr marL="0" marR="0">
                        <a:spcBef>
                          <a:spcPts val="0"/>
                        </a:spcBef>
                        <a:spcAft>
                          <a:spcPts val="0"/>
                        </a:spcAft>
                      </a:pPr>
                      <a:r>
                        <a:rPr lang="en-US" sz="700" dirty="0">
                          <a:effectLst/>
                        </a:rPr>
                        <a:t>"Lack of clinical support would cause me to separate from my department."</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rowSpan="2">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rowSpan="2">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700" dirty="0">
                          <a:effectLst/>
                        </a:rPr>
                        <a:t>% of responses</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55%</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3959988218"/>
                  </a:ext>
                </a:extLst>
              </a:tr>
              <a:tr h="256275">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700" dirty="0">
                          <a:effectLst/>
                        </a:rPr>
                        <a:t>Number of responses</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11</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2170320378"/>
                  </a:ext>
                </a:extLst>
              </a:tr>
              <a:tr h="231360">
                <a:tc vMerge="1">
                  <a:txBody>
                    <a:bodyPr/>
                    <a:lstStyle/>
                    <a:p>
                      <a:endParaRPr lang="en-US"/>
                    </a:p>
                  </a:txBody>
                  <a:tcPr/>
                </a:tc>
                <a:tc rowSpan="2">
                  <a:txBody>
                    <a:bodyPr/>
                    <a:lstStyle/>
                    <a:p>
                      <a:pPr marL="0" marR="0">
                        <a:spcBef>
                          <a:spcPts val="0"/>
                        </a:spcBef>
                        <a:spcAft>
                          <a:spcPts val="0"/>
                        </a:spcAft>
                      </a:pPr>
                      <a:r>
                        <a:rPr lang="en-US" sz="700" dirty="0">
                          <a:effectLst/>
                        </a:rPr>
                        <a:t>Mid Points (1-5 mo)</a:t>
                      </a:r>
                      <a:br>
                        <a:rPr lang="en-US" sz="700" dirty="0">
                          <a:effectLst/>
                        </a:rPr>
                      </a:br>
                      <a:r>
                        <a:rPr lang="en-US" sz="700" dirty="0">
                          <a:effectLst/>
                        </a:rPr>
                        <a:t>"The clinical support of the Virtual ED Mentor decreases the time it takes for me to access nursing protocols."</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rowSpan="2">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700" dirty="0">
                          <a:effectLst/>
                        </a:rPr>
                        <a:t>% of responses</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40%</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50%</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3115172479"/>
                  </a:ext>
                </a:extLst>
              </a:tr>
              <a:tr h="256275">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vMerge="1">
                  <a:txBody>
                    <a:bodyPr/>
                    <a:lstStyle/>
                    <a:p>
                      <a:endParaRPr lang="en-US"/>
                    </a:p>
                  </a:txBody>
                  <a:tcPr/>
                </a:tc>
                <a:tc>
                  <a:txBody>
                    <a:bodyPr/>
                    <a:lstStyle/>
                    <a:p>
                      <a:pPr marL="0" marR="0">
                        <a:spcBef>
                          <a:spcPts val="0"/>
                        </a:spcBef>
                        <a:spcAft>
                          <a:spcPts val="0"/>
                        </a:spcAft>
                      </a:pPr>
                      <a:r>
                        <a:rPr lang="en-US" sz="700" dirty="0">
                          <a:effectLst/>
                        </a:rPr>
                        <a:t>Number of responses</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10</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2</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2578900138"/>
                  </a:ext>
                </a:extLst>
              </a:tr>
              <a:tr h="172037">
                <a:tc vMerge="1">
                  <a:txBody>
                    <a:bodyPr/>
                    <a:lstStyle/>
                    <a:p>
                      <a:endParaRPr lang="en-US"/>
                    </a:p>
                  </a:txBody>
                  <a:tcPr/>
                </a:tc>
                <a:tc rowSpan="2">
                  <a:txBody>
                    <a:bodyPr/>
                    <a:lstStyle/>
                    <a:p>
                      <a:pPr marL="0" marR="0">
                        <a:spcBef>
                          <a:spcPts val="0"/>
                        </a:spcBef>
                        <a:spcAft>
                          <a:spcPts val="0"/>
                        </a:spcAft>
                      </a:pPr>
                      <a:r>
                        <a:rPr lang="en-US" sz="700" dirty="0">
                          <a:effectLst/>
                        </a:rPr>
                        <a:t>"The clinical support of the Virtual ED Mentor has improved the quality of my documentation."</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rowSpan="2">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700" dirty="0">
                          <a:effectLst/>
                        </a:rPr>
                        <a:t>% of responses</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70%</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50%</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304039801"/>
                  </a:ext>
                </a:extLst>
              </a:tr>
              <a:tr h="256275">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vMerge="1">
                  <a:txBody>
                    <a:bodyPr/>
                    <a:lstStyle/>
                    <a:p>
                      <a:endParaRPr lang="en-US"/>
                    </a:p>
                  </a:txBody>
                  <a:tcPr/>
                </a:tc>
                <a:tc>
                  <a:txBody>
                    <a:bodyPr/>
                    <a:lstStyle/>
                    <a:p>
                      <a:pPr marL="0" marR="0">
                        <a:spcBef>
                          <a:spcPts val="0"/>
                        </a:spcBef>
                        <a:spcAft>
                          <a:spcPts val="0"/>
                        </a:spcAft>
                      </a:pPr>
                      <a:r>
                        <a:rPr lang="en-US" sz="700" dirty="0">
                          <a:effectLst/>
                        </a:rPr>
                        <a:t>Number of responses</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10</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2</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706427748"/>
                  </a:ext>
                </a:extLst>
              </a:tr>
              <a:tr h="172037">
                <a:tc vMerge="1">
                  <a:txBody>
                    <a:bodyPr/>
                    <a:lstStyle/>
                    <a:p>
                      <a:endParaRPr lang="en-US"/>
                    </a:p>
                  </a:txBody>
                  <a:tcPr/>
                </a:tc>
                <a:tc rowSpan="2">
                  <a:txBody>
                    <a:bodyPr/>
                    <a:lstStyle/>
                    <a:p>
                      <a:pPr marL="0" marR="0">
                        <a:spcBef>
                          <a:spcPts val="0"/>
                        </a:spcBef>
                        <a:spcAft>
                          <a:spcPts val="0"/>
                        </a:spcAft>
                      </a:pPr>
                      <a:r>
                        <a:rPr lang="en-US" sz="700" dirty="0">
                          <a:effectLst/>
                        </a:rPr>
                        <a:t>"The clinical support of the Virtual ED Mentor has supported my clinical growth."</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rowSpan="2">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700" dirty="0">
                          <a:effectLst/>
                        </a:rPr>
                        <a:t>% of responses</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60%</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50%</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2740323550"/>
                  </a:ext>
                </a:extLst>
              </a:tr>
              <a:tr h="256275">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vMerge="1">
                  <a:txBody>
                    <a:bodyPr/>
                    <a:lstStyle/>
                    <a:p>
                      <a:endParaRPr lang="en-US"/>
                    </a:p>
                  </a:txBody>
                  <a:tcPr/>
                </a:tc>
                <a:tc>
                  <a:txBody>
                    <a:bodyPr/>
                    <a:lstStyle/>
                    <a:p>
                      <a:pPr marL="0" marR="0">
                        <a:spcBef>
                          <a:spcPts val="0"/>
                        </a:spcBef>
                        <a:spcAft>
                          <a:spcPts val="0"/>
                        </a:spcAft>
                      </a:pPr>
                      <a:r>
                        <a:rPr lang="en-US" sz="700" dirty="0">
                          <a:effectLst/>
                        </a:rPr>
                        <a:t>Number of responses</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10</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2</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1304176767"/>
                  </a:ext>
                </a:extLst>
              </a:tr>
              <a:tr h="172037">
                <a:tc vMerge="1">
                  <a:txBody>
                    <a:bodyPr/>
                    <a:lstStyle/>
                    <a:p>
                      <a:endParaRPr lang="en-US"/>
                    </a:p>
                  </a:txBody>
                  <a:tcPr/>
                </a:tc>
                <a:tc rowSpan="2">
                  <a:txBody>
                    <a:bodyPr/>
                    <a:lstStyle/>
                    <a:p>
                      <a:pPr marL="0" marR="0">
                        <a:spcBef>
                          <a:spcPts val="0"/>
                        </a:spcBef>
                        <a:spcAft>
                          <a:spcPts val="0"/>
                        </a:spcAft>
                      </a:pPr>
                      <a:r>
                        <a:rPr lang="en-US" sz="700" dirty="0">
                          <a:effectLst/>
                        </a:rPr>
                        <a:t>End of pilot (6 mo)</a:t>
                      </a:r>
                      <a:br>
                        <a:rPr lang="en-US" sz="700" dirty="0">
                          <a:effectLst/>
                        </a:rPr>
                      </a:br>
                      <a:r>
                        <a:rPr lang="en-US" sz="700" dirty="0">
                          <a:effectLst/>
                        </a:rPr>
                        <a:t>"I feel prepared to independently care for ED patients"</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rowSpan="2">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700" dirty="0">
                          <a:effectLst/>
                        </a:rPr>
                        <a:t>% of responses</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2116982872"/>
                  </a:ext>
                </a:extLst>
              </a:tr>
              <a:tr h="256275">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vMerge="1">
                  <a:txBody>
                    <a:bodyPr/>
                    <a:lstStyle/>
                    <a:p>
                      <a:endParaRPr lang="en-US"/>
                    </a:p>
                  </a:txBody>
                  <a:tcPr/>
                </a:tc>
                <a:tc>
                  <a:txBody>
                    <a:bodyPr/>
                    <a:lstStyle/>
                    <a:p>
                      <a:pPr marL="0" marR="0">
                        <a:spcBef>
                          <a:spcPts val="0"/>
                        </a:spcBef>
                        <a:spcAft>
                          <a:spcPts val="0"/>
                        </a:spcAft>
                      </a:pPr>
                      <a:r>
                        <a:rPr lang="en-US" sz="700" dirty="0">
                          <a:effectLst/>
                        </a:rPr>
                        <a:t>Number of responses</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2944980790"/>
                  </a:ext>
                </a:extLst>
              </a:tr>
              <a:tr h="341700">
                <a:tc vMerge="1">
                  <a:txBody>
                    <a:bodyPr/>
                    <a:lstStyle/>
                    <a:p>
                      <a:endParaRPr lang="en-US"/>
                    </a:p>
                  </a:txBody>
                  <a:tcPr/>
                </a:tc>
                <a:tc>
                  <a:txBody>
                    <a:bodyPr/>
                    <a:lstStyle/>
                    <a:p>
                      <a:pPr marL="0" marR="0">
                        <a:spcBef>
                          <a:spcPts val="0"/>
                        </a:spcBef>
                        <a:spcAft>
                          <a:spcPts val="0"/>
                        </a:spcAft>
                      </a:pPr>
                      <a:r>
                        <a:rPr lang="en-US" sz="700" dirty="0">
                          <a:effectLst/>
                        </a:rPr>
                        <a:t>"The availability of a Virtual ED Mentor would increase the likelihood I would stay in this department."</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700" dirty="0">
                          <a:effectLst/>
                        </a:rPr>
                        <a:t>% of responses</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lgn="ctr">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7009" marR="57009" marT="0" marB="0" anchor="ctr"/>
                </a:tc>
                <a:tc>
                  <a:txBody>
                    <a:bodyPr/>
                    <a:lstStyle/>
                    <a:p>
                      <a:pPr marL="0" marR="0">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3427320327"/>
                  </a:ext>
                </a:extLst>
              </a:tr>
            </a:tbl>
          </a:graphicData>
        </a:graphic>
      </p:graphicFrame>
      <p:sp>
        <p:nvSpPr>
          <p:cNvPr id="11" name="TextBox 10">
            <a:extLst>
              <a:ext uri="{FF2B5EF4-FFF2-40B4-BE49-F238E27FC236}">
                <a16:creationId xmlns:a16="http://schemas.microsoft.com/office/drawing/2014/main" id="{FBE18E66-FAEB-5251-BEA2-B8AC498EC3BB}"/>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Virtual Mentors</a:t>
            </a:r>
          </a:p>
        </p:txBody>
      </p:sp>
      <p:cxnSp>
        <p:nvCxnSpPr>
          <p:cNvPr id="12" name="Straight Connector 11">
            <a:extLst>
              <a:ext uri="{FF2B5EF4-FFF2-40B4-BE49-F238E27FC236}">
                <a16:creationId xmlns:a16="http://schemas.microsoft.com/office/drawing/2014/main" id="{C81A767B-A6ED-2739-83D4-9BA025D24292}"/>
              </a:ext>
            </a:extLst>
          </p:cNvPr>
          <p:cNvCxnSpPr>
            <a:cxnSpLocks/>
          </p:cNvCxnSpPr>
          <p:nvPr/>
        </p:nvCxnSpPr>
        <p:spPr>
          <a:xfrm>
            <a:off x="518319" y="533400"/>
            <a:ext cx="28194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90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937419" y="2667000"/>
            <a:ext cx="10287000" cy="1938992"/>
          </a:xfrm>
          <a:prstGeom prst="rect">
            <a:avLst/>
          </a:prstGeom>
          <a:noFill/>
        </p:spPr>
        <p:txBody>
          <a:bodyPr wrap="square" rtlCol="0">
            <a:spAutoFit/>
          </a:bodyPr>
          <a:lstStyle/>
          <a:p>
            <a:r>
              <a:rPr lang="en-US" sz="2400" dirty="0">
                <a:solidFill>
                  <a:srgbClr val="767171"/>
                </a:solidFill>
                <a:latin typeface="Franklin Gothic Medium" panose="020B0603020102020204" pitchFamily="34" charset="0"/>
              </a:rPr>
              <a:t>“Incredibly valuable asset that has allowed not only me to improve my workflow but has offered me to care for critical patients requiring procedures or care like giving blood when all other staff is busy. Strongly would suggest.”</a:t>
            </a:r>
          </a:p>
          <a:p>
            <a:endParaRPr lang="en-US" sz="2400" dirty="0">
              <a:solidFill>
                <a:srgbClr val="767171"/>
              </a:solidFill>
              <a:latin typeface="Franklin Gothic Medium" panose="020B0603020102020204" pitchFamily="34" charset="0"/>
            </a:endParaRPr>
          </a:p>
          <a:p>
            <a:pPr algn="r"/>
            <a:r>
              <a:rPr lang="en-US" sz="2400" dirty="0">
                <a:solidFill>
                  <a:srgbClr val="767171"/>
                </a:solidFill>
                <a:latin typeface="Franklin Gothic Medium" panose="020B0603020102020204" pitchFamily="34" charset="0"/>
              </a:rPr>
              <a:t>— Franciscan Health Lafayette Novice Nurse</a:t>
            </a:r>
          </a:p>
        </p:txBody>
      </p:sp>
      <p:sp>
        <p:nvSpPr>
          <p:cNvPr id="5" name="TextBox 4">
            <a:extLst>
              <a:ext uri="{FF2B5EF4-FFF2-40B4-BE49-F238E27FC236}">
                <a16:creationId xmlns:a16="http://schemas.microsoft.com/office/drawing/2014/main" id="{FA7D2601-6DBC-1F12-901C-D8340627F0E9}"/>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Virtual Mentors</a:t>
            </a:r>
          </a:p>
        </p:txBody>
      </p:sp>
      <p:cxnSp>
        <p:nvCxnSpPr>
          <p:cNvPr id="6" name="Straight Connector 5">
            <a:extLst>
              <a:ext uri="{FF2B5EF4-FFF2-40B4-BE49-F238E27FC236}">
                <a16:creationId xmlns:a16="http://schemas.microsoft.com/office/drawing/2014/main" id="{A9661895-5C56-6FC3-4180-07E747DED67F}"/>
              </a:ext>
            </a:extLst>
          </p:cNvPr>
          <p:cNvCxnSpPr>
            <a:cxnSpLocks/>
          </p:cNvCxnSpPr>
          <p:nvPr/>
        </p:nvCxnSpPr>
        <p:spPr>
          <a:xfrm>
            <a:off x="518319" y="533400"/>
            <a:ext cx="28194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29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1394619" y="2667000"/>
            <a:ext cx="9372600" cy="2308324"/>
          </a:xfrm>
          <a:prstGeom prst="rect">
            <a:avLst/>
          </a:prstGeom>
          <a:noFill/>
        </p:spPr>
        <p:txBody>
          <a:bodyPr wrap="square" rtlCol="0">
            <a:spAutoFit/>
          </a:bodyPr>
          <a:lstStyle/>
          <a:p>
            <a:r>
              <a:rPr lang="en-US" sz="2400" dirty="0">
                <a:solidFill>
                  <a:srgbClr val="767171"/>
                </a:solidFill>
                <a:latin typeface="Franklin Gothic Medium" panose="020B0603020102020204" pitchFamily="34" charset="0"/>
              </a:rPr>
              <a:t>“At that moment is when I realized that this program was so worth it. The mentor was able to stay on the iPad the whole time … I truly don’t think I could have done my first intubated patient and code like that if I didn’t have an ED Mentor.”</a:t>
            </a:r>
          </a:p>
          <a:p>
            <a:endParaRPr lang="en-US" sz="2400" dirty="0">
              <a:solidFill>
                <a:srgbClr val="767171"/>
              </a:solidFill>
              <a:latin typeface="Franklin Gothic Medium" panose="020B0603020102020204" pitchFamily="34" charset="0"/>
            </a:endParaRPr>
          </a:p>
          <a:p>
            <a:pPr algn="r"/>
            <a:r>
              <a:rPr lang="en-US" sz="2400" dirty="0">
                <a:solidFill>
                  <a:srgbClr val="767171"/>
                </a:solidFill>
                <a:latin typeface="Franklin Gothic Medium" panose="020B0603020102020204" pitchFamily="34" charset="0"/>
              </a:rPr>
              <a:t>— Franciscan Health Lafayette Novice Nurse</a:t>
            </a:r>
          </a:p>
        </p:txBody>
      </p:sp>
      <p:sp>
        <p:nvSpPr>
          <p:cNvPr id="2" name="TextBox 1">
            <a:extLst>
              <a:ext uri="{FF2B5EF4-FFF2-40B4-BE49-F238E27FC236}">
                <a16:creationId xmlns:a16="http://schemas.microsoft.com/office/drawing/2014/main" id="{6FDE74AA-8924-57F8-18D6-9F2DF0850F74}"/>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Virtual Mentors</a:t>
            </a:r>
          </a:p>
        </p:txBody>
      </p:sp>
      <p:cxnSp>
        <p:nvCxnSpPr>
          <p:cNvPr id="5" name="Straight Connector 4">
            <a:extLst>
              <a:ext uri="{FF2B5EF4-FFF2-40B4-BE49-F238E27FC236}">
                <a16:creationId xmlns:a16="http://schemas.microsoft.com/office/drawing/2014/main" id="{46EF166C-F5B3-7BAA-768E-FE7D4BCAC3C1}"/>
              </a:ext>
            </a:extLst>
          </p:cNvPr>
          <p:cNvCxnSpPr>
            <a:cxnSpLocks/>
          </p:cNvCxnSpPr>
          <p:nvPr/>
        </p:nvCxnSpPr>
        <p:spPr>
          <a:xfrm>
            <a:off x="518319" y="533400"/>
            <a:ext cx="28194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0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1242219" y="1831031"/>
            <a:ext cx="9677400" cy="4401205"/>
          </a:xfrm>
          <a:prstGeom prst="rect">
            <a:avLst/>
          </a:prstGeom>
          <a:noFill/>
        </p:spPr>
        <p:txBody>
          <a:bodyPr wrap="square" rtlCol="0">
            <a:spAutoFit/>
          </a:bodyPr>
          <a:lstStyle/>
          <a:p>
            <a:r>
              <a:rPr lang="en-US" sz="2000" dirty="0">
                <a:solidFill>
                  <a:srgbClr val="767171"/>
                </a:solidFill>
                <a:latin typeface="Franklin Gothic Medium" panose="020B0603020102020204" pitchFamily="34" charset="0"/>
              </a:rPr>
              <a:t>“The ED mentor program allows new grads and nursing staff in general to know that there is always someone in your corner. Even if we have very simple questions that can easily be answered by asking someone else on the floor, having a nurse mentor allows us to know that there is one singular person dedicated to ensuring our success, while others may be prioritizing patient care. There's an extreme amount of comfort, knowing that if we have critical patients in the department, there is going to be a specific individual there that can help us ensure the safety of our patients. Having that knowledge allows us to become more confident in our own practices without compromising patient care. I think it is a great way to deal with the shortage of seasoned nurses helping  novices. It's innovative and a necessity in our current climate. The ED mentor program is an invaluable resource”. </a:t>
            </a:r>
          </a:p>
          <a:p>
            <a:r>
              <a:rPr lang="en-US" sz="2000" dirty="0">
                <a:solidFill>
                  <a:srgbClr val="767171"/>
                </a:solidFill>
                <a:latin typeface="Franklin Gothic Medium" panose="020B0603020102020204" pitchFamily="34" charset="0"/>
              </a:rPr>
              <a:t>	</a:t>
            </a:r>
          </a:p>
          <a:p>
            <a:pPr algn="r"/>
            <a:r>
              <a:rPr lang="en-US" sz="2000" dirty="0">
                <a:solidFill>
                  <a:srgbClr val="767171"/>
                </a:solidFill>
                <a:latin typeface="Franklin Gothic Medium" panose="020B0603020102020204" pitchFamily="34" charset="0"/>
              </a:rPr>
              <a:t>— Franciscan Health Lafayette Novice Nurse</a:t>
            </a:r>
          </a:p>
          <a:p>
            <a:endParaRPr lang="en-US" sz="2000" dirty="0">
              <a:solidFill>
                <a:srgbClr val="767171"/>
              </a:solidFill>
              <a:latin typeface="Franklin Gothic Medium" panose="020B0603020102020204" pitchFamily="34" charset="0"/>
            </a:endParaRPr>
          </a:p>
        </p:txBody>
      </p:sp>
      <p:sp>
        <p:nvSpPr>
          <p:cNvPr id="2" name="TextBox 1">
            <a:extLst>
              <a:ext uri="{FF2B5EF4-FFF2-40B4-BE49-F238E27FC236}">
                <a16:creationId xmlns:a16="http://schemas.microsoft.com/office/drawing/2014/main" id="{1AF37F84-A740-9D58-25F3-65B20056B919}"/>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Virtual Mentors</a:t>
            </a:r>
          </a:p>
        </p:txBody>
      </p:sp>
      <p:cxnSp>
        <p:nvCxnSpPr>
          <p:cNvPr id="5" name="Straight Connector 4">
            <a:extLst>
              <a:ext uri="{FF2B5EF4-FFF2-40B4-BE49-F238E27FC236}">
                <a16:creationId xmlns:a16="http://schemas.microsoft.com/office/drawing/2014/main" id="{E70A5C6B-E0BC-EB40-2EF5-719FBB2664E0}"/>
              </a:ext>
            </a:extLst>
          </p:cNvPr>
          <p:cNvCxnSpPr>
            <a:cxnSpLocks/>
          </p:cNvCxnSpPr>
          <p:nvPr/>
        </p:nvCxnSpPr>
        <p:spPr>
          <a:xfrm>
            <a:off x="518319" y="533400"/>
            <a:ext cx="28194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57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1166019" y="2133600"/>
            <a:ext cx="9829800" cy="3785652"/>
          </a:xfrm>
          <a:prstGeom prst="rect">
            <a:avLst/>
          </a:prstGeom>
          <a:noFill/>
        </p:spPr>
        <p:txBody>
          <a:bodyPr wrap="square" rtlCol="0">
            <a:spAutoFit/>
          </a:bodyPr>
          <a:lstStyle/>
          <a:p>
            <a:r>
              <a:rPr lang="en-US" sz="2000" dirty="0">
                <a:solidFill>
                  <a:srgbClr val="767171"/>
                </a:solidFill>
                <a:latin typeface="Franklin Gothic Medium" panose="020B0603020102020204" pitchFamily="34" charset="0"/>
              </a:rPr>
              <a:t>“Discussions of the virtual mentor program began, and many thought the idea was crazy. Novice nurses were hesitant and unsure if the program would provide the support they needed. They thought they needed an extra set of hands. As the educator, I was unsure how to incorporate the program into my role. This program provided me with a link to staff. I could support them by providing them with the guidance they needed and at the same time, I could analyze opportunities for the department’s educational needs. I have heavily incorporated the mentor program into my role as the clinical resource nurse by working with staff directly to identify their needs, formulate educational plans and ideas based upon my assessments, and assess their progress over time.”		</a:t>
            </a:r>
          </a:p>
          <a:p>
            <a:endParaRPr lang="en-US" sz="2000" dirty="0">
              <a:solidFill>
                <a:srgbClr val="767171"/>
              </a:solidFill>
              <a:latin typeface="Franklin Gothic Medium" panose="020B0603020102020204" pitchFamily="34" charset="0"/>
            </a:endParaRPr>
          </a:p>
          <a:p>
            <a:pPr algn="r"/>
            <a:r>
              <a:rPr lang="en-US" sz="2000" dirty="0">
                <a:solidFill>
                  <a:srgbClr val="767171"/>
                </a:solidFill>
                <a:latin typeface="Franklin Gothic Medium" panose="020B0603020102020204" pitchFamily="34" charset="0"/>
              </a:rPr>
              <a:t>— Nurse Educator</a:t>
            </a:r>
          </a:p>
          <a:p>
            <a:endParaRPr lang="en-US" sz="2000" dirty="0">
              <a:solidFill>
                <a:srgbClr val="767171"/>
              </a:solidFill>
              <a:latin typeface="Franklin Gothic Medium" panose="020B0603020102020204" pitchFamily="34" charset="0"/>
            </a:endParaRPr>
          </a:p>
        </p:txBody>
      </p:sp>
      <p:sp>
        <p:nvSpPr>
          <p:cNvPr id="2" name="TextBox 1">
            <a:extLst>
              <a:ext uri="{FF2B5EF4-FFF2-40B4-BE49-F238E27FC236}">
                <a16:creationId xmlns:a16="http://schemas.microsoft.com/office/drawing/2014/main" id="{82C316F5-426F-3C8A-386D-B3BD8BE5BB1E}"/>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Virtual Mentors</a:t>
            </a:r>
          </a:p>
        </p:txBody>
      </p:sp>
      <p:cxnSp>
        <p:nvCxnSpPr>
          <p:cNvPr id="5" name="Straight Connector 4">
            <a:extLst>
              <a:ext uri="{FF2B5EF4-FFF2-40B4-BE49-F238E27FC236}">
                <a16:creationId xmlns:a16="http://schemas.microsoft.com/office/drawing/2014/main" id="{77501DB3-2EBF-1F62-00ED-3C418E2DB4AC}"/>
              </a:ext>
            </a:extLst>
          </p:cNvPr>
          <p:cNvCxnSpPr>
            <a:cxnSpLocks/>
          </p:cNvCxnSpPr>
          <p:nvPr/>
        </p:nvCxnSpPr>
        <p:spPr>
          <a:xfrm>
            <a:off x="518319" y="533400"/>
            <a:ext cx="28194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64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1661319" y="2971800"/>
            <a:ext cx="8839200" cy="1938992"/>
          </a:xfrm>
          <a:prstGeom prst="rect">
            <a:avLst/>
          </a:prstGeom>
          <a:noFill/>
        </p:spPr>
        <p:txBody>
          <a:bodyPr wrap="square" rtlCol="0">
            <a:spAutoFit/>
          </a:bodyPr>
          <a:lstStyle/>
          <a:p>
            <a:pPr algn="ctr"/>
            <a:r>
              <a:rPr lang="en-US" sz="2400" dirty="0">
                <a:solidFill>
                  <a:srgbClr val="767171"/>
                </a:solidFill>
                <a:latin typeface="Franklin Gothic Medium" panose="020B0603020102020204" pitchFamily="34" charset="0"/>
              </a:rPr>
              <a:t>A virtual nurse mentor program played a vital role in addressing the needs of this emergency department by decreasing nurse turnover, providing support to novice nurses, and allowing flexibility of nursing staff. It has opened opportunities for future advancement of virtual mentorship at an organizational level.</a:t>
            </a: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905000"/>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Conclusion</a:t>
            </a:r>
          </a:p>
        </p:txBody>
      </p:sp>
      <p:sp>
        <p:nvSpPr>
          <p:cNvPr id="5" name="TextBox 4">
            <a:extLst>
              <a:ext uri="{FF2B5EF4-FFF2-40B4-BE49-F238E27FC236}">
                <a16:creationId xmlns:a16="http://schemas.microsoft.com/office/drawing/2014/main" id="{2CEC3828-B653-8F01-FE21-6BFBA02DC74A}"/>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Virtual Mentors</a:t>
            </a:r>
          </a:p>
        </p:txBody>
      </p:sp>
      <p:cxnSp>
        <p:nvCxnSpPr>
          <p:cNvPr id="6" name="Straight Connector 5">
            <a:extLst>
              <a:ext uri="{FF2B5EF4-FFF2-40B4-BE49-F238E27FC236}">
                <a16:creationId xmlns:a16="http://schemas.microsoft.com/office/drawing/2014/main" id="{6DD57AC8-B016-028F-82E1-BF00DF4C9C2E}"/>
              </a:ext>
            </a:extLst>
          </p:cNvPr>
          <p:cNvCxnSpPr>
            <a:cxnSpLocks/>
          </p:cNvCxnSpPr>
          <p:nvPr/>
        </p:nvCxnSpPr>
        <p:spPr>
          <a:xfrm>
            <a:off x="518319" y="533400"/>
            <a:ext cx="28194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94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1127919" y="2409111"/>
            <a:ext cx="10363200" cy="3693319"/>
          </a:xfrm>
          <a:prstGeom prst="rect">
            <a:avLst/>
          </a:prstGeom>
          <a:noFill/>
        </p:spPr>
        <p:txBody>
          <a:bodyPr wrap="square" rtlCol="0">
            <a:spAutoFit/>
          </a:bodyPr>
          <a:lstStyle/>
          <a:p>
            <a:r>
              <a:rPr lang="en-US" dirty="0">
                <a:solidFill>
                  <a:srgbClr val="767171"/>
                </a:solidFill>
                <a:latin typeface="Franklin Gothic Medium" panose="020B0603020102020204" pitchFamily="34" charset="0"/>
              </a:rPr>
              <a:t>Academy of Emergency Nursing 2022 Trailblazer Program White Paper. </a:t>
            </a:r>
            <a:r>
              <a:rPr lang="en-US" dirty="0">
                <a:solidFill>
                  <a:srgbClr val="767171"/>
                </a:solidFill>
                <a:latin typeface="Franklin Gothic Medium" panose="020B0603020102020204" pitchFamily="34" charset="0"/>
                <a:hlinkClick r:id="rId3"/>
              </a:rPr>
              <a:t>Access</a:t>
            </a:r>
            <a:endParaRPr lang="en-US" dirty="0">
              <a:solidFill>
                <a:srgbClr val="767171"/>
              </a:solidFill>
              <a:latin typeface="Franklin Gothic Medium" panose="020B0603020102020204" pitchFamily="34" charset="0"/>
            </a:endParaRPr>
          </a:p>
          <a:p>
            <a:endParaRPr lang="en-US" dirty="0">
              <a:solidFill>
                <a:srgbClr val="767171"/>
              </a:solidFill>
              <a:latin typeface="Franklin Gothic Medium" panose="020B0603020102020204" pitchFamily="34" charset="0"/>
            </a:endParaRPr>
          </a:p>
          <a:p>
            <a:r>
              <a:rPr lang="en-US" dirty="0">
                <a:solidFill>
                  <a:srgbClr val="767171"/>
                </a:solidFill>
                <a:latin typeface="Franklin Gothic Medium" panose="020B0603020102020204" pitchFamily="34" charset="0"/>
              </a:rPr>
              <a:t>“How Baylor Scott &amp; White Health restructured its care team model to prepare for the Covid-19 surge.”</a:t>
            </a:r>
          </a:p>
          <a:p>
            <a:r>
              <a:rPr lang="en-US" i="1" dirty="0">
                <a:solidFill>
                  <a:srgbClr val="767171"/>
                </a:solidFill>
                <a:latin typeface="Franklin Gothic Medium" panose="020B0603020102020204" pitchFamily="34" charset="0"/>
              </a:rPr>
              <a:t>The Advisory Board. </a:t>
            </a:r>
            <a:r>
              <a:rPr lang="en-US" dirty="0">
                <a:solidFill>
                  <a:srgbClr val="767171"/>
                </a:solidFill>
                <a:latin typeface="Franklin Gothic Medium" panose="020B0603020102020204" pitchFamily="34" charset="0"/>
                <a:hlinkClick r:id="rId4"/>
              </a:rPr>
              <a:t>Read</a:t>
            </a:r>
            <a:endParaRPr lang="en-US" dirty="0">
              <a:solidFill>
                <a:srgbClr val="767171"/>
              </a:solidFill>
              <a:latin typeface="Franklin Gothic Medium" panose="020B0603020102020204" pitchFamily="34" charset="0"/>
            </a:endParaRPr>
          </a:p>
          <a:p>
            <a:endParaRPr lang="en-US" dirty="0">
              <a:solidFill>
                <a:srgbClr val="767171"/>
              </a:solidFill>
              <a:latin typeface="Franklin Gothic Medium" panose="020B0603020102020204" pitchFamily="34" charset="0"/>
            </a:endParaRPr>
          </a:p>
          <a:p>
            <a:r>
              <a:rPr lang="en-US" dirty="0">
                <a:solidFill>
                  <a:srgbClr val="767171"/>
                </a:solidFill>
                <a:latin typeface="Franklin Gothic Medium" panose="020B0603020102020204" pitchFamily="34" charset="0"/>
              </a:rPr>
              <a:t>AACN Nursing Shortage Fact Sheet. American Association of Colleges of Nursing. </a:t>
            </a:r>
            <a:r>
              <a:rPr lang="en-US" dirty="0">
                <a:solidFill>
                  <a:srgbClr val="767171"/>
                </a:solidFill>
                <a:latin typeface="Franklin Gothic Medium" panose="020B0603020102020204" pitchFamily="34" charset="0"/>
                <a:hlinkClick r:id="rId5"/>
              </a:rPr>
              <a:t>Visit</a:t>
            </a:r>
            <a:endParaRPr lang="en-US" dirty="0">
              <a:solidFill>
                <a:srgbClr val="767171"/>
              </a:solidFill>
              <a:latin typeface="Franklin Gothic Medium" panose="020B0603020102020204" pitchFamily="34" charset="0"/>
            </a:endParaRPr>
          </a:p>
          <a:p>
            <a:endParaRPr lang="en-US" dirty="0">
              <a:solidFill>
                <a:srgbClr val="767171"/>
              </a:solidFill>
              <a:latin typeface="Franklin Gothic Medium" panose="020B0603020102020204" pitchFamily="34" charset="0"/>
            </a:endParaRPr>
          </a:p>
          <a:p>
            <a:r>
              <a:rPr lang="en-US" dirty="0">
                <a:solidFill>
                  <a:srgbClr val="767171"/>
                </a:solidFill>
                <a:latin typeface="Franklin Gothic Medium" panose="020B0603020102020204" pitchFamily="34" charset="0"/>
              </a:rPr>
              <a:t>State of Nursing Survey. Nurse.org. </a:t>
            </a:r>
            <a:r>
              <a:rPr lang="en-US" dirty="0">
                <a:solidFill>
                  <a:srgbClr val="767171"/>
                </a:solidFill>
                <a:latin typeface="Franklin Gothic Medium" panose="020B0603020102020204" pitchFamily="34" charset="0"/>
                <a:hlinkClick r:id="rId6"/>
              </a:rPr>
              <a:t>Visit</a:t>
            </a:r>
            <a:endParaRPr lang="en-US" dirty="0">
              <a:solidFill>
                <a:srgbClr val="767171"/>
              </a:solidFill>
              <a:latin typeface="Franklin Gothic Medium" panose="020B0603020102020204" pitchFamily="34" charset="0"/>
            </a:endParaRPr>
          </a:p>
          <a:p>
            <a:endParaRPr lang="en-US" dirty="0">
              <a:solidFill>
                <a:srgbClr val="767171"/>
              </a:solidFill>
              <a:latin typeface="Franklin Gothic Medium" panose="020B0603020102020204" pitchFamily="34" charset="0"/>
            </a:endParaRPr>
          </a:p>
          <a:p>
            <a:r>
              <a:rPr lang="en-US" dirty="0">
                <a:solidFill>
                  <a:srgbClr val="767171"/>
                </a:solidFill>
                <a:latin typeface="Franklin Gothic Medium" panose="020B0603020102020204" pitchFamily="34" charset="0"/>
              </a:rPr>
              <a:t>“How to Support Nurses and Raise Nurse Retention Rates.” </a:t>
            </a:r>
            <a:r>
              <a:rPr lang="en-US" i="1" dirty="0">
                <a:solidFill>
                  <a:srgbClr val="767171"/>
                </a:solidFill>
                <a:latin typeface="Franklin Gothic Medium" panose="020B0603020102020204" pitchFamily="34" charset="0"/>
              </a:rPr>
              <a:t>Nurse Journal</a:t>
            </a:r>
            <a:r>
              <a:rPr lang="en-US" dirty="0">
                <a:solidFill>
                  <a:srgbClr val="767171"/>
                </a:solidFill>
                <a:latin typeface="Franklin Gothic Medium" panose="020B0603020102020204" pitchFamily="34" charset="0"/>
              </a:rPr>
              <a:t>. </a:t>
            </a:r>
            <a:r>
              <a:rPr lang="en-US" dirty="0">
                <a:solidFill>
                  <a:srgbClr val="767171"/>
                </a:solidFill>
                <a:latin typeface="Franklin Gothic Medium" panose="020B0603020102020204" pitchFamily="34" charset="0"/>
                <a:hlinkClick r:id="rId7"/>
              </a:rPr>
              <a:t>Read</a:t>
            </a:r>
            <a:endParaRPr lang="en-US" dirty="0">
              <a:solidFill>
                <a:srgbClr val="767171"/>
              </a:solidFill>
              <a:latin typeface="Franklin Gothic Medium" panose="020B0603020102020204" pitchFamily="34" charset="0"/>
            </a:endParaRPr>
          </a:p>
          <a:p>
            <a:endParaRPr lang="en-US" dirty="0">
              <a:solidFill>
                <a:srgbClr val="767171"/>
              </a:solidFill>
              <a:latin typeface="Franklin Gothic Medium" panose="020B0603020102020204" pitchFamily="34" charset="0"/>
            </a:endParaRPr>
          </a:p>
          <a:p>
            <a:r>
              <a:rPr lang="en-US" dirty="0">
                <a:solidFill>
                  <a:srgbClr val="767171"/>
                </a:solidFill>
                <a:latin typeface="Franklin Gothic Medium" panose="020B0603020102020204" pitchFamily="34" charset="0"/>
              </a:rPr>
              <a:t>2023 Peregrine Award Winners and Semifinalists: </a:t>
            </a:r>
            <a:r>
              <a:rPr lang="en-US" i="1" dirty="0">
                <a:solidFill>
                  <a:srgbClr val="767171"/>
                </a:solidFill>
                <a:latin typeface="Franklin Gothic Medium" panose="020B0603020102020204" pitchFamily="34" charset="0"/>
              </a:rPr>
              <a:t>Trauma Innovation Special Report</a:t>
            </a:r>
            <a:r>
              <a:rPr lang="en-US" dirty="0">
                <a:solidFill>
                  <a:srgbClr val="767171"/>
                </a:solidFill>
                <a:latin typeface="Franklin Gothic Medium" panose="020B0603020102020204" pitchFamily="34" charset="0"/>
              </a:rPr>
              <a:t>. </a:t>
            </a:r>
            <a:r>
              <a:rPr lang="en-US" dirty="0">
                <a:solidFill>
                  <a:srgbClr val="767171"/>
                </a:solidFill>
                <a:latin typeface="Franklin Gothic Medium" panose="020B0603020102020204" pitchFamily="34" charset="0"/>
                <a:hlinkClick r:id="rId8"/>
              </a:rPr>
              <a:t>Read</a:t>
            </a:r>
            <a:endParaRPr lang="en-US" dirty="0">
              <a:solidFill>
                <a:srgbClr val="767171"/>
              </a:solidFill>
              <a:latin typeface="Franklin Gothic Medium" panose="020B0603020102020204" pitchFamily="34" charset="0"/>
            </a:endParaRPr>
          </a:p>
          <a:p>
            <a:r>
              <a:rPr lang="en-US" dirty="0">
                <a:solidFill>
                  <a:srgbClr val="767171"/>
                </a:solidFill>
                <a:latin typeface="Franklin Gothic Medium" panose="020B0603020102020204" pitchFamily="34" charset="0"/>
              </a:rPr>
              <a:t> </a:t>
            </a: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447800"/>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Sources &amp; Resources</a:t>
            </a:r>
          </a:p>
        </p:txBody>
      </p:sp>
      <p:sp>
        <p:nvSpPr>
          <p:cNvPr id="4" name="TextBox 3">
            <a:extLst>
              <a:ext uri="{FF2B5EF4-FFF2-40B4-BE49-F238E27FC236}">
                <a16:creationId xmlns:a16="http://schemas.microsoft.com/office/drawing/2014/main" id="{17FEADB4-D9B9-5484-EEEA-B43E893BFE49}"/>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TSN</a:t>
            </a:r>
            <a:r>
              <a:rPr lang="en-US" sz="3200" dirty="0">
                <a:solidFill>
                  <a:srgbClr val="C87137"/>
                </a:solidFill>
                <a:latin typeface="Franklin Gothic Demi" pitchFamily="34" charset="0"/>
              </a:rPr>
              <a:t> Webinars</a:t>
            </a:r>
          </a:p>
        </p:txBody>
      </p:sp>
      <p:cxnSp>
        <p:nvCxnSpPr>
          <p:cNvPr id="7" name="Straight Connector 6">
            <a:extLst>
              <a:ext uri="{FF2B5EF4-FFF2-40B4-BE49-F238E27FC236}">
                <a16:creationId xmlns:a16="http://schemas.microsoft.com/office/drawing/2014/main" id="{40FD4046-CC87-F2FB-1F51-2317011A4D4D}"/>
              </a:ext>
            </a:extLst>
          </p:cNvPr>
          <p:cNvCxnSpPr>
            <a:cxnSpLocks/>
          </p:cNvCxnSpPr>
          <p:nvPr/>
        </p:nvCxnSpPr>
        <p:spPr>
          <a:xfrm>
            <a:off x="518319" y="533400"/>
            <a:ext cx="25146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7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FC589E-F5A3-3C52-C6F7-A50B35C2C6C2}"/>
              </a:ext>
            </a:extLst>
          </p:cNvPr>
          <p:cNvSpPr txBox="1"/>
          <p:nvPr/>
        </p:nvSpPr>
        <p:spPr>
          <a:xfrm>
            <a:off x="-19608" y="2438400"/>
            <a:ext cx="12161838" cy="830997"/>
          </a:xfrm>
          <a:prstGeom prst="rect">
            <a:avLst/>
          </a:prstGeom>
          <a:noFill/>
        </p:spPr>
        <p:txBody>
          <a:bodyPr wrap="square" rtlCol="0">
            <a:spAutoFit/>
          </a:bodyPr>
          <a:lstStyle/>
          <a:p>
            <a:pPr algn="ctr"/>
            <a:r>
              <a:rPr lang="en-US" sz="4800" dirty="0">
                <a:solidFill>
                  <a:srgbClr val="C87137"/>
                </a:solidFill>
                <a:latin typeface="Franklin Gothic Demi" pitchFamily="34" charset="0"/>
              </a:rPr>
              <a:t>Your Questions</a:t>
            </a:r>
          </a:p>
        </p:txBody>
      </p:sp>
      <p:sp>
        <p:nvSpPr>
          <p:cNvPr id="3" name="TextBox 2">
            <a:extLst>
              <a:ext uri="{FF2B5EF4-FFF2-40B4-BE49-F238E27FC236}">
                <a16:creationId xmlns:a16="http://schemas.microsoft.com/office/drawing/2014/main" id="{65DCEE09-B1D2-6B64-A348-68A41FA7D78A}"/>
              </a:ext>
            </a:extLst>
          </p:cNvPr>
          <p:cNvSpPr txBox="1"/>
          <p:nvPr/>
        </p:nvSpPr>
        <p:spPr>
          <a:xfrm>
            <a:off x="0" y="3588604"/>
            <a:ext cx="12161838" cy="523220"/>
          </a:xfrm>
          <a:prstGeom prst="rect">
            <a:avLst/>
          </a:prstGeom>
          <a:noFill/>
        </p:spPr>
        <p:txBody>
          <a:bodyPr wrap="square" rtlCol="0">
            <a:spAutoFit/>
          </a:bodyPr>
          <a:lstStyle/>
          <a:p>
            <a:pPr algn="ctr"/>
            <a:r>
              <a:rPr lang="en-US" sz="2800" dirty="0">
                <a:solidFill>
                  <a:srgbClr val="767171"/>
                </a:solidFill>
                <a:latin typeface="Franklin Gothic Demi" pitchFamily="34" charset="0"/>
              </a:rPr>
              <a:t>Click the Q&amp;A icon</a:t>
            </a:r>
            <a:endParaRPr lang="en-US" sz="2800" dirty="0">
              <a:solidFill>
                <a:srgbClr val="767171"/>
              </a:solidFill>
              <a:latin typeface="Franklin Gothic Medium" pitchFamily="34" charset="0"/>
            </a:endParaRPr>
          </a:p>
        </p:txBody>
      </p:sp>
      <p:sp>
        <p:nvSpPr>
          <p:cNvPr id="6" name="TextBox 5">
            <a:extLst>
              <a:ext uri="{FF2B5EF4-FFF2-40B4-BE49-F238E27FC236}">
                <a16:creationId xmlns:a16="http://schemas.microsoft.com/office/drawing/2014/main" id="{BC15A92B-DA25-AC66-EE0C-5AA242F95B5C}"/>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TSN</a:t>
            </a:r>
            <a:r>
              <a:rPr lang="en-US" sz="3200" dirty="0">
                <a:solidFill>
                  <a:srgbClr val="C87137"/>
                </a:solidFill>
                <a:latin typeface="Franklin Gothic Demi" pitchFamily="34" charset="0"/>
              </a:rPr>
              <a:t> Webinars</a:t>
            </a:r>
          </a:p>
        </p:txBody>
      </p:sp>
      <p:cxnSp>
        <p:nvCxnSpPr>
          <p:cNvPr id="7" name="Straight Connector 6">
            <a:extLst>
              <a:ext uri="{FF2B5EF4-FFF2-40B4-BE49-F238E27FC236}">
                <a16:creationId xmlns:a16="http://schemas.microsoft.com/office/drawing/2014/main" id="{1AFB16AE-BA21-5319-B198-7A3599F15F29}"/>
              </a:ext>
            </a:extLst>
          </p:cNvPr>
          <p:cNvCxnSpPr>
            <a:cxnSpLocks/>
          </p:cNvCxnSpPr>
          <p:nvPr/>
        </p:nvCxnSpPr>
        <p:spPr>
          <a:xfrm>
            <a:off x="518319" y="533400"/>
            <a:ext cx="25146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34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81200"/>
            <a:ext cx="12161838" cy="830997"/>
          </a:xfrm>
          <a:prstGeom prst="rect">
            <a:avLst/>
          </a:prstGeom>
          <a:noFill/>
        </p:spPr>
        <p:txBody>
          <a:bodyPr wrap="square" rtlCol="0">
            <a:spAutoFit/>
          </a:bodyPr>
          <a:lstStyle/>
          <a:p>
            <a:pPr algn="ctr"/>
            <a:r>
              <a:rPr lang="en-US" sz="4800" dirty="0">
                <a:solidFill>
                  <a:srgbClr val="C87137"/>
                </a:solidFill>
                <a:latin typeface="Franklin Gothic Demi" pitchFamily="34" charset="0"/>
              </a:rPr>
              <a:t>Thank You</a:t>
            </a:r>
          </a:p>
        </p:txBody>
      </p:sp>
      <p:sp>
        <p:nvSpPr>
          <p:cNvPr id="6" name="TextBox 5"/>
          <p:cNvSpPr txBox="1"/>
          <p:nvPr/>
        </p:nvSpPr>
        <p:spPr>
          <a:xfrm>
            <a:off x="0" y="3276600"/>
            <a:ext cx="12161838" cy="954107"/>
          </a:xfrm>
          <a:prstGeom prst="rect">
            <a:avLst/>
          </a:prstGeom>
          <a:noFill/>
        </p:spPr>
        <p:txBody>
          <a:bodyPr wrap="square" rtlCol="0">
            <a:spAutoFit/>
          </a:bodyPr>
          <a:lstStyle/>
          <a:p>
            <a:pPr algn="ctr"/>
            <a:r>
              <a:rPr lang="en-US" sz="2800" dirty="0">
                <a:solidFill>
                  <a:srgbClr val="767171"/>
                </a:solidFill>
                <a:latin typeface="Franklin Gothic Demi" pitchFamily="34" charset="0"/>
              </a:rPr>
              <a:t>Watch email tomorrow</a:t>
            </a:r>
          </a:p>
          <a:p>
            <a:pPr algn="ctr"/>
            <a:r>
              <a:rPr lang="en-US" sz="2800" dirty="0">
                <a:solidFill>
                  <a:srgbClr val="767171"/>
                </a:solidFill>
                <a:latin typeface="Franklin Gothic Demi" pitchFamily="34" charset="0"/>
              </a:rPr>
              <a:t>Take exit survey</a:t>
            </a:r>
          </a:p>
        </p:txBody>
      </p:sp>
      <p:sp>
        <p:nvSpPr>
          <p:cNvPr id="3" name="TextBox 2">
            <a:extLst>
              <a:ext uri="{FF2B5EF4-FFF2-40B4-BE49-F238E27FC236}">
                <a16:creationId xmlns:a16="http://schemas.microsoft.com/office/drawing/2014/main" id="{28B11FE8-80CA-7E87-2203-D2F24D07BB9B}"/>
              </a:ext>
            </a:extLst>
          </p:cNvPr>
          <p:cNvSpPr txBox="1"/>
          <p:nvPr/>
        </p:nvSpPr>
        <p:spPr>
          <a:xfrm>
            <a:off x="442119" y="609600"/>
            <a:ext cx="3048000" cy="584775"/>
          </a:xfrm>
          <a:prstGeom prst="rect">
            <a:avLst/>
          </a:prstGeom>
          <a:noFill/>
        </p:spPr>
        <p:txBody>
          <a:bodyPr wrap="square" rtlCol="0">
            <a:spAutoFit/>
          </a:bodyPr>
          <a:lstStyle/>
          <a:p>
            <a:r>
              <a:rPr lang="en-US" sz="3200" dirty="0">
                <a:solidFill>
                  <a:srgbClr val="767171"/>
                </a:solidFill>
                <a:latin typeface="Franklin Gothic Demi" pitchFamily="34" charset="0"/>
              </a:rPr>
              <a:t>TSN</a:t>
            </a:r>
            <a:r>
              <a:rPr lang="en-US" sz="3200" dirty="0">
                <a:solidFill>
                  <a:srgbClr val="C87137"/>
                </a:solidFill>
                <a:latin typeface="Franklin Gothic Demi" pitchFamily="34" charset="0"/>
              </a:rPr>
              <a:t> Webinars</a:t>
            </a:r>
          </a:p>
        </p:txBody>
      </p:sp>
      <p:cxnSp>
        <p:nvCxnSpPr>
          <p:cNvPr id="5" name="Straight Connector 4">
            <a:extLst>
              <a:ext uri="{FF2B5EF4-FFF2-40B4-BE49-F238E27FC236}">
                <a16:creationId xmlns:a16="http://schemas.microsoft.com/office/drawing/2014/main" id="{FF2E56A1-991F-DDF4-6DAC-A76A5042170B}"/>
              </a:ext>
            </a:extLst>
          </p:cNvPr>
          <p:cNvCxnSpPr>
            <a:cxnSpLocks/>
          </p:cNvCxnSpPr>
          <p:nvPr/>
        </p:nvCxnSpPr>
        <p:spPr>
          <a:xfrm>
            <a:off x="518319" y="533400"/>
            <a:ext cx="25146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88" y="1621123"/>
            <a:ext cx="12131750" cy="584775"/>
          </a:xfrm>
          <a:prstGeom prst="rect">
            <a:avLst/>
          </a:prstGeom>
          <a:noFill/>
        </p:spPr>
        <p:txBody>
          <a:bodyPr wrap="square" rtlCol="0">
            <a:spAutoFit/>
          </a:bodyPr>
          <a:lstStyle/>
          <a:p>
            <a:pPr algn="ctr"/>
            <a:r>
              <a:rPr lang="en-US" sz="3200" dirty="0">
                <a:solidFill>
                  <a:srgbClr val="C87137"/>
                </a:solidFill>
                <a:latin typeface="Franklin Gothic Demi" pitchFamily="34" charset="0"/>
              </a:rPr>
              <a:t>More new nurses, less mentoring, higher stress</a:t>
            </a:r>
          </a:p>
        </p:txBody>
      </p:sp>
      <p:sp>
        <p:nvSpPr>
          <p:cNvPr id="6" name="TextBox 5"/>
          <p:cNvSpPr txBox="1"/>
          <p:nvPr/>
        </p:nvSpPr>
        <p:spPr>
          <a:xfrm>
            <a:off x="1409663" y="2438400"/>
            <a:ext cx="9372600" cy="3477875"/>
          </a:xfrm>
          <a:prstGeom prst="rect">
            <a:avLst/>
          </a:prstGeom>
          <a:noFill/>
        </p:spPr>
        <p:txBody>
          <a:bodyPr wrap="square" rtlCol="0">
            <a:spAutoFit/>
          </a:bodyPr>
          <a:lstStyle/>
          <a:p>
            <a:pPr algn="ctr"/>
            <a:r>
              <a:rPr lang="en-US" sz="2000" dirty="0">
                <a:solidFill>
                  <a:srgbClr val="767171"/>
                </a:solidFill>
                <a:latin typeface="Franklin Gothic Medium" pitchFamily="34" charset="0"/>
              </a:rPr>
              <a:t>“Our ED has an ‘experience/complexity’ gap as we see </a:t>
            </a:r>
          </a:p>
          <a:p>
            <a:pPr algn="ctr"/>
            <a:r>
              <a:rPr lang="en-US" sz="2000" dirty="0">
                <a:solidFill>
                  <a:srgbClr val="767171"/>
                </a:solidFill>
                <a:latin typeface="Franklin Gothic Medium" pitchFamily="34" charset="0"/>
              </a:rPr>
              <a:t>increasing numbers of novice and beginner nurses.”</a:t>
            </a:r>
          </a:p>
          <a:p>
            <a:pPr algn="ctr"/>
            <a:endParaRPr lang="en-US" sz="2000" dirty="0">
              <a:solidFill>
                <a:srgbClr val="767171"/>
              </a:solidFill>
              <a:latin typeface="Franklin Gothic Medium" pitchFamily="34" charset="0"/>
            </a:endParaRPr>
          </a:p>
          <a:p>
            <a:pPr algn="ctr"/>
            <a:r>
              <a:rPr lang="en-US" sz="2000" dirty="0">
                <a:solidFill>
                  <a:srgbClr val="767171"/>
                </a:solidFill>
                <a:latin typeface="Franklin Gothic Medium" pitchFamily="34" charset="0"/>
              </a:rPr>
              <a:t>“We need ideas for onboarding new staff when there are limited nurses </a:t>
            </a:r>
          </a:p>
          <a:p>
            <a:pPr algn="ctr"/>
            <a:r>
              <a:rPr lang="en-US" sz="2000" dirty="0">
                <a:solidFill>
                  <a:srgbClr val="767171"/>
                </a:solidFill>
                <a:latin typeface="Franklin Gothic Medium" pitchFamily="34" charset="0"/>
              </a:rPr>
              <a:t>with experience for mentoring the new grads.” </a:t>
            </a:r>
          </a:p>
          <a:p>
            <a:pPr algn="ctr"/>
            <a:endParaRPr lang="en-US" sz="2000" dirty="0">
              <a:solidFill>
                <a:srgbClr val="767171"/>
              </a:solidFill>
              <a:latin typeface="Franklin Gothic Medium" pitchFamily="34" charset="0"/>
            </a:endParaRPr>
          </a:p>
          <a:p>
            <a:pPr algn="ctr"/>
            <a:r>
              <a:rPr lang="en-US" sz="2000" dirty="0">
                <a:solidFill>
                  <a:srgbClr val="767171"/>
                </a:solidFill>
                <a:latin typeface="Franklin Gothic Medium" pitchFamily="34" charset="0"/>
              </a:rPr>
              <a:t>“How can we create quality nurses with less orientation time availability?”</a:t>
            </a:r>
          </a:p>
          <a:p>
            <a:pPr algn="ctr"/>
            <a:r>
              <a:rPr lang="en-US" sz="2000" dirty="0">
                <a:solidFill>
                  <a:srgbClr val="767171"/>
                </a:solidFill>
                <a:latin typeface="Franklin Gothic Medium" pitchFamily="34" charset="0"/>
              </a:rPr>
              <a:t> </a:t>
            </a:r>
          </a:p>
          <a:p>
            <a:pPr algn="ctr"/>
            <a:r>
              <a:rPr lang="en-US" sz="2000" dirty="0">
                <a:solidFill>
                  <a:srgbClr val="767171"/>
                </a:solidFill>
                <a:latin typeface="Franklin Gothic Medium" pitchFamily="34" charset="0"/>
              </a:rPr>
              <a:t>“How do we develop skill confidence in new nurses?”</a:t>
            </a:r>
          </a:p>
          <a:p>
            <a:pPr algn="ctr"/>
            <a:r>
              <a:rPr lang="en-US" sz="2000" dirty="0">
                <a:solidFill>
                  <a:srgbClr val="767171"/>
                </a:solidFill>
                <a:latin typeface="Franklin Gothic Medium" pitchFamily="34" charset="0"/>
              </a:rPr>
              <a:t> </a:t>
            </a:r>
          </a:p>
          <a:p>
            <a:pPr algn="ctr"/>
            <a:r>
              <a:rPr lang="en-US" sz="2000" dirty="0">
                <a:solidFill>
                  <a:srgbClr val="767171"/>
                </a:solidFill>
                <a:latin typeface="Franklin Gothic Medium" pitchFamily="34" charset="0"/>
              </a:rPr>
              <a:t>“Are others seeing an increasing rate of anxiety in incoming graduate nurses?” </a:t>
            </a:r>
          </a:p>
        </p:txBody>
      </p:sp>
      <p:sp>
        <p:nvSpPr>
          <p:cNvPr id="9" name="TextBox 8"/>
          <p:cNvSpPr txBox="1"/>
          <p:nvPr/>
        </p:nvSpPr>
        <p:spPr>
          <a:xfrm>
            <a:off x="456069" y="616577"/>
            <a:ext cx="4636701" cy="583328"/>
          </a:xfrm>
          <a:prstGeom prst="rect">
            <a:avLst/>
          </a:prstGeom>
          <a:noFill/>
        </p:spPr>
        <p:txBody>
          <a:bodyPr wrap="square" rtlCol="0">
            <a:spAutoFit/>
          </a:bodyPr>
          <a:lstStyle/>
          <a:p>
            <a:r>
              <a:rPr lang="en-US" sz="3192" dirty="0">
                <a:solidFill>
                  <a:srgbClr val="767171"/>
                </a:solidFill>
                <a:latin typeface="Franklin Gothic Demi" pitchFamily="34" charset="0"/>
              </a:rPr>
              <a:t>TSN </a:t>
            </a:r>
            <a:r>
              <a:rPr lang="en-US" sz="3192" dirty="0">
                <a:solidFill>
                  <a:srgbClr val="C87137"/>
                </a:solidFill>
                <a:latin typeface="Franklin Gothic Demi" pitchFamily="34" charset="0"/>
              </a:rPr>
              <a:t>Webinars</a:t>
            </a:r>
          </a:p>
        </p:txBody>
      </p:sp>
      <p:cxnSp>
        <p:nvCxnSpPr>
          <p:cNvPr id="3" name="Straight Connector 2">
            <a:extLst>
              <a:ext uri="{FF2B5EF4-FFF2-40B4-BE49-F238E27FC236}">
                <a16:creationId xmlns:a16="http://schemas.microsoft.com/office/drawing/2014/main" id="{1D1C275E-652E-C41B-DF4C-B5F8ED89B2EA}"/>
              </a:ext>
            </a:extLst>
          </p:cNvPr>
          <p:cNvCxnSpPr>
            <a:cxnSpLocks/>
          </p:cNvCxnSpPr>
          <p:nvPr/>
        </p:nvCxnSpPr>
        <p:spPr>
          <a:xfrm>
            <a:off x="532081" y="540564"/>
            <a:ext cx="2508379"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14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500"/>
                                        <p:tgtEl>
                                          <p:spTgt spid="6">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500"/>
                                        <p:tgtEl>
                                          <p:spTgt spid="6">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animEffect transition="in" filter="fade">
                                      <p:cBhvr>
                                        <p:cTn id="33"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86" y="2288829"/>
            <a:ext cx="12131750" cy="767537"/>
          </a:xfrm>
          <a:prstGeom prst="rect">
            <a:avLst/>
          </a:prstGeom>
          <a:noFill/>
        </p:spPr>
        <p:txBody>
          <a:bodyPr wrap="square" rtlCol="0">
            <a:spAutoFit/>
          </a:bodyPr>
          <a:lstStyle/>
          <a:p>
            <a:pPr algn="ctr"/>
            <a:r>
              <a:rPr lang="en-US" sz="4389" dirty="0">
                <a:solidFill>
                  <a:srgbClr val="C87137"/>
                </a:solidFill>
                <a:latin typeface="Franklin Gothic Demi" pitchFamily="34" charset="0"/>
              </a:rPr>
              <a:t>Poll</a:t>
            </a:r>
          </a:p>
        </p:txBody>
      </p:sp>
      <p:sp>
        <p:nvSpPr>
          <p:cNvPr id="6" name="TextBox 5"/>
          <p:cNvSpPr txBox="1"/>
          <p:nvPr/>
        </p:nvSpPr>
        <p:spPr>
          <a:xfrm>
            <a:off x="17790" y="3289414"/>
            <a:ext cx="12131750" cy="951927"/>
          </a:xfrm>
          <a:prstGeom prst="rect">
            <a:avLst/>
          </a:prstGeom>
          <a:noFill/>
        </p:spPr>
        <p:txBody>
          <a:bodyPr wrap="square" rtlCol="0">
            <a:spAutoFit/>
          </a:bodyPr>
          <a:lstStyle/>
          <a:p>
            <a:pPr algn="ctr"/>
            <a:r>
              <a:rPr lang="en-US" sz="2793" dirty="0">
                <a:solidFill>
                  <a:srgbClr val="767171"/>
                </a:solidFill>
                <a:latin typeface="Franklin Gothic Medium" pitchFamily="34" charset="0"/>
              </a:rPr>
              <a:t>What percentage of your ED nursing workforce </a:t>
            </a:r>
          </a:p>
          <a:p>
            <a:pPr algn="ctr"/>
            <a:r>
              <a:rPr lang="en-US" sz="2793" dirty="0">
                <a:solidFill>
                  <a:srgbClr val="767171"/>
                </a:solidFill>
                <a:latin typeface="Franklin Gothic Medium" pitchFamily="34" charset="0"/>
              </a:rPr>
              <a:t>has less than 1 year of experience?</a:t>
            </a:r>
          </a:p>
        </p:txBody>
      </p:sp>
      <p:sp>
        <p:nvSpPr>
          <p:cNvPr id="9" name="TextBox 8"/>
          <p:cNvSpPr txBox="1"/>
          <p:nvPr/>
        </p:nvSpPr>
        <p:spPr>
          <a:xfrm>
            <a:off x="456069" y="616577"/>
            <a:ext cx="4636701" cy="583328"/>
          </a:xfrm>
          <a:prstGeom prst="rect">
            <a:avLst/>
          </a:prstGeom>
          <a:noFill/>
        </p:spPr>
        <p:txBody>
          <a:bodyPr wrap="square" rtlCol="0">
            <a:spAutoFit/>
          </a:bodyPr>
          <a:lstStyle/>
          <a:p>
            <a:r>
              <a:rPr lang="en-US" sz="3192" dirty="0">
                <a:solidFill>
                  <a:srgbClr val="767171"/>
                </a:solidFill>
                <a:latin typeface="Franklin Gothic Demi" pitchFamily="34" charset="0"/>
              </a:rPr>
              <a:t>TSN </a:t>
            </a:r>
            <a:r>
              <a:rPr lang="en-US" sz="3192" dirty="0">
                <a:solidFill>
                  <a:srgbClr val="C87137"/>
                </a:solidFill>
                <a:latin typeface="Franklin Gothic Demi" pitchFamily="34" charset="0"/>
              </a:rPr>
              <a:t>Webinars</a:t>
            </a:r>
          </a:p>
        </p:txBody>
      </p:sp>
      <p:cxnSp>
        <p:nvCxnSpPr>
          <p:cNvPr id="3" name="Straight Connector 2">
            <a:extLst>
              <a:ext uri="{FF2B5EF4-FFF2-40B4-BE49-F238E27FC236}">
                <a16:creationId xmlns:a16="http://schemas.microsoft.com/office/drawing/2014/main" id="{1D1C275E-652E-C41B-DF4C-B5F8ED89B2EA}"/>
              </a:ext>
            </a:extLst>
          </p:cNvPr>
          <p:cNvCxnSpPr>
            <a:cxnSpLocks/>
          </p:cNvCxnSpPr>
          <p:nvPr/>
        </p:nvCxnSpPr>
        <p:spPr>
          <a:xfrm>
            <a:off x="532081" y="540564"/>
            <a:ext cx="2508379"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9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FDC72F-2246-369A-AA25-457CC8CD98B2}"/>
              </a:ext>
            </a:extLst>
          </p:cNvPr>
          <p:cNvSpPr txBox="1"/>
          <p:nvPr/>
        </p:nvSpPr>
        <p:spPr>
          <a:xfrm>
            <a:off x="899319" y="2767280"/>
            <a:ext cx="10363200" cy="1323439"/>
          </a:xfrm>
          <a:prstGeom prst="rect">
            <a:avLst/>
          </a:prstGeom>
          <a:noFill/>
        </p:spPr>
        <p:txBody>
          <a:bodyPr wrap="square" rtlCol="0">
            <a:spAutoFit/>
          </a:bodyPr>
          <a:lstStyle/>
          <a:p>
            <a:pPr algn="ctr"/>
            <a:r>
              <a:rPr lang="en-US" sz="4000" dirty="0">
                <a:solidFill>
                  <a:srgbClr val="C87137"/>
                </a:solidFill>
                <a:latin typeface="Franklin Gothic Demi" pitchFamily="34" charset="0"/>
              </a:rPr>
              <a:t>Renewed Interest in </a:t>
            </a:r>
          </a:p>
          <a:p>
            <a:pPr algn="ctr"/>
            <a:r>
              <a:rPr lang="en-US" sz="4000" dirty="0">
                <a:solidFill>
                  <a:srgbClr val="C87137"/>
                </a:solidFill>
                <a:latin typeface="Franklin Gothic Demi" pitchFamily="34" charset="0"/>
              </a:rPr>
              <a:t>the Team Care Model</a:t>
            </a:r>
          </a:p>
        </p:txBody>
      </p:sp>
      <p:sp>
        <p:nvSpPr>
          <p:cNvPr id="14" name="TextBox 13">
            <a:extLst>
              <a:ext uri="{FF2B5EF4-FFF2-40B4-BE49-F238E27FC236}">
                <a16:creationId xmlns:a16="http://schemas.microsoft.com/office/drawing/2014/main" id="{B597096B-0632-A011-E689-3FD606532DFD}"/>
              </a:ext>
            </a:extLst>
          </p:cNvPr>
          <p:cNvSpPr txBox="1"/>
          <p:nvPr/>
        </p:nvSpPr>
        <p:spPr>
          <a:xfrm>
            <a:off x="442119" y="609600"/>
            <a:ext cx="3429000" cy="584775"/>
          </a:xfrm>
          <a:prstGeom prst="rect">
            <a:avLst/>
          </a:prstGeom>
          <a:noFill/>
        </p:spPr>
        <p:txBody>
          <a:bodyPr wrap="square" rtlCol="0">
            <a:spAutoFit/>
          </a:bodyPr>
          <a:lstStyle/>
          <a:p>
            <a:r>
              <a:rPr lang="en-US" sz="3200" dirty="0">
                <a:solidFill>
                  <a:srgbClr val="767171"/>
                </a:solidFill>
                <a:latin typeface="Franklin Gothic Demi" pitchFamily="34" charset="0"/>
              </a:rPr>
              <a:t>Team Care Model</a:t>
            </a:r>
          </a:p>
        </p:txBody>
      </p:sp>
      <p:cxnSp>
        <p:nvCxnSpPr>
          <p:cNvPr id="15" name="Straight Connector 14">
            <a:extLst>
              <a:ext uri="{FF2B5EF4-FFF2-40B4-BE49-F238E27FC236}">
                <a16:creationId xmlns:a16="http://schemas.microsoft.com/office/drawing/2014/main" id="{024A5B4A-2FE8-3D5F-62FE-988AD0CACA28}"/>
              </a:ext>
            </a:extLst>
          </p:cNvPr>
          <p:cNvCxnSpPr>
            <a:cxnSpLocks/>
          </p:cNvCxnSpPr>
          <p:nvPr/>
        </p:nvCxnSpPr>
        <p:spPr>
          <a:xfrm>
            <a:off x="518319" y="533400"/>
            <a:ext cx="31242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57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765969" y="3505200"/>
            <a:ext cx="10629900" cy="2308324"/>
          </a:xfrm>
          <a:prstGeom prst="rect">
            <a:avLst/>
          </a:prstGeom>
          <a:noFill/>
        </p:spPr>
        <p:txBody>
          <a:bodyPr wrap="square" rtlCol="0">
            <a:spAutoFit/>
          </a:bodyPr>
          <a:lstStyle/>
          <a:p>
            <a:pPr algn="ctr"/>
            <a:r>
              <a:rPr lang="en-US" sz="2400" i="1" dirty="0">
                <a:solidFill>
                  <a:srgbClr val="767171"/>
                </a:solidFill>
                <a:latin typeface="Franklin Gothic Medium" panose="020B0603020102020204" pitchFamily="34" charset="0"/>
              </a:rPr>
              <a:t>“With the assumption that this nursing shortage will continue for the foreseeable future, how should emergency care be delivered?” </a:t>
            </a:r>
          </a:p>
          <a:p>
            <a:pPr algn="ctr"/>
            <a:endParaRPr lang="en-US" sz="2400" dirty="0">
              <a:solidFill>
                <a:srgbClr val="767171"/>
              </a:solidFill>
              <a:latin typeface="Franklin Gothic Medium" panose="020B0603020102020204" pitchFamily="34" charset="0"/>
            </a:endParaRPr>
          </a:p>
          <a:p>
            <a:pPr marL="0" lvl="1" algn="ctr"/>
            <a:r>
              <a:rPr lang="en-US" sz="2400" dirty="0">
                <a:solidFill>
                  <a:srgbClr val="767171"/>
                </a:solidFill>
                <a:latin typeface="Franklin Gothic Medium" panose="020B0603020102020204" pitchFamily="34" charset="0"/>
              </a:rPr>
              <a:t>White paper: </a:t>
            </a:r>
          </a:p>
          <a:p>
            <a:pPr marL="0" lvl="1" algn="ctr"/>
            <a:r>
              <a:rPr lang="en-US" sz="2400" dirty="0">
                <a:solidFill>
                  <a:srgbClr val="767171"/>
                </a:solidFill>
                <a:latin typeface="Franklin Gothic Medium" panose="020B0603020102020204" pitchFamily="34" charset="0"/>
              </a:rPr>
              <a:t>Model of Care / Technology / Alternate Care for Non-Emergent Patients </a:t>
            </a:r>
          </a:p>
          <a:p>
            <a:pPr algn="ctr"/>
            <a:endParaRPr lang="en-US" sz="2400" dirty="0">
              <a:solidFill>
                <a:srgbClr val="767171"/>
              </a:solidFill>
              <a:latin typeface="Franklin Gothic Medium" panose="020B0603020102020204" pitchFamily="34" charset="0"/>
            </a:endParaRP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905000"/>
            <a:ext cx="8382000" cy="1323439"/>
          </a:xfrm>
          <a:prstGeom prst="rect">
            <a:avLst/>
          </a:prstGeom>
          <a:noFill/>
        </p:spPr>
        <p:txBody>
          <a:bodyPr wrap="square" rtlCol="0">
            <a:spAutoFit/>
          </a:bodyPr>
          <a:lstStyle/>
          <a:p>
            <a:pPr algn="ctr"/>
            <a:r>
              <a:rPr lang="en-US" sz="4000" dirty="0">
                <a:solidFill>
                  <a:srgbClr val="C87137"/>
                </a:solidFill>
                <a:latin typeface="Franklin Gothic Demi" pitchFamily="34" charset="0"/>
              </a:rPr>
              <a:t>Academy of Emergency Nursing </a:t>
            </a:r>
          </a:p>
          <a:p>
            <a:pPr algn="ctr"/>
            <a:r>
              <a:rPr lang="en-US" sz="4000" dirty="0">
                <a:solidFill>
                  <a:srgbClr val="C87137"/>
                </a:solidFill>
                <a:latin typeface="Franklin Gothic Demi" pitchFamily="34" charset="0"/>
              </a:rPr>
              <a:t>Trailblazer Team</a:t>
            </a:r>
          </a:p>
        </p:txBody>
      </p:sp>
      <p:pic>
        <p:nvPicPr>
          <p:cNvPr id="5" name="Picture 4" descr="A logo for a nursing home&#10;&#10;Description automatically generated">
            <a:extLst>
              <a:ext uri="{FF2B5EF4-FFF2-40B4-BE49-F238E27FC236}">
                <a16:creationId xmlns:a16="http://schemas.microsoft.com/office/drawing/2014/main" id="{1B138FF6-ED49-5BD8-3798-970E1BB08180}"/>
              </a:ext>
            </a:extLst>
          </p:cNvPr>
          <p:cNvPicPr>
            <a:picLocks noChangeAspect="1"/>
          </p:cNvPicPr>
          <p:nvPr/>
        </p:nvPicPr>
        <p:blipFill>
          <a:blip r:embed="rId3"/>
          <a:stretch>
            <a:fillRect/>
          </a:stretch>
        </p:blipFill>
        <p:spPr>
          <a:xfrm>
            <a:off x="9128919" y="1803037"/>
            <a:ext cx="1905000" cy="1426911"/>
          </a:xfrm>
          <a:prstGeom prst="rect">
            <a:avLst/>
          </a:prstGeom>
        </p:spPr>
      </p:pic>
      <p:sp>
        <p:nvSpPr>
          <p:cNvPr id="10" name="TextBox 9">
            <a:extLst>
              <a:ext uri="{FF2B5EF4-FFF2-40B4-BE49-F238E27FC236}">
                <a16:creationId xmlns:a16="http://schemas.microsoft.com/office/drawing/2014/main" id="{196BBA6A-23A5-C848-7B8A-3FAF52A8B9FB}"/>
              </a:ext>
            </a:extLst>
          </p:cNvPr>
          <p:cNvSpPr txBox="1"/>
          <p:nvPr/>
        </p:nvSpPr>
        <p:spPr>
          <a:xfrm>
            <a:off x="442119" y="609600"/>
            <a:ext cx="3429000" cy="584775"/>
          </a:xfrm>
          <a:prstGeom prst="rect">
            <a:avLst/>
          </a:prstGeom>
          <a:noFill/>
        </p:spPr>
        <p:txBody>
          <a:bodyPr wrap="square" rtlCol="0">
            <a:spAutoFit/>
          </a:bodyPr>
          <a:lstStyle/>
          <a:p>
            <a:r>
              <a:rPr lang="en-US" sz="3200" dirty="0">
                <a:solidFill>
                  <a:srgbClr val="767171"/>
                </a:solidFill>
                <a:latin typeface="Franklin Gothic Demi" pitchFamily="34" charset="0"/>
              </a:rPr>
              <a:t>Team Care Model</a:t>
            </a:r>
          </a:p>
        </p:txBody>
      </p:sp>
      <p:cxnSp>
        <p:nvCxnSpPr>
          <p:cNvPr id="11" name="Straight Connector 10">
            <a:extLst>
              <a:ext uri="{FF2B5EF4-FFF2-40B4-BE49-F238E27FC236}">
                <a16:creationId xmlns:a16="http://schemas.microsoft.com/office/drawing/2014/main" id="{B28A8359-5EB1-284B-6694-1ACC0803B6A7}"/>
              </a:ext>
            </a:extLst>
          </p:cNvPr>
          <p:cNvCxnSpPr>
            <a:cxnSpLocks/>
          </p:cNvCxnSpPr>
          <p:nvPr/>
        </p:nvCxnSpPr>
        <p:spPr>
          <a:xfrm>
            <a:off x="518319" y="533400"/>
            <a:ext cx="31242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70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2575719" y="2900402"/>
            <a:ext cx="3962400" cy="1938992"/>
          </a:xfrm>
          <a:prstGeom prst="rect">
            <a:avLst/>
          </a:prstGeom>
          <a:noFill/>
        </p:spPr>
        <p:txBody>
          <a:bodyPr wrap="square" numCol="1" rtlCol="0">
            <a:spAutoFit/>
          </a:bodyPr>
          <a:lstStyle/>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ED experienced RN</a:t>
            </a:r>
          </a:p>
          <a:p>
            <a:endParaRPr lang="en-US" sz="2400" dirty="0">
              <a:solidFill>
                <a:srgbClr val="767171"/>
              </a:solidFill>
              <a:latin typeface="Franklin Gothic Medium" panose="020B0603020102020204" pitchFamily="34" charset="0"/>
            </a:endParaRP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Additional nurses</a:t>
            </a:r>
          </a:p>
          <a:p>
            <a:endParaRPr lang="en-US" sz="2400" dirty="0">
              <a:solidFill>
                <a:srgbClr val="767171"/>
              </a:solidFill>
              <a:latin typeface="Franklin Gothic Medium" panose="020B0603020102020204" pitchFamily="34" charset="0"/>
            </a:endParaRP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Assistive personnel</a:t>
            </a: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905000"/>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The team care staffing model</a:t>
            </a:r>
          </a:p>
        </p:txBody>
      </p:sp>
      <p:sp>
        <p:nvSpPr>
          <p:cNvPr id="5" name="TextBox 4">
            <a:extLst>
              <a:ext uri="{FF2B5EF4-FFF2-40B4-BE49-F238E27FC236}">
                <a16:creationId xmlns:a16="http://schemas.microsoft.com/office/drawing/2014/main" id="{1C01A9C4-58F5-8EC5-4B19-A14C1E85FE96}"/>
              </a:ext>
            </a:extLst>
          </p:cNvPr>
          <p:cNvSpPr txBox="1"/>
          <p:nvPr/>
        </p:nvSpPr>
        <p:spPr>
          <a:xfrm>
            <a:off x="6538119" y="2918783"/>
            <a:ext cx="4114800" cy="1938992"/>
          </a:xfrm>
          <a:prstGeom prst="rect">
            <a:avLst/>
          </a:prstGeom>
          <a:noFill/>
        </p:spPr>
        <p:txBody>
          <a:bodyPr wrap="square" numCol="1" rtlCol="0">
            <a:spAutoFit/>
          </a:bodyPr>
          <a:lstStyle/>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ED providers</a:t>
            </a:r>
          </a:p>
          <a:p>
            <a:endParaRPr lang="en-US" sz="2400" dirty="0">
              <a:solidFill>
                <a:srgbClr val="767171"/>
              </a:solidFill>
              <a:latin typeface="Franklin Gothic Medium" panose="020B0603020102020204" pitchFamily="34" charset="0"/>
            </a:endParaRP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Scribes</a:t>
            </a:r>
          </a:p>
          <a:p>
            <a:endParaRPr lang="en-US" sz="2400" dirty="0">
              <a:solidFill>
                <a:srgbClr val="767171"/>
              </a:solidFill>
              <a:latin typeface="Franklin Gothic Medium" panose="020B0603020102020204" pitchFamily="34" charset="0"/>
            </a:endParaRP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Ancillary services</a:t>
            </a:r>
          </a:p>
        </p:txBody>
      </p:sp>
      <p:sp>
        <p:nvSpPr>
          <p:cNvPr id="10" name="TextBox 9">
            <a:extLst>
              <a:ext uri="{FF2B5EF4-FFF2-40B4-BE49-F238E27FC236}">
                <a16:creationId xmlns:a16="http://schemas.microsoft.com/office/drawing/2014/main" id="{0D3C0EE2-A7BC-7311-CE53-F1FD5F475DBD}"/>
              </a:ext>
            </a:extLst>
          </p:cNvPr>
          <p:cNvSpPr txBox="1"/>
          <p:nvPr/>
        </p:nvSpPr>
        <p:spPr>
          <a:xfrm>
            <a:off x="442119" y="609600"/>
            <a:ext cx="3429000" cy="584775"/>
          </a:xfrm>
          <a:prstGeom prst="rect">
            <a:avLst/>
          </a:prstGeom>
          <a:noFill/>
        </p:spPr>
        <p:txBody>
          <a:bodyPr wrap="square" rtlCol="0">
            <a:spAutoFit/>
          </a:bodyPr>
          <a:lstStyle/>
          <a:p>
            <a:r>
              <a:rPr lang="en-US" sz="3200" dirty="0">
                <a:solidFill>
                  <a:srgbClr val="767171"/>
                </a:solidFill>
                <a:latin typeface="Franklin Gothic Demi" pitchFamily="34" charset="0"/>
              </a:rPr>
              <a:t>Team Care Model</a:t>
            </a:r>
          </a:p>
        </p:txBody>
      </p:sp>
      <p:cxnSp>
        <p:nvCxnSpPr>
          <p:cNvPr id="11" name="Straight Connector 10">
            <a:extLst>
              <a:ext uri="{FF2B5EF4-FFF2-40B4-BE49-F238E27FC236}">
                <a16:creationId xmlns:a16="http://schemas.microsoft.com/office/drawing/2014/main" id="{2811FE10-C990-793E-459F-D3CFDFBCDAE9}"/>
              </a:ext>
            </a:extLst>
          </p:cNvPr>
          <p:cNvCxnSpPr>
            <a:cxnSpLocks/>
          </p:cNvCxnSpPr>
          <p:nvPr/>
        </p:nvCxnSpPr>
        <p:spPr>
          <a:xfrm>
            <a:off x="518319" y="533400"/>
            <a:ext cx="31242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47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2651919" y="3306818"/>
            <a:ext cx="3335554"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Buy-in</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Defined roles</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Teamwork</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Communication</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Back-up plans</a:t>
            </a: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649968"/>
            <a:ext cx="10363200" cy="1323439"/>
          </a:xfrm>
          <a:prstGeom prst="rect">
            <a:avLst/>
          </a:prstGeom>
          <a:noFill/>
        </p:spPr>
        <p:txBody>
          <a:bodyPr wrap="square" rtlCol="0">
            <a:spAutoFit/>
          </a:bodyPr>
          <a:lstStyle/>
          <a:p>
            <a:pPr algn="ctr"/>
            <a:r>
              <a:rPr lang="en-US" sz="4000" dirty="0">
                <a:solidFill>
                  <a:srgbClr val="C87137"/>
                </a:solidFill>
                <a:latin typeface="Franklin Gothic Demi" pitchFamily="34" charset="0"/>
              </a:rPr>
              <a:t>Team care model: </a:t>
            </a:r>
          </a:p>
          <a:p>
            <a:pPr algn="ctr"/>
            <a:r>
              <a:rPr lang="en-US" sz="4000" dirty="0">
                <a:solidFill>
                  <a:srgbClr val="C87137"/>
                </a:solidFill>
                <a:latin typeface="Franklin Gothic Demi" pitchFamily="34" charset="0"/>
              </a:rPr>
              <a:t>Proven principles and new insights</a:t>
            </a:r>
          </a:p>
        </p:txBody>
      </p:sp>
      <p:sp>
        <p:nvSpPr>
          <p:cNvPr id="5" name="TextBox 4">
            <a:extLst>
              <a:ext uri="{FF2B5EF4-FFF2-40B4-BE49-F238E27FC236}">
                <a16:creationId xmlns:a16="http://schemas.microsoft.com/office/drawing/2014/main" id="{B24E4904-24C5-CBAB-CC4B-6D394B45528F}"/>
              </a:ext>
            </a:extLst>
          </p:cNvPr>
          <p:cNvSpPr txBox="1"/>
          <p:nvPr/>
        </p:nvSpPr>
        <p:spPr>
          <a:xfrm>
            <a:off x="6309519" y="3306818"/>
            <a:ext cx="464820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Flexibility</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Learning needs addressed</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Leadership visibility &amp; support</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Written plan</a:t>
            </a:r>
          </a:p>
        </p:txBody>
      </p:sp>
      <p:sp>
        <p:nvSpPr>
          <p:cNvPr id="14" name="TextBox 13">
            <a:extLst>
              <a:ext uri="{FF2B5EF4-FFF2-40B4-BE49-F238E27FC236}">
                <a16:creationId xmlns:a16="http://schemas.microsoft.com/office/drawing/2014/main" id="{57DCE5A7-A559-2C87-AFA7-6CA9257D1BE5}"/>
              </a:ext>
            </a:extLst>
          </p:cNvPr>
          <p:cNvSpPr txBox="1"/>
          <p:nvPr/>
        </p:nvSpPr>
        <p:spPr>
          <a:xfrm>
            <a:off x="442119" y="609600"/>
            <a:ext cx="3429000" cy="584775"/>
          </a:xfrm>
          <a:prstGeom prst="rect">
            <a:avLst/>
          </a:prstGeom>
          <a:noFill/>
        </p:spPr>
        <p:txBody>
          <a:bodyPr wrap="square" rtlCol="0">
            <a:spAutoFit/>
          </a:bodyPr>
          <a:lstStyle/>
          <a:p>
            <a:r>
              <a:rPr lang="en-US" sz="3200" dirty="0">
                <a:solidFill>
                  <a:srgbClr val="767171"/>
                </a:solidFill>
                <a:latin typeface="Franklin Gothic Demi" pitchFamily="34" charset="0"/>
              </a:rPr>
              <a:t>Team Care Model</a:t>
            </a:r>
          </a:p>
        </p:txBody>
      </p:sp>
      <p:cxnSp>
        <p:nvCxnSpPr>
          <p:cNvPr id="15" name="Straight Connector 14">
            <a:extLst>
              <a:ext uri="{FF2B5EF4-FFF2-40B4-BE49-F238E27FC236}">
                <a16:creationId xmlns:a16="http://schemas.microsoft.com/office/drawing/2014/main" id="{347DAC17-2D42-3953-C314-21E7F997A5DB}"/>
              </a:ext>
            </a:extLst>
          </p:cNvPr>
          <p:cNvCxnSpPr>
            <a:cxnSpLocks/>
          </p:cNvCxnSpPr>
          <p:nvPr/>
        </p:nvCxnSpPr>
        <p:spPr>
          <a:xfrm>
            <a:off x="518319" y="533400"/>
            <a:ext cx="31242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18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1667</TotalTime>
  <Words>1762</Words>
  <Application>Microsoft Macintosh PowerPoint</Application>
  <PresentationFormat>Custom</PresentationFormat>
  <Paragraphs>384</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Franklin Gothic Demi</vt:lpstr>
      <vt:lpstr>Franklin Gothic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dc:creator>
  <cp:lastModifiedBy>Bob Fojut</cp:lastModifiedBy>
  <cp:revision>90</cp:revision>
  <cp:lastPrinted>2023-10-25T16:16:25Z</cp:lastPrinted>
  <dcterms:created xsi:type="dcterms:W3CDTF">2020-08-04T17:04:33Z</dcterms:created>
  <dcterms:modified xsi:type="dcterms:W3CDTF">2023-10-26T14:10:30Z</dcterms:modified>
</cp:coreProperties>
</file>