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9" r:id="rId2"/>
    <p:sldId id="290" r:id="rId3"/>
    <p:sldId id="312" r:id="rId4"/>
    <p:sldId id="445" r:id="rId5"/>
    <p:sldId id="256" r:id="rId6"/>
    <p:sldId id="257" r:id="rId7"/>
    <p:sldId id="1980" r:id="rId8"/>
    <p:sldId id="258" r:id="rId9"/>
    <p:sldId id="259" r:id="rId10"/>
    <p:sldId id="1964" r:id="rId11"/>
    <p:sldId id="1981" r:id="rId12"/>
    <p:sldId id="261" r:id="rId13"/>
    <p:sldId id="1978" r:id="rId14"/>
    <p:sldId id="1965" r:id="rId15"/>
    <p:sldId id="1966" r:id="rId16"/>
    <p:sldId id="1967" r:id="rId17"/>
    <p:sldId id="1982" r:id="rId18"/>
    <p:sldId id="1968" r:id="rId19"/>
    <p:sldId id="1979" r:id="rId20"/>
    <p:sldId id="1976" r:id="rId21"/>
    <p:sldId id="1969" r:id="rId22"/>
    <p:sldId id="1977" r:id="rId23"/>
    <p:sldId id="1970" r:id="rId24"/>
    <p:sldId id="1971" r:id="rId25"/>
    <p:sldId id="1974" r:id="rId26"/>
    <p:sldId id="1972" r:id="rId27"/>
    <p:sldId id="307" r:id="rId28"/>
    <p:sldId id="278" r:id="rId29"/>
  </p:sldIdLst>
  <p:sldSz cx="12161838"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D38E5F"/>
    <a:srgbClr val="EAA23B"/>
    <a:srgbClr val="C87137"/>
    <a:srgbClr val="459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6E8E1-2277-9949-AA4D-9E6BB70F8595}" v="269" dt="2023-11-15T16:33:10.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86"/>
    <p:restoredTop sz="89549" autoAdjust="0"/>
  </p:normalViewPr>
  <p:slideViewPr>
    <p:cSldViewPr>
      <p:cViewPr varScale="1">
        <p:scale>
          <a:sx n="138" d="100"/>
          <a:sy n="138" d="100"/>
        </p:scale>
        <p:origin x="1960" y="19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Fojut" userId="d231062e2b8b72d0" providerId="LiveId" clId="{90F7FC8A-C603-6545-A75C-CAD3E8FF9D28}"/>
    <pc:docChg chg="undo custSel addSld delSld modSld sldOrd modMainMaster modNotesMaster">
      <pc:chgData name="Bob Fojut" userId="d231062e2b8b72d0" providerId="LiveId" clId="{90F7FC8A-C603-6545-A75C-CAD3E8FF9D28}" dt="2023-10-25T17:20:41.031" v="4825" actId="20577"/>
      <pc:docMkLst>
        <pc:docMk/>
      </pc:docMkLst>
      <pc:sldChg chg="add del ord">
        <pc:chgData name="Bob Fojut" userId="d231062e2b8b72d0" providerId="LiveId" clId="{90F7FC8A-C603-6545-A75C-CAD3E8FF9D28}" dt="2023-10-17T17:00:49.689" v="2059" actId="2696"/>
        <pc:sldMkLst>
          <pc:docMk/>
          <pc:sldMk cId="3317248566" sldId="257"/>
        </pc:sldMkLst>
      </pc:sldChg>
      <pc:sldChg chg="delSp add del ord setBg delDesignElem">
        <pc:chgData name="Bob Fojut" userId="d231062e2b8b72d0" providerId="LiveId" clId="{90F7FC8A-C603-6545-A75C-CAD3E8FF9D28}" dt="2023-10-17T16:38:45.927" v="1680" actId="2696"/>
        <pc:sldMkLst>
          <pc:docMk/>
          <pc:sldMk cId="2781783066" sldId="259"/>
        </pc:sldMkLst>
        <pc:spChg chg="del">
          <ac:chgData name="Bob Fojut" userId="d231062e2b8b72d0" providerId="LiveId" clId="{90F7FC8A-C603-6545-A75C-CAD3E8FF9D28}" dt="2023-10-17T15:24:41.830" v="568"/>
          <ac:spMkLst>
            <pc:docMk/>
            <pc:sldMk cId="2781783066" sldId="259"/>
            <ac:spMk id="15" creationId="{BACC6370-2D7E-4714-9D71-7542949D7D5D}"/>
          </ac:spMkLst>
        </pc:spChg>
        <pc:spChg chg="del">
          <ac:chgData name="Bob Fojut" userId="d231062e2b8b72d0" providerId="LiveId" clId="{90F7FC8A-C603-6545-A75C-CAD3E8FF9D28}" dt="2023-10-17T15:24:41.830" v="568"/>
          <ac:spMkLst>
            <pc:docMk/>
            <pc:sldMk cId="2781783066" sldId="259"/>
            <ac:spMk id="17" creationId="{B6C76E0E-A869-468C-8AB8-BE573739F822}"/>
          </ac:spMkLst>
        </pc:spChg>
        <pc:spChg chg="del">
          <ac:chgData name="Bob Fojut" userId="d231062e2b8b72d0" providerId="LiveId" clId="{90F7FC8A-C603-6545-A75C-CAD3E8FF9D28}" dt="2023-10-17T15:24:41.830" v="568"/>
          <ac:spMkLst>
            <pc:docMk/>
            <pc:sldMk cId="2781783066" sldId="259"/>
            <ac:spMk id="19" creationId="{C2980D51-170D-4D0F-B1DE-FA7299627D18}"/>
          </ac:spMkLst>
        </pc:spChg>
        <pc:spChg chg="del">
          <ac:chgData name="Bob Fojut" userId="d231062e2b8b72d0" providerId="LiveId" clId="{90F7FC8A-C603-6545-A75C-CAD3E8FF9D28}" dt="2023-10-17T15:24:41.830" v="568"/>
          <ac:spMkLst>
            <pc:docMk/>
            <pc:sldMk cId="2781783066" sldId="259"/>
            <ac:spMk id="21" creationId="{5B103BBE-1445-4DEC-B4D9-5C57296E5B4D}"/>
          </ac:spMkLst>
        </pc:spChg>
      </pc:sldChg>
      <pc:sldChg chg="addSp delSp modSp del mod modTransition">
        <pc:chgData name="Bob Fojut" userId="d231062e2b8b72d0" providerId="LiveId" clId="{90F7FC8A-C603-6545-A75C-CAD3E8FF9D28}" dt="2023-10-18T16:10:51.968" v="3932" actId="2696"/>
        <pc:sldMkLst>
          <pc:docMk/>
          <pc:sldMk cId="3320794292" sldId="260"/>
        </pc:sldMkLst>
        <pc:spChg chg="add del mod">
          <ac:chgData name="Bob Fojut" userId="d231062e2b8b72d0" providerId="LiveId" clId="{90F7FC8A-C603-6545-A75C-CAD3E8FF9D28}" dt="2023-10-17T17:56:33.725" v="2304" actId="478"/>
          <ac:spMkLst>
            <pc:docMk/>
            <pc:sldMk cId="3320794292" sldId="260"/>
            <ac:spMk id="3" creationId="{6ECCB8D5-11AA-946F-8A02-B0FF6D31A09D}"/>
          </ac:spMkLst>
        </pc:spChg>
        <pc:spChg chg="mod">
          <ac:chgData name="Bob Fojut" userId="d231062e2b8b72d0" providerId="LiveId" clId="{90F7FC8A-C603-6545-A75C-CAD3E8FF9D28}" dt="2023-10-17T17:00:13.434" v="2056" actId="20577"/>
          <ac:spMkLst>
            <pc:docMk/>
            <pc:sldMk cId="3320794292" sldId="260"/>
            <ac:spMk id="4" creationId="{00000000-0000-0000-0000-000000000000}"/>
          </ac:spMkLst>
        </pc:spChg>
        <pc:spChg chg="add del mod">
          <ac:chgData name="Bob Fojut" userId="d231062e2b8b72d0" providerId="LiveId" clId="{90F7FC8A-C603-6545-A75C-CAD3E8FF9D28}" dt="2023-10-17T18:01:43.283" v="2458" actId="478"/>
          <ac:spMkLst>
            <pc:docMk/>
            <pc:sldMk cId="3320794292" sldId="260"/>
            <ac:spMk id="6" creationId="{3682F8CA-872C-CEB4-E370-342A3656BB3E}"/>
          </ac:spMkLst>
        </pc:spChg>
        <pc:spChg chg="del mod">
          <ac:chgData name="Bob Fojut" userId="d231062e2b8b72d0" providerId="LiveId" clId="{90F7FC8A-C603-6545-A75C-CAD3E8FF9D28}" dt="2023-10-17T17:00:30.661" v="2057" actId="478"/>
          <ac:spMkLst>
            <pc:docMk/>
            <pc:sldMk cId="3320794292" sldId="260"/>
            <ac:spMk id="9" creationId="{00000000-0000-0000-0000-000000000000}"/>
          </ac:spMkLst>
        </pc:spChg>
        <pc:spChg chg="add del mod">
          <ac:chgData name="Bob Fojut" userId="d231062e2b8b72d0" providerId="LiveId" clId="{90F7FC8A-C603-6545-A75C-CAD3E8FF9D28}" dt="2023-10-17T18:04:40.467" v="2567" actId="478"/>
          <ac:spMkLst>
            <pc:docMk/>
            <pc:sldMk cId="3320794292" sldId="260"/>
            <ac:spMk id="10" creationId="{DB229F81-79B0-946B-D239-432CE64240F6}"/>
          </ac:spMkLst>
        </pc:spChg>
        <pc:spChg chg="add mod">
          <ac:chgData name="Bob Fojut" userId="d231062e2b8b72d0" providerId="LiveId" clId="{90F7FC8A-C603-6545-A75C-CAD3E8FF9D28}" dt="2023-10-17T18:06:49.269" v="2653"/>
          <ac:spMkLst>
            <pc:docMk/>
            <pc:sldMk cId="3320794292" sldId="260"/>
            <ac:spMk id="12" creationId="{2766EC44-7116-E6CD-EC0F-442B7D46656E}"/>
          </ac:spMkLst>
        </pc:spChg>
        <pc:cxnChg chg="del mod">
          <ac:chgData name="Bob Fojut" userId="d231062e2b8b72d0" providerId="LiveId" clId="{90F7FC8A-C603-6545-A75C-CAD3E8FF9D28}" dt="2023-10-17T17:56:35.235" v="2305" actId="478"/>
          <ac:cxnSpMkLst>
            <pc:docMk/>
            <pc:sldMk cId="3320794292" sldId="260"/>
            <ac:cxnSpMk id="2" creationId="{608AFC9A-250D-5247-F51E-552550376AF9}"/>
          </ac:cxnSpMkLst>
        </pc:cxnChg>
        <pc:cxnChg chg="add del mod">
          <ac:chgData name="Bob Fojut" userId="d231062e2b8b72d0" providerId="LiveId" clId="{90F7FC8A-C603-6545-A75C-CAD3E8FF9D28}" dt="2023-10-17T18:01:41.833" v="2457" actId="478"/>
          <ac:cxnSpMkLst>
            <pc:docMk/>
            <pc:sldMk cId="3320794292" sldId="260"/>
            <ac:cxnSpMk id="7" creationId="{BB7A5258-97E2-0906-B287-2694A1A72783}"/>
          </ac:cxnSpMkLst>
        </pc:cxnChg>
        <pc:cxnChg chg="del">
          <ac:chgData name="Bob Fojut" userId="d231062e2b8b72d0" providerId="LiveId" clId="{90F7FC8A-C603-6545-A75C-CAD3E8FF9D28}" dt="2023-10-17T17:56:36.435" v="2306" actId="478"/>
          <ac:cxnSpMkLst>
            <pc:docMk/>
            <pc:sldMk cId="3320794292" sldId="260"/>
            <ac:cxnSpMk id="8" creationId="{00000000-0000-0000-0000-000000000000}"/>
          </ac:cxnSpMkLst>
        </pc:cxnChg>
        <pc:cxnChg chg="add del mod">
          <ac:chgData name="Bob Fojut" userId="d231062e2b8b72d0" providerId="LiveId" clId="{90F7FC8A-C603-6545-A75C-CAD3E8FF9D28}" dt="2023-10-17T18:04:40.467" v="2567" actId="478"/>
          <ac:cxnSpMkLst>
            <pc:docMk/>
            <pc:sldMk cId="3320794292" sldId="260"/>
            <ac:cxnSpMk id="11" creationId="{33730DB2-21C9-3905-85C5-EAE35B5327E6}"/>
          </ac:cxnSpMkLst>
        </pc:cxnChg>
        <pc:cxnChg chg="add mod">
          <ac:chgData name="Bob Fojut" userId="d231062e2b8b72d0" providerId="LiveId" clId="{90F7FC8A-C603-6545-A75C-CAD3E8FF9D28}" dt="2023-10-17T18:06:49.269" v="2653"/>
          <ac:cxnSpMkLst>
            <pc:docMk/>
            <pc:sldMk cId="3320794292" sldId="260"/>
            <ac:cxnSpMk id="13" creationId="{700F7A3A-11B9-958C-9B31-23B464609A2B}"/>
          </ac:cxnSpMkLst>
        </pc:cxnChg>
      </pc:sldChg>
      <pc:sldChg chg="add del ord">
        <pc:chgData name="Bob Fojut" userId="d231062e2b8b72d0" providerId="LiveId" clId="{90F7FC8A-C603-6545-A75C-CAD3E8FF9D28}" dt="2023-10-17T15:39:31.054" v="934" actId="2696"/>
        <pc:sldMkLst>
          <pc:docMk/>
          <pc:sldMk cId="1740621463" sldId="261"/>
        </pc:sldMkLst>
      </pc:sldChg>
      <pc:sldChg chg="delSp add del ord setBg delDesignElem">
        <pc:chgData name="Bob Fojut" userId="d231062e2b8b72d0" providerId="LiveId" clId="{90F7FC8A-C603-6545-A75C-CAD3E8FF9D28}" dt="2023-10-17T15:43:37.129" v="996" actId="2696"/>
        <pc:sldMkLst>
          <pc:docMk/>
          <pc:sldMk cId="745335533" sldId="262"/>
        </pc:sldMkLst>
        <pc:spChg chg="del">
          <ac:chgData name="Bob Fojut" userId="d231062e2b8b72d0" providerId="LiveId" clId="{90F7FC8A-C603-6545-A75C-CAD3E8FF9D28}" dt="2023-10-17T15:23:28.001" v="545"/>
          <ac:spMkLst>
            <pc:docMk/>
            <pc:sldMk cId="745335533" sldId="262"/>
            <ac:spMk id="9" creationId="{2E442304-DDBD-4F7B-8017-36BCC863FB40}"/>
          </ac:spMkLst>
        </pc:spChg>
        <pc:spChg chg="del">
          <ac:chgData name="Bob Fojut" userId="d231062e2b8b72d0" providerId="LiveId" clId="{90F7FC8A-C603-6545-A75C-CAD3E8FF9D28}" dt="2023-10-17T15:23:28.001" v="545"/>
          <ac:spMkLst>
            <pc:docMk/>
            <pc:sldMk cId="745335533" sldId="262"/>
            <ac:spMk id="11" creationId="{5E107275-3853-46FD-A241-DE4355A42675}"/>
          </ac:spMkLst>
        </pc:spChg>
      </pc:sldChg>
      <pc:sldChg chg="del">
        <pc:chgData name="Bob Fojut" userId="d231062e2b8b72d0" providerId="LiveId" clId="{90F7FC8A-C603-6545-A75C-CAD3E8FF9D28}" dt="2023-10-17T15:21:59.991" v="530" actId="2696"/>
        <pc:sldMkLst>
          <pc:docMk/>
          <pc:sldMk cId="3810928737" sldId="263"/>
        </pc:sldMkLst>
      </pc:sldChg>
      <pc:sldChg chg="delSp add del ord setBg delDesignElem">
        <pc:chgData name="Bob Fojut" userId="d231062e2b8b72d0" providerId="LiveId" clId="{90F7FC8A-C603-6545-A75C-CAD3E8FF9D28}" dt="2023-10-17T16:39:54.592" v="1707" actId="2696"/>
        <pc:sldMkLst>
          <pc:docMk/>
          <pc:sldMk cId="668095472" sldId="264"/>
        </pc:sldMkLst>
        <pc:spChg chg="del">
          <ac:chgData name="Bob Fojut" userId="d231062e2b8b72d0" providerId="LiveId" clId="{90F7FC8A-C603-6545-A75C-CAD3E8FF9D28}" dt="2023-10-17T15:24:41.830" v="568"/>
          <ac:spMkLst>
            <pc:docMk/>
            <pc:sldMk cId="668095472" sldId="264"/>
            <ac:spMk id="25" creationId="{1B15ED52-F352-441B-82BF-E0EA34836D08}"/>
          </ac:spMkLst>
        </pc:spChg>
        <pc:spChg chg="del">
          <ac:chgData name="Bob Fojut" userId="d231062e2b8b72d0" providerId="LiveId" clId="{90F7FC8A-C603-6545-A75C-CAD3E8FF9D28}" dt="2023-10-17T15:24:41.830" v="568"/>
          <ac:spMkLst>
            <pc:docMk/>
            <pc:sldMk cId="668095472" sldId="264"/>
            <ac:spMk id="27" creationId="{3B2E3793-BFE6-45A2-9B7B-E18844431C99}"/>
          </ac:spMkLst>
        </pc:spChg>
        <pc:spChg chg="del">
          <ac:chgData name="Bob Fojut" userId="d231062e2b8b72d0" providerId="LiveId" clId="{90F7FC8A-C603-6545-A75C-CAD3E8FF9D28}" dt="2023-10-17T15:24:41.830" v="568"/>
          <ac:spMkLst>
            <pc:docMk/>
            <pc:sldMk cId="668095472" sldId="264"/>
            <ac:spMk id="29" creationId="{BC4C4868-CB8F-4AF9-9CDB-8108F2C19B67}"/>
          </ac:spMkLst>
        </pc:spChg>
        <pc:spChg chg="del">
          <ac:chgData name="Bob Fojut" userId="d231062e2b8b72d0" providerId="LiveId" clId="{90F7FC8A-C603-6545-A75C-CAD3E8FF9D28}" dt="2023-10-17T15:24:41.830" v="568"/>
          <ac:spMkLst>
            <pc:docMk/>
            <pc:sldMk cId="668095472" sldId="264"/>
            <ac:spMk id="31" creationId="{375E0459-6403-40CD-989D-56A4407CA12E}"/>
          </ac:spMkLst>
        </pc:spChg>
        <pc:spChg chg="del">
          <ac:chgData name="Bob Fojut" userId="d231062e2b8b72d0" providerId="LiveId" clId="{90F7FC8A-C603-6545-A75C-CAD3E8FF9D28}" dt="2023-10-17T15:24:41.830" v="568"/>
          <ac:spMkLst>
            <pc:docMk/>
            <pc:sldMk cId="668095472" sldId="264"/>
            <ac:spMk id="33" creationId="{53E5B1A8-3AC9-4BD1-9BBC-78CA94F2D1BA}"/>
          </ac:spMkLst>
        </pc:spChg>
      </pc:sldChg>
      <pc:sldChg chg="delSp add del ord setBg delDesignElem">
        <pc:chgData name="Bob Fojut" userId="d231062e2b8b72d0" providerId="LiveId" clId="{90F7FC8A-C603-6545-A75C-CAD3E8FF9D28}" dt="2023-10-17T16:48:58.413" v="1865" actId="2696"/>
        <pc:sldMkLst>
          <pc:docMk/>
          <pc:sldMk cId="320899355" sldId="265"/>
        </pc:sldMkLst>
        <pc:spChg chg="del">
          <ac:chgData name="Bob Fojut" userId="d231062e2b8b72d0" providerId="LiveId" clId="{90F7FC8A-C603-6545-A75C-CAD3E8FF9D28}" dt="2023-10-17T15:24:41.830" v="568"/>
          <ac:spMkLst>
            <pc:docMk/>
            <pc:sldMk cId="320899355" sldId="265"/>
            <ac:spMk id="8" creationId="{1B15ED52-F352-441B-82BF-E0EA34836D08}"/>
          </ac:spMkLst>
        </pc:spChg>
        <pc:spChg chg="del">
          <ac:chgData name="Bob Fojut" userId="d231062e2b8b72d0" providerId="LiveId" clId="{90F7FC8A-C603-6545-A75C-CAD3E8FF9D28}" dt="2023-10-17T15:24:41.830" v="568"/>
          <ac:spMkLst>
            <pc:docMk/>
            <pc:sldMk cId="320899355" sldId="265"/>
            <ac:spMk id="10" creationId="{3B2E3793-BFE6-45A2-9B7B-E18844431C99}"/>
          </ac:spMkLst>
        </pc:spChg>
        <pc:spChg chg="del">
          <ac:chgData name="Bob Fojut" userId="d231062e2b8b72d0" providerId="LiveId" clId="{90F7FC8A-C603-6545-A75C-CAD3E8FF9D28}" dt="2023-10-17T15:24:41.830" v="568"/>
          <ac:spMkLst>
            <pc:docMk/>
            <pc:sldMk cId="320899355" sldId="265"/>
            <ac:spMk id="12" creationId="{BC4C4868-CB8F-4AF9-9CDB-8108F2C19B67}"/>
          </ac:spMkLst>
        </pc:spChg>
        <pc:spChg chg="del">
          <ac:chgData name="Bob Fojut" userId="d231062e2b8b72d0" providerId="LiveId" clId="{90F7FC8A-C603-6545-A75C-CAD3E8FF9D28}" dt="2023-10-17T15:24:41.830" v="568"/>
          <ac:spMkLst>
            <pc:docMk/>
            <pc:sldMk cId="320899355" sldId="265"/>
            <ac:spMk id="14" creationId="{375E0459-6403-40CD-989D-56A4407CA12E}"/>
          </ac:spMkLst>
        </pc:spChg>
        <pc:spChg chg="del">
          <ac:chgData name="Bob Fojut" userId="d231062e2b8b72d0" providerId="LiveId" clId="{90F7FC8A-C603-6545-A75C-CAD3E8FF9D28}" dt="2023-10-17T15:24:41.830" v="568"/>
          <ac:spMkLst>
            <pc:docMk/>
            <pc:sldMk cId="320899355" sldId="265"/>
            <ac:spMk id="16" creationId="{53E5B1A8-3AC9-4BD1-9BBC-78CA94F2D1BA}"/>
          </ac:spMkLst>
        </pc:spChg>
      </pc:sldChg>
      <pc:sldChg chg="delSp add del ord setBg delDesignElem">
        <pc:chgData name="Bob Fojut" userId="d231062e2b8b72d0" providerId="LiveId" clId="{90F7FC8A-C603-6545-A75C-CAD3E8FF9D28}" dt="2023-10-17T16:44:28.014" v="1795" actId="2696"/>
        <pc:sldMkLst>
          <pc:docMk/>
          <pc:sldMk cId="369803883" sldId="267"/>
        </pc:sldMkLst>
        <pc:spChg chg="del">
          <ac:chgData name="Bob Fojut" userId="d231062e2b8b72d0" providerId="LiveId" clId="{90F7FC8A-C603-6545-A75C-CAD3E8FF9D28}" dt="2023-10-17T15:24:41.830" v="568"/>
          <ac:spMkLst>
            <pc:docMk/>
            <pc:sldMk cId="369803883" sldId="267"/>
            <ac:spMk id="8" creationId="{1B15ED52-F352-441B-82BF-E0EA34836D08}"/>
          </ac:spMkLst>
        </pc:spChg>
        <pc:spChg chg="del">
          <ac:chgData name="Bob Fojut" userId="d231062e2b8b72d0" providerId="LiveId" clId="{90F7FC8A-C603-6545-A75C-CAD3E8FF9D28}" dt="2023-10-17T15:24:41.830" v="568"/>
          <ac:spMkLst>
            <pc:docMk/>
            <pc:sldMk cId="369803883" sldId="267"/>
            <ac:spMk id="10" creationId="{3B2E3793-BFE6-45A2-9B7B-E18844431C99}"/>
          </ac:spMkLst>
        </pc:spChg>
        <pc:spChg chg="del">
          <ac:chgData name="Bob Fojut" userId="d231062e2b8b72d0" providerId="LiveId" clId="{90F7FC8A-C603-6545-A75C-CAD3E8FF9D28}" dt="2023-10-17T15:24:41.830" v="568"/>
          <ac:spMkLst>
            <pc:docMk/>
            <pc:sldMk cId="369803883" sldId="267"/>
            <ac:spMk id="12" creationId="{BC4C4868-CB8F-4AF9-9CDB-8108F2C19B67}"/>
          </ac:spMkLst>
        </pc:spChg>
        <pc:spChg chg="del">
          <ac:chgData name="Bob Fojut" userId="d231062e2b8b72d0" providerId="LiveId" clId="{90F7FC8A-C603-6545-A75C-CAD3E8FF9D28}" dt="2023-10-17T15:24:41.830" v="568"/>
          <ac:spMkLst>
            <pc:docMk/>
            <pc:sldMk cId="369803883" sldId="267"/>
            <ac:spMk id="14" creationId="{375E0459-6403-40CD-989D-56A4407CA12E}"/>
          </ac:spMkLst>
        </pc:spChg>
        <pc:spChg chg="del">
          <ac:chgData name="Bob Fojut" userId="d231062e2b8b72d0" providerId="LiveId" clId="{90F7FC8A-C603-6545-A75C-CAD3E8FF9D28}" dt="2023-10-17T15:24:41.830" v="568"/>
          <ac:spMkLst>
            <pc:docMk/>
            <pc:sldMk cId="369803883" sldId="267"/>
            <ac:spMk id="16" creationId="{53E5B1A8-3AC9-4BD1-9BBC-78CA94F2D1BA}"/>
          </ac:spMkLst>
        </pc:spChg>
      </pc:sldChg>
      <pc:sldChg chg="addSp delSp modSp add mod ord modTransition">
        <pc:chgData name="Bob Fojut" userId="d231062e2b8b72d0" providerId="LiveId" clId="{90F7FC8A-C603-6545-A75C-CAD3E8FF9D28}" dt="2023-10-19T16:58:17.810" v="4288"/>
        <pc:sldMkLst>
          <pc:docMk/>
          <pc:sldMk cId="3580285727" sldId="269"/>
        </pc:sldMkLst>
        <pc:spChg chg="add del mod">
          <ac:chgData name="Bob Fojut" userId="d231062e2b8b72d0" providerId="LiveId" clId="{90F7FC8A-C603-6545-A75C-CAD3E8FF9D28}" dt="2023-10-17T18:08:44.040" v="2712"/>
          <ac:spMkLst>
            <pc:docMk/>
            <pc:sldMk cId="3580285727" sldId="269"/>
            <ac:spMk id="3" creationId="{FBE07964-0D3E-7B79-1131-D3367E878727}"/>
          </ac:spMkLst>
        </pc:spChg>
        <pc:picChg chg="mod">
          <ac:chgData name="Bob Fojut" userId="d231062e2b8b72d0" providerId="LiveId" clId="{90F7FC8A-C603-6545-A75C-CAD3E8FF9D28}" dt="2023-10-17T16:43:06.791" v="1775" actId="1076"/>
          <ac:picMkLst>
            <pc:docMk/>
            <pc:sldMk cId="3580285727" sldId="269"/>
            <ac:picMk id="2" creationId="{3DB8162F-6145-D6E5-D93A-B41DAEC1B6CA}"/>
          </ac:picMkLst>
        </pc:picChg>
        <pc:cxnChg chg="add del mod">
          <ac:chgData name="Bob Fojut" userId="d231062e2b8b72d0" providerId="LiveId" clId="{90F7FC8A-C603-6545-A75C-CAD3E8FF9D28}" dt="2023-10-17T18:08:44.040" v="2712"/>
          <ac:cxnSpMkLst>
            <pc:docMk/>
            <pc:sldMk cId="3580285727" sldId="269"/>
            <ac:cxnSpMk id="4" creationId="{CC5AF608-54FA-5102-7E9C-29EF2E969D74}"/>
          </ac:cxnSpMkLst>
        </pc:cxnChg>
      </pc:sldChg>
      <pc:sldChg chg="delSp add del ord setBg delDesignElem">
        <pc:chgData name="Bob Fojut" userId="d231062e2b8b72d0" providerId="LiveId" clId="{90F7FC8A-C603-6545-A75C-CAD3E8FF9D28}" dt="2023-10-17T16:32:55.077" v="1544" actId="2696"/>
        <pc:sldMkLst>
          <pc:docMk/>
          <pc:sldMk cId="1182373349" sldId="271"/>
        </pc:sldMkLst>
        <pc:spChg chg="del">
          <ac:chgData name="Bob Fojut" userId="d231062e2b8b72d0" providerId="LiveId" clId="{90F7FC8A-C603-6545-A75C-CAD3E8FF9D28}" dt="2023-10-17T15:24:41.830" v="568"/>
          <ac:spMkLst>
            <pc:docMk/>
            <pc:sldMk cId="1182373349" sldId="271"/>
            <ac:spMk id="22" creationId="{BACC6370-2D7E-4714-9D71-7542949D7D5D}"/>
          </ac:spMkLst>
        </pc:spChg>
        <pc:spChg chg="del">
          <ac:chgData name="Bob Fojut" userId="d231062e2b8b72d0" providerId="LiveId" clId="{90F7FC8A-C603-6545-A75C-CAD3E8FF9D28}" dt="2023-10-17T15:24:41.830" v="568"/>
          <ac:spMkLst>
            <pc:docMk/>
            <pc:sldMk cId="1182373349" sldId="271"/>
            <ac:spMk id="24" creationId="{F68B3F68-107C-434F-AA38-110D5EA91B85}"/>
          </ac:spMkLst>
        </pc:spChg>
        <pc:spChg chg="del">
          <ac:chgData name="Bob Fojut" userId="d231062e2b8b72d0" providerId="LiveId" clId="{90F7FC8A-C603-6545-A75C-CAD3E8FF9D28}" dt="2023-10-17T15:24:41.830" v="568"/>
          <ac:spMkLst>
            <pc:docMk/>
            <pc:sldMk cId="1182373349" sldId="271"/>
            <ac:spMk id="26" creationId="{AAD0DBB9-1A4B-4391-81D4-CB19F9AB918A}"/>
          </ac:spMkLst>
        </pc:spChg>
        <pc:spChg chg="del">
          <ac:chgData name="Bob Fojut" userId="d231062e2b8b72d0" providerId="LiveId" clId="{90F7FC8A-C603-6545-A75C-CAD3E8FF9D28}" dt="2023-10-17T15:24:41.830" v="568"/>
          <ac:spMkLst>
            <pc:docMk/>
            <pc:sldMk cId="1182373349" sldId="271"/>
            <ac:spMk id="28" creationId="{063BBA22-50EA-4C4D-BE05-F1CE4E63AA56}"/>
          </ac:spMkLst>
        </pc:spChg>
      </pc:sldChg>
      <pc:sldChg chg="addSp delSp modSp mod modTransition modAnim">
        <pc:chgData name="Bob Fojut" userId="d231062e2b8b72d0" providerId="LiveId" clId="{90F7FC8A-C603-6545-A75C-CAD3E8FF9D28}" dt="2023-10-25T17:20:41.031" v="4825" actId="20577"/>
        <pc:sldMkLst>
          <pc:docMk/>
          <pc:sldMk cId="0" sldId="276"/>
        </pc:sldMkLst>
        <pc:spChg chg="add mod">
          <ac:chgData name="Bob Fojut" userId="d231062e2b8b72d0" providerId="LiveId" clId="{90F7FC8A-C603-6545-A75C-CAD3E8FF9D28}" dt="2023-10-25T17:20:41.031" v="4825" actId="20577"/>
          <ac:spMkLst>
            <pc:docMk/>
            <pc:sldMk cId="0" sldId="276"/>
            <ac:spMk id="2" creationId="{21A50C58-9897-6CAA-82EA-EB7FFE5F703C}"/>
          </ac:spMkLst>
        </pc:spChg>
        <pc:spChg chg="mod">
          <ac:chgData name="Bob Fojut" userId="d231062e2b8b72d0" providerId="LiveId" clId="{90F7FC8A-C603-6545-A75C-CAD3E8FF9D28}" dt="2023-10-25T17:17:52.160" v="4738" actId="1076"/>
          <ac:spMkLst>
            <pc:docMk/>
            <pc:sldMk cId="0" sldId="276"/>
            <ac:spMk id="4" creationId="{00000000-0000-0000-0000-000000000000}"/>
          </ac:spMkLst>
        </pc:spChg>
        <pc:spChg chg="add del mod">
          <ac:chgData name="Bob Fojut" userId="d231062e2b8b72d0" providerId="LiveId" clId="{90F7FC8A-C603-6545-A75C-CAD3E8FF9D28}" dt="2023-10-17T18:15:48.077" v="2804" actId="478"/>
          <ac:spMkLst>
            <pc:docMk/>
            <pc:sldMk cId="0" sldId="276"/>
            <ac:spMk id="5" creationId="{BF8C005D-2878-6E0C-BDD9-77061084AD2A}"/>
          </ac:spMkLst>
        </pc:spChg>
        <pc:spChg chg="add mod">
          <ac:chgData name="Bob Fojut" userId="d231062e2b8b72d0" providerId="LiveId" clId="{90F7FC8A-C603-6545-A75C-CAD3E8FF9D28}" dt="2023-10-17T18:09:17.713" v="2722"/>
          <ac:spMkLst>
            <pc:docMk/>
            <pc:sldMk cId="0" sldId="276"/>
            <ac:spMk id="6" creationId="{2E4E7DCE-8C54-B17F-3FAF-F778A2C9F246}"/>
          </ac:spMkLst>
        </pc:spChg>
        <pc:spChg chg="del">
          <ac:chgData name="Bob Fojut" userId="d231062e2b8b72d0" providerId="LiveId" clId="{90F7FC8A-C603-6545-A75C-CAD3E8FF9D28}" dt="2023-10-17T17:57:43.316" v="2345" actId="478"/>
          <ac:spMkLst>
            <pc:docMk/>
            <pc:sldMk cId="0" sldId="276"/>
            <ac:spMk id="9" creationId="{00000000-0000-0000-0000-000000000000}"/>
          </ac:spMkLst>
        </pc:spChg>
        <pc:spChg chg="add del mod">
          <ac:chgData name="Bob Fojut" userId="d231062e2b8b72d0" providerId="LiveId" clId="{90F7FC8A-C603-6545-A75C-CAD3E8FF9D28}" dt="2023-10-17T18:10:55.447" v="2768"/>
          <ac:spMkLst>
            <pc:docMk/>
            <pc:sldMk cId="0" sldId="276"/>
            <ac:spMk id="10" creationId="{23AD77F3-987F-6450-95B3-DCAB4B59576D}"/>
          </ac:spMkLst>
        </pc:spChg>
        <pc:cxnChg chg="del">
          <ac:chgData name="Bob Fojut" userId="d231062e2b8b72d0" providerId="LiveId" clId="{90F7FC8A-C603-6545-A75C-CAD3E8FF9D28}" dt="2023-10-17T17:57:44.515" v="2346" actId="478"/>
          <ac:cxnSpMkLst>
            <pc:docMk/>
            <pc:sldMk cId="0" sldId="276"/>
            <ac:cxnSpMk id="3" creationId="{80E8557F-50B6-494E-7A2A-D31A9C125EC6}"/>
          </ac:cxnSpMkLst>
        </pc:cxnChg>
        <pc:cxnChg chg="add mod">
          <ac:chgData name="Bob Fojut" userId="d231062e2b8b72d0" providerId="LiveId" clId="{90F7FC8A-C603-6545-A75C-CAD3E8FF9D28}" dt="2023-10-17T18:09:17.713" v="2722"/>
          <ac:cxnSpMkLst>
            <pc:docMk/>
            <pc:sldMk cId="0" sldId="276"/>
            <ac:cxnSpMk id="7" creationId="{0296B444-0721-6562-8859-E01F3B5410AF}"/>
          </ac:cxnSpMkLst>
        </pc:cxnChg>
        <pc:cxnChg chg="del">
          <ac:chgData name="Bob Fojut" userId="d231062e2b8b72d0" providerId="LiveId" clId="{90F7FC8A-C603-6545-A75C-CAD3E8FF9D28}" dt="2023-10-17T17:57:46.330" v="2347" actId="478"/>
          <ac:cxnSpMkLst>
            <pc:docMk/>
            <pc:sldMk cId="0" sldId="276"/>
            <ac:cxnSpMk id="8" creationId="{00000000-0000-0000-0000-000000000000}"/>
          </ac:cxnSpMkLst>
        </pc:cxnChg>
        <pc:cxnChg chg="add del mod">
          <ac:chgData name="Bob Fojut" userId="d231062e2b8b72d0" providerId="LiveId" clId="{90F7FC8A-C603-6545-A75C-CAD3E8FF9D28}" dt="2023-10-17T18:10:55.447" v="2768"/>
          <ac:cxnSpMkLst>
            <pc:docMk/>
            <pc:sldMk cId="0" sldId="276"/>
            <ac:cxnSpMk id="11" creationId="{E49FEEF7-0444-53FE-D281-65EC6C9AE57A}"/>
          </ac:cxnSpMkLst>
        </pc:cxnChg>
      </pc:sldChg>
      <pc:sldChg chg="addSp delSp modSp mod modTransition">
        <pc:chgData name="Bob Fojut" userId="d231062e2b8b72d0" providerId="LiveId" clId="{90F7FC8A-C603-6545-A75C-CAD3E8FF9D28}" dt="2023-10-19T16:58:17.810" v="4288"/>
        <pc:sldMkLst>
          <pc:docMk/>
          <pc:sldMk cId="0" sldId="278"/>
        </pc:sldMkLst>
        <pc:spChg chg="add mod">
          <ac:chgData name="Bob Fojut" userId="d231062e2b8b72d0" providerId="LiveId" clId="{90F7FC8A-C603-6545-A75C-CAD3E8FF9D28}" dt="2023-10-17T18:09:23.370" v="2724"/>
          <ac:spMkLst>
            <pc:docMk/>
            <pc:sldMk cId="0" sldId="278"/>
            <ac:spMk id="3" creationId="{28B11FE8-80CA-7E87-2203-D2F24D07BB9B}"/>
          </ac:spMkLst>
        </pc:spChg>
        <pc:spChg chg="mod">
          <ac:chgData name="Bob Fojut" userId="d231062e2b8b72d0" providerId="LiveId" clId="{90F7FC8A-C603-6545-A75C-CAD3E8FF9D28}" dt="2023-10-17T15:01:52.824" v="392" actId="20577"/>
          <ac:spMkLst>
            <pc:docMk/>
            <pc:sldMk cId="0" sldId="278"/>
            <ac:spMk id="6" creationId="{00000000-0000-0000-0000-000000000000}"/>
          </ac:spMkLst>
        </pc:spChg>
        <pc:spChg chg="del">
          <ac:chgData name="Bob Fojut" userId="d231062e2b8b72d0" providerId="LiveId" clId="{90F7FC8A-C603-6545-A75C-CAD3E8FF9D28}" dt="2023-10-17T17:59:38.770" v="2388" actId="478"/>
          <ac:spMkLst>
            <pc:docMk/>
            <pc:sldMk cId="0" sldId="278"/>
            <ac:spMk id="9" creationId="{00000000-0000-0000-0000-000000000000}"/>
          </ac:spMkLst>
        </pc:spChg>
        <pc:cxnChg chg="del">
          <ac:chgData name="Bob Fojut" userId="d231062e2b8b72d0" providerId="LiveId" clId="{90F7FC8A-C603-6545-A75C-CAD3E8FF9D28}" dt="2023-10-17T17:59:39.501" v="2389" actId="478"/>
          <ac:cxnSpMkLst>
            <pc:docMk/>
            <pc:sldMk cId="0" sldId="278"/>
            <ac:cxnSpMk id="2" creationId="{5EDA60C7-0061-38B2-A8DB-4C5159494DC9}"/>
          </ac:cxnSpMkLst>
        </pc:cxnChg>
        <pc:cxnChg chg="add mod">
          <ac:chgData name="Bob Fojut" userId="d231062e2b8b72d0" providerId="LiveId" clId="{90F7FC8A-C603-6545-A75C-CAD3E8FF9D28}" dt="2023-10-17T18:09:23.370" v="2724"/>
          <ac:cxnSpMkLst>
            <pc:docMk/>
            <pc:sldMk cId="0" sldId="278"/>
            <ac:cxnSpMk id="5" creationId="{FF2E56A1-991F-DDF4-6DAC-A76A5042170B}"/>
          </ac:cxnSpMkLst>
        </pc:cxnChg>
        <pc:cxnChg chg="del">
          <ac:chgData name="Bob Fojut" userId="d231062e2b8b72d0" providerId="LiveId" clId="{90F7FC8A-C603-6545-A75C-CAD3E8FF9D28}" dt="2023-10-17T17:59:40.832" v="2390" actId="478"/>
          <ac:cxnSpMkLst>
            <pc:docMk/>
            <pc:sldMk cId="0" sldId="278"/>
            <ac:cxnSpMk id="8" creationId="{00000000-0000-0000-0000-000000000000}"/>
          </ac:cxnSpMkLst>
        </pc:cxnChg>
      </pc:sldChg>
      <pc:sldChg chg="del">
        <pc:chgData name="Bob Fojut" userId="d231062e2b8b72d0" providerId="LiveId" clId="{90F7FC8A-C603-6545-A75C-CAD3E8FF9D28}" dt="2023-10-17T15:05:23.342" v="432" actId="2696"/>
        <pc:sldMkLst>
          <pc:docMk/>
          <pc:sldMk cId="0" sldId="279"/>
        </pc:sldMkLst>
      </pc:sldChg>
      <pc:sldChg chg="addSp delSp modSp add mod ord modTransition setBg delDesignElem">
        <pc:chgData name="Bob Fojut" userId="d231062e2b8b72d0" providerId="LiveId" clId="{90F7FC8A-C603-6545-A75C-CAD3E8FF9D28}" dt="2023-10-19T16:58:17.810" v="4288"/>
        <pc:sldMkLst>
          <pc:docMk/>
          <pc:sldMk cId="322486280" sldId="281"/>
        </pc:sldMkLst>
        <pc:spChg chg="del mod">
          <ac:chgData name="Bob Fojut" userId="d231062e2b8b72d0" providerId="LiveId" clId="{90F7FC8A-C603-6545-A75C-CAD3E8FF9D28}" dt="2023-10-17T16:33:18.650" v="1545" actId="478"/>
          <ac:spMkLst>
            <pc:docMk/>
            <pc:sldMk cId="322486280" sldId="281"/>
            <ac:spMk id="2" creationId="{345923CB-51B1-4191-8841-65248B4F5ABF}"/>
          </ac:spMkLst>
        </pc:spChg>
        <pc:spChg chg="add del mod">
          <ac:chgData name="Bob Fojut" userId="d231062e2b8b72d0" providerId="LiveId" clId="{90F7FC8A-C603-6545-A75C-CAD3E8FF9D28}" dt="2023-10-17T16:33:50.298" v="1548" actId="478"/>
          <ac:spMkLst>
            <pc:docMk/>
            <pc:sldMk cId="322486280" sldId="281"/>
            <ac:spMk id="4" creationId="{9FE7B7ED-D85F-B66E-A51B-C8EF6005ECD4}"/>
          </ac:spMkLst>
        </pc:spChg>
        <pc:spChg chg="add del mod">
          <ac:chgData name="Bob Fojut" userId="d231062e2b8b72d0" providerId="LiveId" clId="{90F7FC8A-C603-6545-A75C-CAD3E8FF9D28}" dt="2023-10-17T17:58:10.921" v="2356" actId="478"/>
          <ac:spMkLst>
            <pc:docMk/>
            <pc:sldMk cId="322486280" sldId="281"/>
            <ac:spMk id="5" creationId="{8686B479-9948-924D-C3C4-582F637CA025}"/>
          </ac:spMkLst>
        </pc:spChg>
        <pc:spChg chg="add mod">
          <ac:chgData name="Bob Fojut" userId="d231062e2b8b72d0" providerId="LiveId" clId="{90F7FC8A-C603-6545-A75C-CAD3E8FF9D28}" dt="2023-10-17T18:13:12.064" v="2786" actId="207"/>
          <ac:spMkLst>
            <pc:docMk/>
            <pc:sldMk cId="322486280" sldId="281"/>
            <ac:spMk id="7" creationId="{88C9D730-B113-A9FE-EDBB-FC5252E5D661}"/>
          </ac:spMkLst>
        </pc:spChg>
        <pc:spChg chg="del">
          <ac:chgData name="Bob Fojut" userId="d231062e2b8b72d0" providerId="LiveId" clId="{90F7FC8A-C603-6545-A75C-CAD3E8FF9D28}" dt="2023-10-17T15:24:41.830" v="568"/>
          <ac:spMkLst>
            <pc:docMk/>
            <pc:sldMk cId="322486280" sldId="281"/>
            <ac:spMk id="21" creationId="{BACC6370-2D7E-4714-9D71-7542949D7D5D}"/>
          </ac:spMkLst>
        </pc:spChg>
        <pc:spChg chg="del">
          <ac:chgData name="Bob Fojut" userId="d231062e2b8b72d0" providerId="LiveId" clId="{90F7FC8A-C603-6545-A75C-CAD3E8FF9D28}" dt="2023-10-17T15:24:41.830" v="568"/>
          <ac:spMkLst>
            <pc:docMk/>
            <pc:sldMk cId="322486280" sldId="281"/>
            <ac:spMk id="23" creationId="{F68B3F68-107C-434F-AA38-110D5EA91B85}"/>
          </ac:spMkLst>
        </pc:spChg>
        <pc:spChg chg="del">
          <ac:chgData name="Bob Fojut" userId="d231062e2b8b72d0" providerId="LiveId" clId="{90F7FC8A-C603-6545-A75C-CAD3E8FF9D28}" dt="2023-10-17T15:24:41.830" v="568"/>
          <ac:spMkLst>
            <pc:docMk/>
            <pc:sldMk cId="322486280" sldId="281"/>
            <ac:spMk id="25" creationId="{AAD0DBB9-1A4B-4391-81D4-CB19F9AB918A}"/>
          </ac:spMkLst>
        </pc:spChg>
        <pc:spChg chg="del">
          <ac:chgData name="Bob Fojut" userId="d231062e2b8b72d0" providerId="LiveId" clId="{90F7FC8A-C603-6545-A75C-CAD3E8FF9D28}" dt="2023-10-17T15:24:41.830" v="568"/>
          <ac:spMkLst>
            <pc:docMk/>
            <pc:sldMk cId="322486280" sldId="281"/>
            <ac:spMk id="27" creationId="{063BBA22-50EA-4C4D-BE05-F1CE4E63AA56}"/>
          </ac:spMkLst>
        </pc:spChg>
        <pc:graphicFrameChg chg="mod">
          <ac:chgData name="Bob Fojut" userId="d231062e2b8b72d0" providerId="LiveId" clId="{90F7FC8A-C603-6545-A75C-CAD3E8FF9D28}" dt="2023-10-17T18:18:37.182" v="2853" actId="20577"/>
          <ac:graphicFrameMkLst>
            <pc:docMk/>
            <pc:sldMk cId="322486280" sldId="281"/>
            <ac:graphicFrameMk id="16" creationId="{9482001D-5851-45E2-92C1-BBA6065B802A}"/>
          </ac:graphicFrameMkLst>
        </pc:graphicFrameChg>
        <pc:cxnChg chg="add del mod">
          <ac:chgData name="Bob Fojut" userId="d231062e2b8b72d0" providerId="LiveId" clId="{90F7FC8A-C603-6545-A75C-CAD3E8FF9D28}" dt="2023-10-17T17:58:12.079" v="2357" actId="478"/>
          <ac:cxnSpMkLst>
            <pc:docMk/>
            <pc:sldMk cId="322486280" sldId="281"/>
            <ac:cxnSpMk id="6" creationId="{11460621-A4F0-191C-11F9-8F5270772E49}"/>
          </ac:cxnSpMkLst>
        </pc:cxnChg>
        <pc:cxnChg chg="add mod">
          <ac:chgData name="Bob Fojut" userId="d231062e2b8b72d0" providerId="LiveId" clId="{90F7FC8A-C603-6545-A75C-CAD3E8FF9D28}" dt="2023-10-17T18:08:20.594" v="2705"/>
          <ac:cxnSpMkLst>
            <pc:docMk/>
            <pc:sldMk cId="322486280" sldId="281"/>
            <ac:cxnSpMk id="8" creationId="{B630C935-E703-75EF-37D5-948DBAF48237}"/>
          </ac:cxnSpMkLst>
        </pc:cxnChg>
      </pc:sldChg>
      <pc:sldChg chg="delSp add del setBg delDesignElem">
        <pc:chgData name="Bob Fojut" userId="d231062e2b8b72d0" providerId="LiveId" clId="{90F7FC8A-C603-6545-A75C-CAD3E8FF9D28}" dt="2023-10-17T16:56:53.842" v="1964" actId="2696"/>
        <pc:sldMkLst>
          <pc:docMk/>
          <pc:sldMk cId="2416549108" sldId="282"/>
        </pc:sldMkLst>
        <pc:spChg chg="del">
          <ac:chgData name="Bob Fojut" userId="d231062e2b8b72d0" providerId="LiveId" clId="{90F7FC8A-C603-6545-A75C-CAD3E8FF9D28}" dt="2023-10-17T15:24:41.830" v="568"/>
          <ac:spMkLst>
            <pc:docMk/>
            <pc:sldMk cId="2416549108" sldId="282"/>
            <ac:spMk id="8" creationId="{1B15ED52-F352-441B-82BF-E0EA34836D08}"/>
          </ac:spMkLst>
        </pc:spChg>
        <pc:spChg chg="del">
          <ac:chgData name="Bob Fojut" userId="d231062e2b8b72d0" providerId="LiveId" clId="{90F7FC8A-C603-6545-A75C-CAD3E8FF9D28}" dt="2023-10-17T15:24:41.830" v="568"/>
          <ac:spMkLst>
            <pc:docMk/>
            <pc:sldMk cId="2416549108" sldId="282"/>
            <ac:spMk id="10" creationId="{3B2E3793-BFE6-45A2-9B7B-E18844431C99}"/>
          </ac:spMkLst>
        </pc:spChg>
        <pc:spChg chg="del">
          <ac:chgData name="Bob Fojut" userId="d231062e2b8b72d0" providerId="LiveId" clId="{90F7FC8A-C603-6545-A75C-CAD3E8FF9D28}" dt="2023-10-17T15:24:41.830" v="568"/>
          <ac:spMkLst>
            <pc:docMk/>
            <pc:sldMk cId="2416549108" sldId="282"/>
            <ac:spMk id="12" creationId="{BC4C4868-CB8F-4AF9-9CDB-8108F2C19B67}"/>
          </ac:spMkLst>
        </pc:spChg>
        <pc:spChg chg="del">
          <ac:chgData name="Bob Fojut" userId="d231062e2b8b72d0" providerId="LiveId" clId="{90F7FC8A-C603-6545-A75C-CAD3E8FF9D28}" dt="2023-10-17T15:24:41.830" v="568"/>
          <ac:spMkLst>
            <pc:docMk/>
            <pc:sldMk cId="2416549108" sldId="282"/>
            <ac:spMk id="14" creationId="{375E0459-6403-40CD-989D-56A4407CA12E}"/>
          </ac:spMkLst>
        </pc:spChg>
        <pc:spChg chg="del">
          <ac:chgData name="Bob Fojut" userId="d231062e2b8b72d0" providerId="LiveId" clId="{90F7FC8A-C603-6545-A75C-CAD3E8FF9D28}" dt="2023-10-17T15:24:41.830" v="568"/>
          <ac:spMkLst>
            <pc:docMk/>
            <pc:sldMk cId="2416549108" sldId="282"/>
            <ac:spMk id="16" creationId="{53E5B1A8-3AC9-4BD1-9BBC-78CA94F2D1BA}"/>
          </ac:spMkLst>
        </pc:spChg>
      </pc:sldChg>
      <pc:sldChg chg="delSp add del ord setBg delDesignElem">
        <pc:chgData name="Bob Fojut" userId="d231062e2b8b72d0" providerId="LiveId" clId="{90F7FC8A-C603-6545-A75C-CAD3E8FF9D28}" dt="2023-10-17T16:35:44.013" v="1623" actId="2696"/>
        <pc:sldMkLst>
          <pc:docMk/>
          <pc:sldMk cId="24402950" sldId="283"/>
        </pc:sldMkLst>
        <pc:spChg chg="del">
          <ac:chgData name="Bob Fojut" userId="d231062e2b8b72d0" providerId="LiveId" clId="{90F7FC8A-C603-6545-A75C-CAD3E8FF9D28}" dt="2023-10-17T15:24:41.830" v="568"/>
          <ac:spMkLst>
            <pc:docMk/>
            <pc:sldMk cId="24402950" sldId="283"/>
            <ac:spMk id="9" creationId="{BACC6370-2D7E-4714-9D71-7542949D7D5D}"/>
          </ac:spMkLst>
        </pc:spChg>
        <pc:spChg chg="del">
          <ac:chgData name="Bob Fojut" userId="d231062e2b8b72d0" providerId="LiveId" clId="{90F7FC8A-C603-6545-A75C-CAD3E8FF9D28}" dt="2023-10-17T15:24:41.830" v="568"/>
          <ac:spMkLst>
            <pc:docMk/>
            <pc:sldMk cId="24402950" sldId="283"/>
            <ac:spMk id="11" creationId="{F68B3F68-107C-434F-AA38-110D5EA91B85}"/>
          </ac:spMkLst>
        </pc:spChg>
        <pc:spChg chg="del">
          <ac:chgData name="Bob Fojut" userId="d231062e2b8b72d0" providerId="LiveId" clId="{90F7FC8A-C603-6545-A75C-CAD3E8FF9D28}" dt="2023-10-17T15:24:41.830" v="568"/>
          <ac:spMkLst>
            <pc:docMk/>
            <pc:sldMk cId="24402950" sldId="283"/>
            <ac:spMk id="13" creationId="{AAD0DBB9-1A4B-4391-81D4-CB19F9AB918A}"/>
          </ac:spMkLst>
        </pc:spChg>
        <pc:spChg chg="del">
          <ac:chgData name="Bob Fojut" userId="d231062e2b8b72d0" providerId="LiveId" clId="{90F7FC8A-C603-6545-A75C-CAD3E8FF9D28}" dt="2023-10-17T15:24:41.830" v="568"/>
          <ac:spMkLst>
            <pc:docMk/>
            <pc:sldMk cId="24402950" sldId="283"/>
            <ac:spMk id="15" creationId="{063BBA22-50EA-4C4D-BE05-F1CE4E63AA56}"/>
          </ac:spMkLst>
        </pc:spChg>
      </pc:sldChg>
      <pc:sldChg chg="delSp add del setBg delDesignElem">
        <pc:chgData name="Bob Fojut" userId="d231062e2b8b72d0" providerId="LiveId" clId="{90F7FC8A-C603-6545-A75C-CAD3E8FF9D28}" dt="2023-10-17T16:55:52.298" v="1949" actId="2696"/>
        <pc:sldMkLst>
          <pc:docMk/>
          <pc:sldMk cId="1441476071" sldId="285"/>
        </pc:sldMkLst>
        <pc:spChg chg="del">
          <ac:chgData name="Bob Fojut" userId="d231062e2b8b72d0" providerId="LiveId" clId="{90F7FC8A-C603-6545-A75C-CAD3E8FF9D28}" dt="2023-10-17T15:24:41.830" v="568"/>
          <ac:spMkLst>
            <pc:docMk/>
            <pc:sldMk cId="1441476071" sldId="285"/>
            <ac:spMk id="25" creationId="{1B15ED52-F352-441B-82BF-E0EA34836D08}"/>
          </ac:spMkLst>
        </pc:spChg>
        <pc:spChg chg="del">
          <ac:chgData name="Bob Fojut" userId="d231062e2b8b72d0" providerId="LiveId" clId="{90F7FC8A-C603-6545-A75C-CAD3E8FF9D28}" dt="2023-10-17T15:24:41.830" v="568"/>
          <ac:spMkLst>
            <pc:docMk/>
            <pc:sldMk cId="1441476071" sldId="285"/>
            <ac:spMk id="27" creationId="{3B2E3793-BFE6-45A2-9B7B-E18844431C99}"/>
          </ac:spMkLst>
        </pc:spChg>
        <pc:spChg chg="del">
          <ac:chgData name="Bob Fojut" userId="d231062e2b8b72d0" providerId="LiveId" clId="{90F7FC8A-C603-6545-A75C-CAD3E8FF9D28}" dt="2023-10-17T15:24:41.830" v="568"/>
          <ac:spMkLst>
            <pc:docMk/>
            <pc:sldMk cId="1441476071" sldId="285"/>
            <ac:spMk id="29" creationId="{BC4C4868-CB8F-4AF9-9CDB-8108F2C19B67}"/>
          </ac:spMkLst>
        </pc:spChg>
        <pc:spChg chg="del">
          <ac:chgData name="Bob Fojut" userId="d231062e2b8b72d0" providerId="LiveId" clId="{90F7FC8A-C603-6545-A75C-CAD3E8FF9D28}" dt="2023-10-17T15:24:41.830" v="568"/>
          <ac:spMkLst>
            <pc:docMk/>
            <pc:sldMk cId="1441476071" sldId="285"/>
            <ac:spMk id="31" creationId="{375E0459-6403-40CD-989D-56A4407CA12E}"/>
          </ac:spMkLst>
        </pc:spChg>
        <pc:spChg chg="del">
          <ac:chgData name="Bob Fojut" userId="d231062e2b8b72d0" providerId="LiveId" clId="{90F7FC8A-C603-6545-A75C-CAD3E8FF9D28}" dt="2023-10-17T15:24:41.830" v="568"/>
          <ac:spMkLst>
            <pc:docMk/>
            <pc:sldMk cId="1441476071" sldId="285"/>
            <ac:spMk id="33" creationId="{53E5B1A8-3AC9-4BD1-9BBC-78CA94F2D1BA}"/>
          </ac:spMkLst>
        </pc:spChg>
      </pc:sldChg>
      <pc:sldChg chg="addSp delSp modSp add mod ord modTransition setBg delDesignElem">
        <pc:chgData name="Bob Fojut" userId="d231062e2b8b72d0" providerId="LiveId" clId="{90F7FC8A-C603-6545-A75C-CAD3E8FF9D28}" dt="2023-10-19T16:58:17.810" v="4288"/>
        <pc:sldMkLst>
          <pc:docMk/>
          <pc:sldMk cId="667679090" sldId="286"/>
        </pc:sldMkLst>
        <pc:spChg chg="mod">
          <ac:chgData name="Bob Fojut" userId="d231062e2b8b72d0" providerId="LiveId" clId="{90F7FC8A-C603-6545-A75C-CAD3E8FF9D28}" dt="2023-10-17T18:52:39.112" v="3496" actId="1076"/>
          <ac:spMkLst>
            <pc:docMk/>
            <pc:sldMk cId="667679090" sldId="286"/>
            <ac:spMk id="3" creationId="{9B01C84F-E182-DD87-12B3-54ABF982CE1D}"/>
          </ac:spMkLst>
        </pc:spChg>
        <pc:spChg chg="add del mod">
          <ac:chgData name="Bob Fojut" userId="d231062e2b8b72d0" providerId="LiveId" clId="{90F7FC8A-C603-6545-A75C-CAD3E8FF9D28}" dt="2023-10-17T17:02:58.321" v="2063"/>
          <ac:spMkLst>
            <pc:docMk/>
            <pc:sldMk cId="667679090" sldId="286"/>
            <ac:spMk id="5" creationId="{04208D87-D0FD-647D-9823-C11D718D31BC}"/>
          </ac:spMkLst>
        </pc:spChg>
        <pc:spChg chg="del">
          <ac:chgData name="Bob Fojut" userId="d231062e2b8b72d0" providerId="LiveId" clId="{90F7FC8A-C603-6545-A75C-CAD3E8FF9D28}" dt="2023-10-17T15:24:41.830" v="568"/>
          <ac:spMkLst>
            <pc:docMk/>
            <pc:sldMk cId="667679090" sldId="286"/>
            <ac:spMk id="8" creationId="{A8384FB5-9ADC-4DDC-881B-597D56F5B15D}"/>
          </ac:spMkLst>
        </pc:spChg>
        <pc:spChg chg="add">
          <ac:chgData name="Bob Fojut" userId="d231062e2b8b72d0" providerId="LiveId" clId="{90F7FC8A-C603-6545-A75C-CAD3E8FF9D28}" dt="2023-10-17T16:46:50.157" v="1822" actId="26606"/>
          <ac:spMkLst>
            <pc:docMk/>
            <pc:sldMk cId="667679090" sldId="286"/>
            <ac:spMk id="9" creationId="{D1520B01-A2E4-41C2-8A8F-7683F250890E}"/>
          </ac:spMkLst>
        </pc:spChg>
        <pc:spChg chg="del">
          <ac:chgData name="Bob Fojut" userId="d231062e2b8b72d0" providerId="LiveId" clId="{90F7FC8A-C603-6545-A75C-CAD3E8FF9D28}" dt="2023-10-17T15:24:41.830" v="568"/>
          <ac:spMkLst>
            <pc:docMk/>
            <pc:sldMk cId="667679090" sldId="286"/>
            <ac:spMk id="10" creationId="{91E5A9A7-95C6-4F4F-B00E-C82E07FE62EF}"/>
          </ac:spMkLst>
        </pc:spChg>
        <pc:spChg chg="del">
          <ac:chgData name="Bob Fojut" userId="d231062e2b8b72d0" providerId="LiveId" clId="{90F7FC8A-C603-6545-A75C-CAD3E8FF9D28}" dt="2023-10-17T15:24:41.830" v="568"/>
          <ac:spMkLst>
            <pc:docMk/>
            <pc:sldMk cId="667679090" sldId="286"/>
            <ac:spMk id="12" creationId="{D07DD2DE-F619-49DD-B5E7-03A290FF4ED1}"/>
          </ac:spMkLst>
        </pc:spChg>
        <pc:spChg chg="del">
          <ac:chgData name="Bob Fojut" userId="d231062e2b8b72d0" providerId="LiveId" clId="{90F7FC8A-C603-6545-A75C-CAD3E8FF9D28}" dt="2023-10-17T15:24:41.830" v="568"/>
          <ac:spMkLst>
            <pc:docMk/>
            <pc:sldMk cId="667679090" sldId="286"/>
            <ac:spMk id="14" creationId="{85149191-5F60-4A28-AAFF-039F96B0F3EC}"/>
          </ac:spMkLst>
        </pc:spChg>
        <pc:spChg chg="del">
          <ac:chgData name="Bob Fojut" userId="d231062e2b8b72d0" providerId="LiveId" clId="{90F7FC8A-C603-6545-A75C-CAD3E8FF9D28}" dt="2023-10-17T15:24:41.830" v="568"/>
          <ac:spMkLst>
            <pc:docMk/>
            <pc:sldMk cId="667679090" sldId="286"/>
            <ac:spMk id="16" creationId="{F8260ED5-17F7-4158-B241-D51DD4CF1B7E}"/>
          </ac:spMkLst>
        </pc:spChg>
        <pc:spChg chg="add del mod">
          <ac:chgData name="Bob Fojut" userId="d231062e2b8b72d0" providerId="LiveId" clId="{90F7FC8A-C603-6545-A75C-CAD3E8FF9D28}" dt="2023-10-17T17:02:59.606" v="2065"/>
          <ac:spMkLst>
            <pc:docMk/>
            <pc:sldMk cId="667679090" sldId="286"/>
            <ac:spMk id="18" creationId="{1F2D01AF-43CD-0C4A-CAB8-73C4E04A4ABA}"/>
          </ac:spMkLst>
        </pc:spChg>
        <pc:spChg chg="add del mod">
          <ac:chgData name="Bob Fojut" userId="d231062e2b8b72d0" providerId="LiveId" clId="{90F7FC8A-C603-6545-A75C-CAD3E8FF9D28}" dt="2023-10-17T17:03:39.353" v="2068"/>
          <ac:spMkLst>
            <pc:docMk/>
            <pc:sldMk cId="667679090" sldId="286"/>
            <ac:spMk id="22" creationId="{11FEAD3B-EB92-A510-5E6D-3DDF2E788DFB}"/>
          </ac:spMkLst>
        </pc:spChg>
        <pc:spChg chg="add del mod">
          <ac:chgData name="Bob Fojut" userId="d231062e2b8b72d0" providerId="LiveId" clId="{90F7FC8A-C603-6545-A75C-CAD3E8FF9D28}" dt="2023-10-17T17:04:23.037" v="2071"/>
          <ac:spMkLst>
            <pc:docMk/>
            <pc:sldMk cId="667679090" sldId="286"/>
            <ac:spMk id="26" creationId="{6FE087BF-27DF-912F-65F6-88D1386A0ABD}"/>
          </ac:spMkLst>
        </pc:spChg>
        <pc:spChg chg="add del mod">
          <ac:chgData name="Bob Fojut" userId="d231062e2b8b72d0" providerId="LiveId" clId="{90F7FC8A-C603-6545-A75C-CAD3E8FF9D28}" dt="2023-10-17T17:04:58.295" v="2074"/>
          <ac:spMkLst>
            <pc:docMk/>
            <pc:sldMk cId="667679090" sldId="286"/>
            <ac:spMk id="27" creationId="{28FD6F87-2094-D87C-B65B-6064CDD77472}"/>
          </ac:spMkLst>
        </pc:spChg>
        <pc:spChg chg="add del mod">
          <ac:chgData name="Bob Fojut" userId="d231062e2b8b72d0" providerId="LiveId" clId="{90F7FC8A-C603-6545-A75C-CAD3E8FF9D28}" dt="2023-10-17T18:52:40.251" v="3498"/>
          <ac:spMkLst>
            <pc:docMk/>
            <pc:sldMk cId="667679090" sldId="286"/>
            <ac:spMk id="28" creationId="{3DB34586-7D5B-CBCF-83A7-EEA9FD209321}"/>
          </ac:spMkLst>
        </pc:spChg>
        <pc:grpChg chg="add">
          <ac:chgData name="Bob Fojut" userId="d231062e2b8b72d0" providerId="LiveId" clId="{90F7FC8A-C603-6545-A75C-CAD3E8FF9D28}" dt="2023-10-17T16:46:50.157" v="1822" actId="26606"/>
          <ac:grpSpMkLst>
            <pc:docMk/>
            <pc:sldMk cId="667679090" sldId="286"/>
            <ac:grpSpMk id="11" creationId="{1F634C0A-A487-42AF-8DFD-4DAD62FE92BF}"/>
          </ac:grpSpMkLst>
        </pc:grpChg>
        <pc:grpChg chg="add">
          <ac:chgData name="Bob Fojut" userId="d231062e2b8b72d0" providerId="LiveId" clId="{90F7FC8A-C603-6545-A75C-CAD3E8FF9D28}" dt="2023-10-17T16:46:50.157" v="1822" actId="26606"/>
          <ac:grpSpMkLst>
            <pc:docMk/>
            <pc:sldMk cId="667679090" sldId="286"/>
            <ac:grpSpMk id="15" creationId="{066EE5A2-0D35-4D6A-A5C7-1CA91F740684}"/>
          </ac:grpSpMkLst>
        </pc:grpChg>
        <pc:grpChg chg="add">
          <ac:chgData name="Bob Fojut" userId="d231062e2b8b72d0" providerId="LiveId" clId="{90F7FC8A-C603-6545-A75C-CAD3E8FF9D28}" dt="2023-10-17T16:46:50.157" v="1822" actId="26606"/>
          <ac:grpSpMkLst>
            <pc:docMk/>
            <pc:sldMk cId="667679090" sldId="286"/>
            <ac:grpSpMk id="19" creationId="{56AA1647-0DA6-4A17-B3E1-95D61BD54714}"/>
          </ac:grpSpMkLst>
        </pc:grpChg>
        <pc:grpChg chg="add">
          <ac:chgData name="Bob Fojut" userId="d231062e2b8b72d0" providerId="LiveId" clId="{90F7FC8A-C603-6545-A75C-CAD3E8FF9D28}" dt="2023-10-17T16:46:50.157" v="1822" actId="26606"/>
          <ac:grpSpMkLst>
            <pc:docMk/>
            <pc:sldMk cId="667679090" sldId="286"/>
            <ac:grpSpMk id="23" creationId="{08D20F07-CD49-4F17-BC00-9429DA80C502}"/>
          </ac:grpSpMkLst>
        </pc:grpChg>
        <pc:picChg chg="mod ord">
          <ac:chgData name="Bob Fojut" userId="d231062e2b8b72d0" providerId="LiveId" clId="{90F7FC8A-C603-6545-A75C-CAD3E8FF9D28}" dt="2023-10-17T16:46:50.157" v="1822" actId="26606"/>
          <ac:picMkLst>
            <pc:docMk/>
            <pc:sldMk cId="667679090" sldId="286"/>
            <ac:picMk id="2" creationId="{F3D3E624-43ED-930B-EA29-E373154F15AB}"/>
          </ac:picMkLst>
        </pc:picChg>
        <pc:picChg chg="add mod">
          <ac:chgData name="Bob Fojut" userId="d231062e2b8b72d0" providerId="LiveId" clId="{90F7FC8A-C603-6545-A75C-CAD3E8FF9D28}" dt="2023-10-17T16:46:50.157" v="1822" actId="26606"/>
          <ac:picMkLst>
            <pc:docMk/>
            <pc:sldMk cId="667679090" sldId="286"/>
            <ac:picMk id="4" creationId="{CB31F6ED-5D7E-1D46-7635-2EC7D9E0AE85}"/>
          </ac:picMkLst>
        </pc:picChg>
      </pc:sldChg>
      <pc:sldChg chg="addSp delSp modSp mod modTransition modAnim">
        <pc:chgData name="Bob Fojut" userId="d231062e2b8b72d0" providerId="LiveId" clId="{90F7FC8A-C603-6545-A75C-CAD3E8FF9D28}" dt="2023-10-23T13:58:59.294" v="4464" actId="255"/>
        <pc:sldMkLst>
          <pc:docMk/>
          <pc:sldMk cId="0" sldId="287"/>
        </pc:sldMkLst>
        <pc:spChg chg="add del mod">
          <ac:chgData name="Bob Fojut" userId="d231062e2b8b72d0" providerId="LiveId" clId="{90F7FC8A-C603-6545-A75C-CAD3E8FF9D28}" dt="2023-10-17T17:56:29.076" v="2302" actId="478"/>
          <ac:spMkLst>
            <pc:docMk/>
            <pc:sldMk cId="0" sldId="287"/>
            <ac:spMk id="2" creationId="{6924D49E-FA88-B8B7-E64A-9E2BC78CE521}"/>
          </ac:spMkLst>
        </pc:spChg>
        <pc:spChg chg="add del mod">
          <ac:chgData name="Bob Fojut" userId="d231062e2b8b72d0" providerId="LiveId" clId="{90F7FC8A-C603-6545-A75C-CAD3E8FF9D28}" dt="2023-10-17T18:01:31.632" v="2455" actId="478"/>
          <ac:spMkLst>
            <pc:docMk/>
            <pc:sldMk cId="0" sldId="287"/>
            <ac:spMk id="5" creationId="{9CE90261-288C-EC86-3846-4252E13478AD}"/>
          </ac:spMkLst>
        </pc:spChg>
        <pc:spChg chg="mod">
          <ac:chgData name="Bob Fojut" userId="d231062e2b8b72d0" providerId="LiveId" clId="{90F7FC8A-C603-6545-A75C-CAD3E8FF9D28}" dt="2023-10-23T13:58:59.294" v="4464" actId="255"/>
          <ac:spMkLst>
            <pc:docMk/>
            <pc:sldMk cId="0" sldId="287"/>
            <ac:spMk id="6" creationId="{00000000-0000-0000-0000-000000000000}"/>
          </ac:spMkLst>
        </pc:spChg>
        <pc:spChg chg="add del mod">
          <ac:chgData name="Bob Fojut" userId="d231062e2b8b72d0" providerId="LiveId" clId="{90F7FC8A-C603-6545-A75C-CAD3E8FF9D28}" dt="2023-10-17T18:04:45.643" v="2568" actId="478"/>
          <ac:spMkLst>
            <pc:docMk/>
            <pc:sldMk cId="0" sldId="287"/>
            <ac:spMk id="8" creationId="{648A8D20-8112-12DA-0B90-AC61021DBA9F}"/>
          </ac:spMkLst>
        </pc:spChg>
        <pc:spChg chg="del mod">
          <ac:chgData name="Bob Fojut" userId="d231062e2b8b72d0" providerId="LiveId" clId="{90F7FC8A-C603-6545-A75C-CAD3E8FF9D28}" dt="2023-10-17T17:52:57.793" v="2250" actId="478"/>
          <ac:spMkLst>
            <pc:docMk/>
            <pc:sldMk cId="0" sldId="287"/>
            <ac:spMk id="11" creationId="{00000000-0000-0000-0000-000000000000}"/>
          </ac:spMkLst>
        </pc:spChg>
        <pc:spChg chg="add mod">
          <ac:chgData name="Bob Fojut" userId="d231062e2b8b72d0" providerId="LiveId" clId="{90F7FC8A-C603-6545-A75C-CAD3E8FF9D28}" dt="2023-10-17T18:06:47.537" v="2652"/>
          <ac:spMkLst>
            <pc:docMk/>
            <pc:sldMk cId="0" sldId="287"/>
            <ac:spMk id="12" creationId="{3D185A5B-A35B-EE35-3D41-363B0D171FA6}"/>
          </ac:spMkLst>
        </pc:spChg>
        <pc:cxnChg chg="add del mod">
          <ac:chgData name="Bob Fojut" userId="d231062e2b8b72d0" providerId="LiveId" clId="{90F7FC8A-C603-6545-A75C-CAD3E8FF9D28}" dt="2023-10-17T17:56:26.724" v="2301" actId="478"/>
          <ac:cxnSpMkLst>
            <pc:docMk/>
            <pc:sldMk cId="0" sldId="287"/>
            <ac:cxnSpMk id="3" creationId="{8263948E-610F-D75A-C501-752BA0D270D0}"/>
          </ac:cxnSpMkLst>
        </pc:cxnChg>
        <pc:cxnChg chg="del">
          <ac:chgData name="Bob Fojut" userId="d231062e2b8b72d0" providerId="LiveId" clId="{90F7FC8A-C603-6545-A75C-CAD3E8FF9D28}" dt="2023-10-17T17:54:52.615" v="2280" actId="478"/>
          <ac:cxnSpMkLst>
            <pc:docMk/>
            <pc:sldMk cId="0" sldId="287"/>
            <ac:cxnSpMk id="4" creationId="{07869B60-03F0-90BF-F3B4-708CC4B6DFC4}"/>
          </ac:cxnSpMkLst>
        </pc:cxnChg>
        <pc:cxnChg chg="add del mod">
          <ac:chgData name="Bob Fojut" userId="d231062e2b8b72d0" providerId="LiveId" clId="{90F7FC8A-C603-6545-A75C-CAD3E8FF9D28}" dt="2023-10-17T18:01:32.865" v="2456" actId="478"/>
          <ac:cxnSpMkLst>
            <pc:docMk/>
            <pc:sldMk cId="0" sldId="287"/>
            <ac:cxnSpMk id="7" creationId="{84BB1BE1-E1A7-9CA9-F66A-05F7CA562BFD}"/>
          </ac:cxnSpMkLst>
        </pc:cxnChg>
        <pc:cxnChg chg="del">
          <ac:chgData name="Bob Fojut" userId="d231062e2b8b72d0" providerId="LiveId" clId="{90F7FC8A-C603-6545-A75C-CAD3E8FF9D28}" dt="2023-10-17T17:54:54.066" v="2281" actId="478"/>
          <ac:cxnSpMkLst>
            <pc:docMk/>
            <pc:sldMk cId="0" sldId="287"/>
            <ac:cxnSpMk id="9" creationId="{00000000-0000-0000-0000-000000000000}"/>
          </ac:cxnSpMkLst>
        </pc:cxnChg>
        <pc:cxnChg chg="add del mod">
          <ac:chgData name="Bob Fojut" userId="d231062e2b8b72d0" providerId="LiveId" clId="{90F7FC8A-C603-6545-A75C-CAD3E8FF9D28}" dt="2023-10-17T18:04:45.643" v="2568" actId="478"/>
          <ac:cxnSpMkLst>
            <pc:docMk/>
            <pc:sldMk cId="0" sldId="287"/>
            <ac:cxnSpMk id="10" creationId="{5BC1693A-3F75-C139-248E-E4EF4F148B0F}"/>
          </ac:cxnSpMkLst>
        </pc:cxnChg>
        <pc:cxnChg chg="add mod">
          <ac:chgData name="Bob Fojut" userId="d231062e2b8b72d0" providerId="LiveId" clId="{90F7FC8A-C603-6545-A75C-CAD3E8FF9D28}" dt="2023-10-17T18:06:47.537" v="2652"/>
          <ac:cxnSpMkLst>
            <pc:docMk/>
            <pc:sldMk cId="0" sldId="287"/>
            <ac:cxnSpMk id="13" creationId="{2CCDDE69-FCCD-FFB2-2B7D-B34C2CBDADA4}"/>
          </ac:cxnSpMkLst>
        </pc:cxnChg>
      </pc:sldChg>
      <pc:sldChg chg="delSp add del ord setBg delDesignElem">
        <pc:chgData name="Bob Fojut" userId="d231062e2b8b72d0" providerId="LiveId" clId="{90F7FC8A-C603-6545-A75C-CAD3E8FF9D28}" dt="2023-10-17T16:45:19.556" v="1809" actId="2696"/>
        <pc:sldMkLst>
          <pc:docMk/>
          <pc:sldMk cId="2041755255" sldId="288"/>
        </pc:sldMkLst>
        <pc:spChg chg="del">
          <ac:chgData name="Bob Fojut" userId="d231062e2b8b72d0" providerId="LiveId" clId="{90F7FC8A-C603-6545-A75C-CAD3E8FF9D28}" dt="2023-10-17T15:24:41.830" v="568"/>
          <ac:spMkLst>
            <pc:docMk/>
            <pc:sldMk cId="2041755255" sldId="288"/>
            <ac:spMk id="8" creationId="{1B15ED52-F352-441B-82BF-E0EA34836D08}"/>
          </ac:spMkLst>
        </pc:spChg>
        <pc:spChg chg="del">
          <ac:chgData name="Bob Fojut" userId="d231062e2b8b72d0" providerId="LiveId" clId="{90F7FC8A-C603-6545-A75C-CAD3E8FF9D28}" dt="2023-10-17T15:24:41.830" v="568"/>
          <ac:spMkLst>
            <pc:docMk/>
            <pc:sldMk cId="2041755255" sldId="288"/>
            <ac:spMk id="10" creationId="{3B2E3793-BFE6-45A2-9B7B-E18844431C99}"/>
          </ac:spMkLst>
        </pc:spChg>
        <pc:spChg chg="del">
          <ac:chgData name="Bob Fojut" userId="d231062e2b8b72d0" providerId="LiveId" clId="{90F7FC8A-C603-6545-A75C-CAD3E8FF9D28}" dt="2023-10-17T15:24:41.830" v="568"/>
          <ac:spMkLst>
            <pc:docMk/>
            <pc:sldMk cId="2041755255" sldId="288"/>
            <ac:spMk id="12" creationId="{BC4C4868-CB8F-4AF9-9CDB-8108F2C19B67}"/>
          </ac:spMkLst>
        </pc:spChg>
        <pc:spChg chg="del">
          <ac:chgData name="Bob Fojut" userId="d231062e2b8b72d0" providerId="LiveId" clId="{90F7FC8A-C603-6545-A75C-CAD3E8FF9D28}" dt="2023-10-17T15:24:41.830" v="568"/>
          <ac:spMkLst>
            <pc:docMk/>
            <pc:sldMk cId="2041755255" sldId="288"/>
            <ac:spMk id="14" creationId="{375E0459-6403-40CD-989D-56A4407CA12E}"/>
          </ac:spMkLst>
        </pc:spChg>
        <pc:spChg chg="del">
          <ac:chgData name="Bob Fojut" userId="d231062e2b8b72d0" providerId="LiveId" clId="{90F7FC8A-C603-6545-A75C-CAD3E8FF9D28}" dt="2023-10-17T15:24:41.830" v="568"/>
          <ac:spMkLst>
            <pc:docMk/>
            <pc:sldMk cId="2041755255" sldId="288"/>
            <ac:spMk id="16" creationId="{53E5B1A8-3AC9-4BD1-9BBC-78CA94F2D1BA}"/>
          </ac:spMkLst>
        </pc:spChg>
      </pc:sldChg>
      <pc:sldChg chg="addSp delSp modSp mod modTransition">
        <pc:chgData name="Bob Fojut" userId="d231062e2b8b72d0" providerId="LiveId" clId="{90F7FC8A-C603-6545-A75C-CAD3E8FF9D28}" dt="2023-10-19T16:58:17.810" v="4288"/>
        <pc:sldMkLst>
          <pc:docMk/>
          <pc:sldMk cId="0" sldId="289"/>
        </pc:sldMkLst>
        <pc:spChg chg="del mod">
          <ac:chgData name="Bob Fojut" userId="d231062e2b8b72d0" providerId="LiveId" clId="{90F7FC8A-C603-6545-A75C-CAD3E8FF9D28}" dt="2023-10-17T18:01:23.216" v="2452" actId="478"/>
          <ac:spMkLst>
            <pc:docMk/>
            <pc:sldMk cId="0" sldId="289"/>
            <ac:spMk id="3" creationId="{D7F77952-BEA7-0100-4992-4AA6784C8468}"/>
          </ac:spMkLst>
        </pc:spChg>
        <pc:spChg chg="mod">
          <ac:chgData name="Bob Fojut" userId="d231062e2b8b72d0" providerId="LiveId" clId="{90F7FC8A-C603-6545-A75C-CAD3E8FF9D28}" dt="2023-10-17T16:59:00.787" v="1979" actId="255"/>
          <ac:spMkLst>
            <pc:docMk/>
            <pc:sldMk cId="0" sldId="289"/>
            <ac:spMk id="4" creationId="{00000000-0000-0000-0000-000000000000}"/>
          </ac:spMkLst>
        </pc:spChg>
        <pc:spChg chg="add del mod">
          <ac:chgData name="Bob Fojut" userId="d231062e2b8b72d0" providerId="LiveId" clId="{90F7FC8A-C603-6545-A75C-CAD3E8FF9D28}" dt="2023-10-17T18:04:57.200" v="2570" actId="478"/>
          <ac:spMkLst>
            <pc:docMk/>
            <pc:sldMk cId="0" sldId="289"/>
            <ac:spMk id="7" creationId="{0C437A17-A8F2-10BA-D793-AFF6E64196CA}"/>
          </ac:spMkLst>
        </pc:spChg>
        <pc:spChg chg="add mod">
          <ac:chgData name="Bob Fojut" userId="d231062e2b8b72d0" providerId="LiveId" clId="{90F7FC8A-C603-6545-A75C-CAD3E8FF9D28}" dt="2023-10-17T18:06:22.182" v="2647" actId="120"/>
          <ac:spMkLst>
            <pc:docMk/>
            <pc:sldMk cId="0" sldId="289"/>
            <ac:spMk id="9" creationId="{DB6EC44F-5705-B64E-F181-7C6A74CAEDB3}"/>
          </ac:spMkLst>
        </pc:spChg>
        <pc:cxnChg chg="del">
          <ac:chgData name="Bob Fojut" userId="d231062e2b8b72d0" providerId="LiveId" clId="{90F7FC8A-C603-6545-A75C-CAD3E8FF9D28}" dt="2023-10-17T17:55:01.065" v="2284" actId="478"/>
          <ac:cxnSpMkLst>
            <pc:docMk/>
            <pc:sldMk cId="0" sldId="289"/>
            <ac:cxnSpMk id="2" creationId="{153070D8-39CE-52B7-FA25-B6DAF5AA3020}"/>
          </ac:cxnSpMkLst>
        </pc:cxnChg>
        <pc:cxnChg chg="add del mod">
          <ac:chgData name="Bob Fojut" userId="d231062e2b8b72d0" providerId="LiveId" clId="{90F7FC8A-C603-6545-A75C-CAD3E8FF9D28}" dt="2023-10-17T18:01:18.472" v="2451" actId="478"/>
          <ac:cxnSpMkLst>
            <pc:docMk/>
            <pc:sldMk cId="0" sldId="289"/>
            <ac:cxnSpMk id="5" creationId="{A251A112-2EF1-7622-9CA1-C7617B8FB41E}"/>
          </ac:cxnSpMkLst>
        </pc:cxnChg>
        <pc:cxnChg chg="add del mod">
          <ac:chgData name="Bob Fojut" userId="d231062e2b8b72d0" providerId="LiveId" clId="{90F7FC8A-C603-6545-A75C-CAD3E8FF9D28}" dt="2023-10-17T18:04:57.200" v="2570" actId="478"/>
          <ac:cxnSpMkLst>
            <pc:docMk/>
            <pc:sldMk cId="0" sldId="289"/>
            <ac:cxnSpMk id="8" creationId="{01DECB92-C204-4E51-B47B-9DB438BE4155}"/>
          </ac:cxnSpMkLst>
        </pc:cxnChg>
        <pc:cxnChg chg="add mod">
          <ac:chgData name="Bob Fojut" userId="d231062e2b8b72d0" providerId="LiveId" clId="{90F7FC8A-C603-6545-A75C-CAD3E8FF9D28}" dt="2023-10-17T18:06:27.244" v="2648" actId="14100"/>
          <ac:cxnSpMkLst>
            <pc:docMk/>
            <pc:sldMk cId="0" sldId="289"/>
            <ac:cxnSpMk id="10" creationId="{0607948A-FF28-9E9F-D8FD-1D9BFD9DACEC}"/>
          </ac:cxnSpMkLst>
        </pc:cxnChg>
      </pc:sldChg>
      <pc:sldChg chg="addSp delSp modSp mod modTransition modAnim">
        <pc:chgData name="Bob Fojut" userId="d231062e2b8b72d0" providerId="LiveId" clId="{90F7FC8A-C603-6545-A75C-CAD3E8FF9D28}" dt="2023-10-23T14:00:59.990" v="4540" actId="20577"/>
        <pc:sldMkLst>
          <pc:docMk/>
          <pc:sldMk cId="2114746174" sldId="290"/>
        </pc:sldMkLst>
        <pc:spChg chg="mod">
          <ac:chgData name="Bob Fojut" userId="d231062e2b8b72d0" providerId="LiveId" clId="{90F7FC8A-C603-6545-A75C-CAD3E8FF9D28}" dt="2023-10-23T14:00:59.990" v="4540" actId="20577"/>
          <ac:spMkLst>
            <pc:docMk/>
            <pc:sldMk cId="2114746174" sldId="290"/>
            <ac:spMk id="4" creationId="{00000000-0000-0000-0000-000000000000}"/>
          </ac:spMkLst>
        </pc:spChg>
        <pc:spChg chg="add del mod">
          <ac:chgData name="Bob Fojut" userId="d231062e2b8b72d0" providerId="LiveId" clId="{90F7FC8A-C603-6545-A75C-CAD3E8FF9D28}" dt="2023-10-17T18:01:28.745" v="2454" actId="478"/>
          <ac:spMkLst>
            <pc:docMk/>
            <pc:sldMk cId="2114746174" sldId="290"/>
            <ac:spMk id="5" creationId="{1355F52B-FDF7-D859-65EF-87ACFEDA1D69}"/>
          </ac:spMkLst>
        </pc:spChg>
        <pc:spChg chg="mod">
          <ac:chgData name="Bob Fojut" userId="d231062e2b8b72d0" providerId="LiveId" clId="{90F7FC8A-C603-6545-A75C-CAD3E8FF9D28}" dt="2023-10-23T14:00:35.654" v="4526" actId="20577"/>
          <ac:spMkLst>
            <pc:docMk/>
            <pc:sldMk cId="2114746174" sldId="290"/>
            <ac:spMk id="6" creationId="{00000000-0000-0000-0000-000000000000}"/>
          </ac:spMkLst>
        </pc:spChg>
        <pc:spChg chg="del">
          <ac:chgData name="Bob Fojut" userId="d231062e2b8b72d0" providerId="LiveId" clId="{90F7FC8A-C603-6545-A75C-CAD3E8FF9D28}" dt="2023-10-17T17:56:22.321" v="2299" actId="478"/>
          <ac:spMkLst>
            <pc:docMk/>
            <pc:sldMk cId="2114746174" sldId="290"/>
            <ac:spMk id="9" creationId="{00000000-0000-0000-0000-000000000000}"/>
          </ac:spMkLst>
        </pc:spChg>
        <pc:spChg chg="add del mod">
          <ac:chgData name="Bob Fojut" userId="d231062e2b8b72d0" providerId="LiveId" clId="{90F7FC8A-C603-6545-A75C-CAD3E8FF9D28}" dt="2023-10-17T18:04:50.773" v="2569" actId="478"/>
          <ac:spMkLst>
            <pc:docMk/>
            <pc:sldMk cId="2114746174" sldId="290"/>
            <ac:spMk id="10" creationId="{6EB19B79-9EE6-68D7-C16D-E20D96D167BE}"/>
          </ac:spMkLst>
        </pc:spChg>
        <pc:spChg chg="add mod">
          <ac:chgData name="Bob Fojut" userId="d231062e2b8b72d0" providerId="LiveId" clId="{90F7FC8A-C603-6545-A75C-CAD3E8FF9D28}" dt="2023-10-17T18:06:45.991" v="2651"/>
          <ac:spMkLst>
            <pc:docMk/>
            <pc:sldMk cId="2114746174" sldId="290"/>
            <ac:spMk id="12" creationId="{8658A018-9E7F-EE0B-0611-D3C3EB21AF40}"/>
          </ac:spMkLst>
        </pc:spChg>
        <pc:cxnChg chg="del">
          <ac:chgData name="Bob Fojut" userId="d231062e2b8b72d0" providerId="LiveId" clId="{90F7FC8A-C603-6545-A75C-CAD3E8FF9D28}" dt="2023-10-17T17:54:56.709" v="2282" actId="478"/>
          <ac:cxnSpMkLst>
            <pc:docMk/>
            <pc:sldMk cId="2114746174" sldId="290"/>
            <ac:cxnSpMk id="2" creationId="{6678B78D-EAFC-41C1-742A-D0A394435923}"/>
          </ac:cxnSpMkLst>
        </pc:cxnChg>
        <pc:cxnChg chg="add del mod">
          <ac:chgData name="Bob Fojut" userId="d231062e2b8b72d0" providerId="LiveId" clId="{90F7FC8A-C603-6545-A75C-CAD3E8FF9D28}" dt="2023-10-17T17:56:20.133" v="2298" actId="478"/>
          <ac:cxnSpMkLst>
            <pc:docMk/>
            <pc:sldMk cId="2114746174" sldId="290"/>
            <ac:cxnSpMk id="3" creationId="{DA989F2C-8A26-AA68-0E7E-59DCA5F9F7B7}"/>
          </ac:cxnSpMkLst>
        </pc:cxnChg>
        <pc:cxnChg chg="add del mod">
          <ac:chgData name="Bob Fojut" userId="d231062e2b8b72d0" providerId="LiveId" clId="{90F7FC8A-C603-6545-A75C-CAD3E8FF9D28}" dt="2023-10-17T18:01:25.678" v="2453" actId="478"/>
          <ac:cxnSpMkLst>
            <pc:docMk/>
            <pc:sldMk cId="2114746174" sldId="290"/>
            <ac:cxnSpMk id="7" creationId="{FE06D355-65D7-D2D8-7F8E-621D36F18AB0}"/>
          </ac:cxnSpMkLst>
        </pc:cxnChg>
        <pc:cxnChg chg="del">
          <ac:chgData name="Bob Fojut" userId="d231062e2b8b72d0" providerId="LiveId" clId="{90F7FC8A-C603-6545-A75C-CAD3E8FF9D28}" dt="2023-10-17T17:54:58.157" v="2283" actId="478"/>
          <ac:cxnSpMkLst>
            <pc:docMk/>
            <pc:sldMk cId="2114746174" sldId="290"/>
            <ac:cxnSpMk id="8" creationId="{00000000-0000-0000-0000-000000000000}"/>
          </ac:cxnSpMkLst>
        </pc:cxnChg>
        <pc:cxnChg chg="add del mod">
          <ac:chgData name="Bob Fojut" userId="d231062e2b8b72d0" providerId="LiveId" clId="{90F7FC8A-C603-6545-A75C-CAD3E8FF9D28}" dt="2023-10-17T18:04:50.773" v="2569" actId="478"/>
          <ac:cxnSpMkLst>
            <pc:docMk/>
            <pc:sldMk cId="2114746174" sldId="290"/>
            <ac:cxnSpMk id="11" creationId="{EE239D88-7B6D-9F68-714F-AFBEF1D5F447}"/>
          </ac:cxnSpMkLst>
        </pc:cxnChg>
        <pc:cxnChg chg="add mod">
          <ac:chgData name="Bob Fojut" userId="d231062e2b8b72d0" providerId="LiveId" clId="{90F7FC8A-C603-6545-A75C-CAD3E8FF9D28}" dt="2023-10-17T18:06:45.991" v="2651"/>
          <ac:cxnSpMkLst>
            <pc:docMk/>
            <pc:sldMk cId="2114746174" sldId="290"/>
            <ac:cxnSpMk id="13" creationId="{1C36D3A4-9BFE-C723-9D3C-F68C9129DD3B}"/>
          </ac:cxnSpMkLst>
        </pc:cxnChg>
      </pc:sldChg>
      <pc:sldChg chg="delSp add del ord setBg delDesignElem">
        <pc:chgData name="Bob Fojut" userId="d231062e2b8b72d0" providerId="LiveId" clId="{90F7FC8A-C603-6545-A75C-CAD3E8FF9D28}" dt="2023-10-17T16:54:13.337" v="1921" actId="2696"/>
        <pc:sldMkLst>
          <pc:docMk/>
          <pc:sldMk cId="4219506822" sldId="291"/>
        </pc:sldMkLst>
        <pc:spChg chg="del">
          <ac:chgData name="Bob Fojut" userId="d231062e2b8b72d0" providerId="LiveId" clId="{90F7FC8A-C603-6545-A75C-CAD3E8FF9D28}" dt="2023-10-17T15:24:41.830" v="568"/>
          <ac:spMkLst>
            <pc:docMk/>
            <pc:sldMk cId="4219506822" sldId="291"/>
            <ac:spMk id="8" creationId="{09588DA8-065E-4F6F-8EFD-43104AB2E0CF}"/>
          </ac:spMkLst>
        </pc:spChg>
        <pc:spChg chg="del">
          <ac:chgData name="Bob Fojut" userId="d231062e2b8b72d0" providerId="LiveId" clId="{90F7FC8A-C603-6545-A75C-CAD3E8FF9D28}" dt="2023-10-17T15:24:41.830" v="568"/>
          <ac:spMkLst>
            <pc:docMk/>
            <pc:sldMk cId="4219506822" sldId="291"/>
            <ac:spMk id="10" creationId="{C4285719-470E-454C-AF62-8323075F1F5B}"/>
          </ac:spMkLst>
        </pc:spChg>
        <pc:spChg chg="del">
          <ac:chgData name="Bob Fojut" userId="d231062e2b8b72d0" providerId="LiveId" clId="{90F7FC8A-C603-6545-A75C-CAD3E8FF9D28}" dt="2023-10-17T15:24:41.830" v="568"/>
          <ac:spMkLst>
            <pc:docMk/>
            <pc:sldMk cId="4219506822" sldId="291"/>
            <ac:spMk id="12" creationId="{CD9FE4EF-C4D8-49A0-B2FF-81D8DB7D8A24}"/>
          </ac:spMkLst>
        </pc:spChg>
        <pc:spChg chg="del">
          <ac:chgData name="Bob Fojut" userId="d231062e2b8b72d0" providerId="LiveId" clId="{90F7FC8A-C603-6545-A75C-CAD3E8FF9D28}" dt="2023-10-17T15:24:41.830" v="568"/>
          <ac:spMkLst>
            <pc:docMk/>
            <pc:sldMk cId="4219506822" sldId="291"/>
            <ac:spMk id="14" creationId="{4300840D-0A0B-4512-BACA-B439D5B9C57C}"/>
          </ac:spMkLst>
        </pc:spChg>
        <pc:spChg chg="del">
          <ac:chgData name="Bob Fojut" userId="d231062e2b8b72d0" providerId="LiveId" clId="{90F7FC8A-C603-6545-A75C-CAD3E8FF9D28}" dt="2023-10-17T15:24:41.830" v="568"/>
          <ac:spMkLst>
            <pc:docMk/>
            <pc:sldMk cId="4219506822" sldId="291"/>
            <ac:spMk id="16" creationId="{D2B78728-A580-49A7-84F9-6EF6F583ADE0}"/>
          </ac:spMkLst>
        </pc:spChg>
        <pc:spChg chg="del">
          <ac:chgData name="Bob Fojut" userId="d231062e2b8b72d0" providerId="LiveId" clId="{90F7FC8A-C603-6545-A75C-CAD3E8FF9D28}" dt="2023-10-17T15:24:41.830" v="568"/>
          <ac:spMkLst>
            <pc:docMk/>
            <pc:sldMk cId="4219506822" sldId="291"/>
            <ac:spMk id="18" creationId="{38FAA1A1-D861-433F-88FA-1E9D6FD31D11}"/>
          </ac:spMkLst>
        </pc:spChg>
        <pc:spChg chg="del">
          <ac:chgData name="Bob Fojut" userId="d231062e2b8b72d0" providerId="LiveId" clId="{90F7FC8A-C603-6545-A75C-CAD3E8FF9D28}" dt="2023-10-17T15:24:41.830" v="568"/>
          <ac:spMkLst>
            <pc:docMk/>
            <pc:sldMk cId="4219506822" sldId="291"/>
            <ac:spMk id="20" creationId="{8D71EDA1-87BF-4D5D-AB79-F346FD19278A}"/>
          </ac:spMkLst>
        </pc:spChg>
      </pc:sldChg>
      <pc:sldChg chg="delSp add del ord setBg delDesignElem">
        <pc:chgData name="Bob Fojut" userId="d231062e2b8b72d0" providerId="LiveId" clId="{90F7FC8A-C603-6545-A75C-CAD3E8FF9D28}" dt="2023-10-17T16:53:33.477" v="1916" actId="2696"/>
        <pc:sldMkLst>
          <pc:docMk/>
          <pc:sldMk cId="1709517255" sldId="292"/>
        </pc:sldMkLst>
        <pc:spChg chg="del">
          <ac:chgData name="Bob Fojut" userId="d231062e2b8b72d0" providerId="LiveId" clId="{90F7FC8A-C603-6545-A75C-CAD3E8FF9D28}" dt="2023-10-17T15:24:41.830" v="568"/>
          <ac:spMkLst>
            <pc:docMk/>
            <pc:sldMk cId="1709517255" sldId="292"/>
            <ac:spMk id="28" creationId="{09588DA8-065E-4F6F-8EFD-43104AB2E0CF}"/>
          </ac:spMkLst>
        </pc:spChg>
        <pc:spChg chg="del">
          <ac:chgData name="Bob Fojut" userId="d231062e2b8b72d0" providerId="LiveId" clId="{90F7FC8A-C603-6545-A75C-CAD3E8FF9D28}" dt="2023-10-17T15:24:41.830" v="568"/>
          <ac:spMkLst>
            <pc:docMk/>
            <pc:sldMk cId="1709517255" sldId="292"/>
            <ac:spMk id="30" creationId="{C4285719-470E-454C-AF62-8323075F1F5B}"/>
          </ac:spMkLst>
        </pc:spChg>
        <pc:spChg chg="del">
          <ac:chgData name="Bob Fojut" userId="d231062e2b8b72d0" providerId="LiveId" clId="{90F7FC8A-C603-6545-A75C-CAD3E8FF9D28}" dt="2023-10-17T15:24:41.830" v="568"/>
          <ac:spMkLst>
            <pc:docMk/>
            <pc:sldMk cId="1709517255" sldId="292"/>
            <ac:spMk id="32" creationId="{CD9FE4EF-C4D8-49A0-B2FF-81D8DB7D8A24}"/>
          </ac:spMkLst>
        </pc:spChg>
        <pc:spChg chg="del">
          <ac:chgData name="Bob Fojut" userId="d231062e2b8b72d0" providerId="LiveId" clId="{90F7FC8A-C603-6545-A75C-CAD3E8FF9D28}" dt="2023-10-17T15:24:41.830" v="568"/>
          <ac:spMkLst>
            <pc:docMk/>
            <pc:sldMk cId="1709517255" sldId="292"/>
            <ac:spMk id="34" creationId="{4300840D-0A0B-4512-BACA-B439D5B9C57C}"/>
          </ac:spMkLst>
        </pc:spChg>
        <pc:spChg chg="del">
          <ac:chgData name="Bob Fojut" userId="d231062e2b8b72d0" providerId="LiveId" clId="{90F7FC8A-C603-6545-A75C-CAD3E8FF9D28}" dt="2023-10-17T15:24:41.830" v="568"/>
          <ac:spMkLst>
            <pc:docMk/>
            <pc:sldMk cId="1709517255" sldId="292"/>
            <ac:spMk id="36" creationId="{D2B78728-A580-49A7-84F9-6EF6F583ADE0}"/>
          </ac:spMkLst>
        </pc:spChg>
        <pc:spChg chg="del">
          <ac:chgData name="Bob Fojut" userId="d231062e2b8b72d0" providerId="LiveId" clId="{90F7FC8A-C603-6545-A75C-CAD3E8FF9D28}" dt="2023-10-17T15:24:41.830" v="568"/>
          <ac:spMkLst>
            <pc:docMk/>
            <pc:sldMk cId="1709517255" sldId="292"/>
            <ac:spMk id="38" creationId="{38FAA1A1-D861-433F-88FA-1E9D6FD31D11}"/>
          </ac:spMkLst>
        </pc:spChg>
        <pc:spChg chg="del">
          <ac:chgData name="Bob Fojut" userId="d231062e2b8b72d0" providerId="LiveId" clId="{90F7FC8A-C603-6545-A75C-CAD3E8FF9D28}" dt="2023-10-17T15:24:41.830" v="568"/>
          <ac:spMkLst>
            <pc:docMk/>
            <pc:sldMk cId="1709517255" sldId="292"/>
            <ac:spMk id="40" creationId="{8D71EDA1-87BF-4D5D-AB79-F346FD19278A}"/>
          </ac:spMkLst>
        </pc:spChg>
      </pc:sldChg>
      <pc:sldChg chg="delSp add del ord setBg delDesignElem">
        <pc:chgData name="Bob Fojut" userId="d231062e2b8b72d0" providerId="LiveId" clId="{90F7FC8A-C603-6545-A75C-CAD3E8FF9D28}" dt="2023-10-17T16:53:01.986" v="1912" actId="2696"/>
        <pc:sldMkLst>
          <pc:docMk/>
          <pc:sldMk cId="4084350755" sldId="293"/>
        </pc:sldMkLst>
        <pc:spChg chg="del">
          <ac:chgData name="Bob Fojut" userId="d231062e2b8b72d0" providerId="LiveId" clId="{90F7FC8A-C603-6545-A75C-CAD3E8FF9D28}" dt="2023-10-17T15:24:41.830" v="568"/>
          <ac:spMkLst>
            <pc:docMk/>
            <pc:sldMk cId="4084350755" sldId="293"/>
            <ac:spMk id="23" creationId="{09588DA8-065E-4F6F-8EFD-43104AB2E0CF}"/>
          </ac:spMkLst>
        </pc:spChg>
        <pc:spChg chg="del">
          <ac:chgData name="Bob Fojut" userId="d231062e2b8b72d0" providerId="LiveId" clId="{90F7FC8A-C603-6545-A75C-CAD3E8FF9D28}" dt="2023-10-17T15:24:41.830" v="568"/>
          <ac:spMkLst>
            <pc:docMk/>
            <pc:sldMk cId="4084350755" sldId="293"/>
            <ac:spMk id="25" creationId="{C4285719-470E-454C-AF62-8323075F1F5B}"/>
          </ac:spMkLst>
        </pc:spChg>
        <pc:spChg chg="del">
          <ac:chgData name="Bob Fojut" userId="d231062e2b8b72d0" providerId="LiveId" clId="{90F7FC8A-C603-6545-A75C-CAD3E8FF9D28}" dt="2023-10-17T15:24:41.830" v="568"/>
          <ac:spMkLst>
            <pc:docMk/>
            <pc:sldMk cId="4084350755" sldId="293"/>
            <ac:spMk id="27" creationId="{CD9FE4EF-C4D8-49A0-B2FF-81D8DB7D8A24}"/>
          </ac:spMkLst>
        </pc:spChg>
        <pc:spChg chg="del">
          <ac:chgData name="Bob Fojut" userId="d231062e2b8b72d0" providerId="LiveId" clId="{90F7FC8A-C603-6545-A75C-CAD3E8FF9D28}" dt="2023-10-17T15:24:41.830" v="568"/>
          <ac:spMkLst>
            <pc:docMk/>
            <pc:sldMk cId="4084350755" sldId="293"/>
            <ac:spMk id="29" creationId="{4300840D-0A0B-4512-BACA-B439D5B9C57C}"/>
          </ac:spMkLst>
        </pc:spChg>
        <pc:spChg chg="del">
          <ac:chgData name="Bob Fojut" userId="d231062e2b8b72d0" providerId="LiveId" clId="{90F7FC8A-C603-6545-A75C-CAD3E8FF9D28}" dt="2023-10-17T15:24:41.830" v="568"/>
          <ac:spMkLst>
            <pc:docMk/>
            <pc:sldMk cId="4084350755" sldId="293"/>
            <ac:spMk id="31" creationId="{D2B78728-A580-49A7-84F9-6EF6F583ADE0}"/>
          </ac:spMkLst>
        </pc:spChg>
        <pc:spChg chg="del">
          <ac:chgData name="Bob Fojut" userId="d231062e2b8b72d0" providerId="LiveId" clId="{90F7FC8A-C603-6545-A75C-CAD3E8FF9D28}" dt="2023-10-17T15:24:41.830" v="568"/>
          <ac:spMkLst>
            <pc:docMk/>
            <pc:sldMk cId="4084350755" sldId="293"/>
            <ac:spMk id="33" creationId="{38FAA1A1-D861-433F-88FA-1E9D6FD31D11}"/>
          </ac:spMkLst>
        </pc:spChg>
        <pc:spChg chg="del">
          <ac:chgData name="Bob Fojut" userId="d231062e2b8b72d0" providerId="LiveId" clId="{90F7FC8A-C603-6545-A75C-CAD3E8FF9D28}" dt="2023-10-17T15:24:41.830" v="568"/>
          <ac:spMkLst>
            <pc:docMk/>
            <pc:sldMk cId="4084350755" sldId="293"/>
            <ac:spMk id="35" creationId="{8D71EDA1-87BF-4D5D-AB79-F346FD19278A}"/>
          </ac:spMkLst>
        </pc:spChg>
      </pc:sldChg>
      <pc:sldChg chg="delSp add del setBg delDesignElem">
        <pc:chgData name="Bob Fojut" userId="d231062e2b8b72d0" providerId="LiveId" clId="{90F7FC8A-C603-6545-A75C-CAD3E8FF9D28}" dt="2023-10-17T16:54:56.728" v="1926" actId="2696"/>
        <pc:sldMkLst>
          <pc:docMk/>
          <pc:sldMk cId="3957204958" sldId="294"/>
        </pc:sldMkLst>
        <pc:spChg chg="del">
          <ac:chgData name="Bob Fojut" userId="d231062e2b8b72d0" providerId="LiveId" clId="{90F7FC8A-C603-6545-A75C-CAD3E8FF9D28}" dt="2023-10-17T15:24:41.830" v="568"/>
          <ac:spMkLst>
            <pc:docMk/>
            <pc:sldMk cId="3957204958" sldId="294"/>
            <ac:spMk id="8" creationId="{09588DA8-065E-4F6F-8EFD-43104AB2E0CF}"/>
          </ac:spMkLst>
        </pc:spChg>
        <pc:spChg chg="del">
          <ac:chgData name="Bob Fojut" userId="d231062e2b8b72d0" providerId="LiveId" clId="{90F7FC8A-C603-6545-A75C-CAD3E8FF9D28}" dt="2023-10-17T15:24:41.830" v="568"/>
          <ac:spMkLst>
            <pc:docMk/>
            <pc:sldMk cId="3957204958" sldId="294"/>
            <ac:spMk id="10" creationId="{C4285719-470E-454C-AF62-8323075F1F5B}"/>
          </ac:spMkLst>
        </pc:spChg>
        <pc:spChg chg="del">
          <ac:chgData name="Bob Fojut" userId="d231062e2b8b72d0" providerId="LiveId" clId="{90F7FC8A-C603-6545-A75C-CAD3E8FF9D28}" dt="2023-10-17T15:24:41.830" v="568"/>
          <ac:spMkLst>
            <pc:docMk/>
            <pc:sldMk cId="3957204958" sldId="294"/>
            <ac:spMk id="12" creationId="{CD9FE4EF-C4D8-49A0-B2FF-81D8DB7D8A24}"/>
          </ac:spMkLst>
        </pc:spChg>
        <pc:spChg chg="del">
          <ac:chgData name="Bob Fojut" userId="d231062e2b8b72d0" providerId="LiveId" clId="{90F7FC8A-C603-6545-A75C-CAD3E8FF9D28}" dt="2023-10-17T15:24:41.830" v="568"/>
          <ac:spMkLst>
            <pc:docMk/>
            <pc:sldMk cId="3957204958" sldId="294"/>
            <ac:spMk id="14" creationId="{4300840D-0A0B-4512-BACA-B439D5B9C57C}"/>
          </ac:spMkLst>
        </pc:spChg>
        <pc:spChg chg="del">
          <ac:chgData name="Bob Fojut" userId="d231062e2b8b72d0" providerId="LiveId" clId="{90F7FC8A-C603-6545-A75C-CAD3E8FF9D28}" dt="2023-10-17T15:24:41.830" v="568"/>
          <ac:spMkLst>
            <pc:docMk/>
            <pc:sldMk cId="3957204958" sldId="294"/>
            <ac:spMk id="16" creationId="{D2B78728-A580-49A7-84F9-6EF6F583ADE0}"/>
          </ac:spMkLst>
        </pc:spChg>
        <pc:spChg chg="del">
          <ac:chgData name="Bob Fojut" userId="d231062e2b8b72d0" providerId="LiveId" clId="{90F7FC8A-C603-6545-A75C-CAD3E8FF9D28}" dt="2023-10-17T15:24:41.830" v="568"/>
          <ac:spMkLst>
            <pc:docMk/>
            <pc:sldMk cId="3957204958" sldId="294"/>
            <ac:spMk id="18" creationId="{38FAA1A1-D861-433F-88FA-1E9D6FD31D11}"/>
          </ac:spMkLst>
        </pc:spChg>
        <pc:spChg chg="del">
          <ac:chgData name="Bob Fojut" userId="d231062e2b8b72d0" providerId="LiveId" clId="{90F7FC8A-C603-6545-A75C-CAD3E8FF9D28}" dt="2023-10-17T15:24:41.830" v="568"/>
          <ac:spMkLst>
            <pc:docMk/>
            <pc:sldMk cId="3957204958" sldId="294"/>
            <ac:spMk id="20" creationId="{8D71EDA1-87BF-4D5D-AB79-F346FD19278A}"/>
          </ac:spMkLst>
        </pc:spChg>
      </pc:sldChg>
      <pc:sldChg chg="delSp add del ord setBg delDesignElem">
        <pc:chgData name="Bob Fojut" userId="d231062e2b8b72d0" providerId="LiveId" clId="{90F7FC8A-C603-6545-A75C-CAD3E8FF9D28}" dt="2023-10-17T16:42:12.627" v="1768" actId="2696"/>
        <pc:sldMkLst>
          <pc:docMk/>
          <pc:sldMk cId="2827313068" sldId="296"/>
        </pc:sldMkLst>
        <pc:spChg chg="del">
          <ac:chgData name="Bob Fojut" userId="d231062e2b8b72d0" providerId="LiveId" clId="{90F7FC8A-C603-6545-A75C-CAD3E8FF9D28}" dt="2023-10-17T15:24:41.830" v="568"/>
          <ac:spMkLst>
            <pc:docMk/>
            <pc:sldMk cId="2827313068" sldId="296"/>
            <ac:spMk id="9" creationId="{2A6B319F-86FE-4754-878E-06F0804D882B}"/>
          </ac:spMkLst>
        </pc:spChg>
        <pc:spChg chg="del">
          <ac:chgData name="Bob Fojut" userId="d231062e2b8b72d0" providerId="LiveId" clId="{90F7FC8A-C603-6545-A75C-CAD3E8FF9D28}" dt="2023-10-17T15:24:41.830" v="568"/>
          <ac:spMkLst>
            <pc:docMk/>
            <pc:sldMk cId="2827313068" sldId="296"/>
            <ac:spMk id="11" creationId="{DCF7D1B5-3477-499F-ACC5-2C8B07F4EDB3}"/>
          </ac:spMkLst>
        </pc:spChg>
      </pc:sldChg>
      <pc:sldChg chg="addSp delSp modSp mod modTransition modAnim">
        <pc:chgData name="Bob Fojut" userId="d231062e2b8b72d0" providerId="LiveId" clId="{90F7FC8A-C603-6545-A75C-CAD3E8FF9D28}" dt="2023-10-19T17:08:51.287" v="4394"/>
        <pc:sldMkLst>
          <pc:docMk/>
          <pc:sldMk cId="4141348316" sldId="307"/>
        </pc:sldMkLst>
        <pc:spChg chg="del">
          <ac:chgData name="Bob Fojut" userId="d231062e2b8b72d0" providerId="LiveId" clId="{90F7FC8A-C603-6545-A75C-CAD3E8FF9D28}" dt="2023-10-17T17:59:32.354" v="2386" actId="478"/>
          <ac:spMkLst>
            <pc:docMk/>
            <pc:sldMk cId="4141348316" sldId="307"/>
            <ac:spMk id="4" creationId="{086341E9-674A-5070-F95C-823ADB7A6302}"/>
          </ac:spMkLst>
        </pc:spChg>
        <pc:spChg chg="add mod">
          <ac:chgData name="Bob Fojut" userId="d231062e2b8b72d0" providerId="LiveId" clId="{90F7FC8A-C603-6545-A75C-CAD3E8FF9D28}" dt="2023-10-17T18:09:21.426" v="2723"/>
          <ac:spMkLst>
            <pc:docMk/>
            <pc:sldMk cId="4141348316" sldId="307"/>
            <ac:spMk id="6" creationId="{BC15A92B-DA25-AC66-EE0C-5AA242F95B5C}"/>
          </ac:spMkLst>
        </pc:spChg>
        <pc:cxnChg chg="del">
          <ac:chgData name="Bob Fojut" userId="d231062e2b8b72d0" providerId="LiveId" clId="{90F7FC8A-C603-6545-A75C-CAD3E8FF9D28}" dt="2023-10-17T17:59:33.514" v="2387" actId="478"/>
          <ac:cxnSpMkLst>
            <pc:docMk/>
            <pc:sldMk cId="4141348316" sldId="307"/>
            <ac:cxnSpMk id="5" creationId="{D4C318CA-3B45-21D2-70ED-56EEC35826C1}"/>
          </ac:cxnSpMkLst>
        </pc:cxnChg>
        <pc:cxnChg chg="add mod">
          <ac:chgData name="Bob Fojut" userId="d231062e2b8b72d0" providerId="LiveId" clId="{90F7FC8A-C603-6545-A75C-CAD3E8FF9D28}" dt="2023-10-17T18:09:21.426" v="2723"/>
          <ac:cxnSpMkLst>
            <pc:docMk/>
            <pc:sldMk cId="4141348316" sldId="307"/>
            <ac:cxnSpMk id="7" creationId="{1AFB16AE-BA21-5319-B198-7A3599F15F29}"/>
          </ac:cxnSpMkLst>
        </pc:cxnChg>
      </pc:sldChg>
      <pc:sldChg chg="addSp delSp modSp mod ord modTransition">
        <pc:chgData name="Bob Fojut" userId="d231062e2b8b72d0" providerId="LiveId" clId="{90F7FC8A-C603-6545-A75C-CAD3E8FF9D28}" dt="2023-10-19T16:58:17.810" v="4288"/>
        <pc:sldMkLst>
          <pc:docMk/>
          <pc:sldMk cId="2255399435" sldId="315"/>
        </pc:sldMkLst>
        <pc:spChg chg="add mod">
          <ac:chgData name="Bob Fojut" userId="d231062e2b8b72d0" providerId="LiveId" clId="{90F7FC8A-C603-6545-A75C-CAD3E8FF9D28}" dt="2023-10-17T18:12:51.216" v="2782" actId="207"/>
          <ac:spMkLst>
            <pc:docMk/>
            <pc:sldMk cId="2255399435" sldId="315"/>
            <ac:spMk id="2" creationId="{1F7C1728-7694-8D26-1B2B-526DAF02715D}"/>
          </ac:spMkLst>
        </pc:spChg>
        <pc:spChg chg="mod">
          <ac:chgData name="Bob Fojut" userId="d231062e2b8b72d0" providerId="LiveId" clId="{90F7FC8A-C603-6545-A75C-CAD3E8FF9D28}" dt="2023-10-17T18:16:14.448" v="2813" actId="20577"/>
          <ac:spMkLst>
            <pc:docMk/>
            <pc:sldMk cId="2255399435" sldId="315"/>
            <ac:spMk id="7" creationId="{BBFDC72F-2246-369A-AA25-457CC8CD98B2}"/>
          </ac:spMkLst>
        </pc:spChg>
        <pc:spChg chg="del">
          <ac:chgData name="Bob Fojut" userId="d231062e2b8b72d0" providerId="LiveId" clId="{90F7FC8A-C603-6545-A75C-CAD3E8FF9D28}" dt="2023-10-17T17:57:51.643" v="2348" actId="478"/>
          <ac:spMkLst>
            <pc:docMk/>
            <pc:sldMk cId="2255399435" sldId="315"/>
            <ac:spMk id="9" creationId="{00000000-0000-0000-0000-000000000000}"/>
          </ac:spMkLst>
        </pc:spChg>
        <pc:cxnChg chg="add mod">
          <ac:chgData name="Bob Fojut" userId="d231062e2b8b72d0" providerId="LiveId" clId="{90F7FC8A-C603-6545-A75C-CAD3E8FF9D28}" dt="2023-10-17T18:08:06.401" v="2701" actId="14100"/>
          <ac:cxnSpMkLst>
            <pc:docMk/>
            <pc:sldMk cId="2255399435" sldId="315"/>
            <ac:cxnSpMk id="3" creationId="{37E4BBC1-3CA9-EAB1-68D9-EFE7920E914A}"/>
          </ac:cxnSpMkLst>
        </pc:cxnChg>
        <pc:cxnChg chg="del">
          <ac:chgData name="Bob Fojut" userId="d231062e2b8b72d0" providerId="LiveId" clId="{90F7FC8A-C603-6545-A75C-CAD3E8FF9D28}" dt="2023-10-17T17:57:53.255" v="2349" actId="478"/>
          <ac:cxnSpMkLst>
            <pc:docMk/>
            <pc:sldMk cId="2255399435" sldId="315"/>
            <ac:cxnSpMk id="4" creationId="{06095148-CA8C-589E-65DD-1CF02DADC9A5}"/>
          </ac:cxnSpMkLst>
        </pc:cxnChg>
      </pc:sldChg>
      <pc:sldChg chg="del">
        <pc:chgData name="Bob Fojut" userId="d231062e2b8b72d0" providerId="LiveId" clId="{90F7FC8A-C603-6545-A75C-CAD3E8FF9D28}" dt="2023-10-17T15:22:08.780" v="531" actId="2696"/>
        <pc:sldMkLst>
          <pc:docMk/>
          <pc:sldMk cId="4143999224" sldId="316"/>
        </pc:sldMkLst>
      </pc:sldChg>
      <pc:sldChg chg="del">
        <pc:chgData name="Bob Fojut" userId="d231062e2b8b72d0" providerId="LiveId" clId="{90F7FC8A-C603-6545-A75C-CAD3E8FF9D28}" dt="2023-10-17T15:22:16.540" v="535" actId="2696"/>
        <pc:sldMkLst>
          <pc:docMk/>
          <pc:sldMk cId="4133954197" sldId="317"/>
        </pc:sldMkLst>
      </pc:sldChg>
      <pc:sldChg chg="del">
        <pc:chgData name="Bob Fojut" userId="d231062e2b8b72d0" providerId="LiveId" clId="{90F7FC8A-C603-6545-A75C-CAD3E8FF9D28}" dt="2023-10-17T15:22:19.517" v="538" actId="2696"/>
        <pc:sldMkLst>
          <pc:docMk/>
          <pc:sldMk cId="1778138960" sldId="318"/>
        </pc:sldMkLst>
      </pc:sldChg>
      <pc:sldChg chg="del ord">
        <pc:chgData name="Bob Fojut" userId="d231062e2b8b72d0" providerId="LiveId" clId="{90F7FC8A-C603-6545-A75C-CAD3E8FF9D28}" dt="2023-10-17T17:00:49.689" v="2059" actId="2696"/>
        <pc:sldMkLst>
          <pc:docMk/>
          <pc:sldMk cId="2934126232" sldId="319"/>
        </pc:sldMkLst>
      </pc:sldChg>
      <pc:sldChg chg="del">
        <pc:chgData name="Bob Fojut" userId="d231062e2b8b72d0" providerId="LiveId" clId="{90F7FC8A-C603-6545-A75C-CAD3E8FF9D28}" dt="2023-10-17T15:22:17.298" v="536" actId="2696"/>
        <pc:sldMkLst>
          <pc:docMk/>
          <pc:sldMk cId="2072892017" sldId="320"/>
        </pc:sldMkLst>
      </pc:sldChg>
      <pc:sldChg chg="addSp delSp modSp mod modTransition">
        <pc:chgData name="Bob Fojut" userId="d231062e2b8b72d0" providerId="LiveId" clId="{90F7FC8A-C603-6545-A75C-CAD3E8FF9D28}" dt="2023-10-19T16:58:17.810" v="4288"/>
        <pc:sldMkLst>
          <pc:docMk/>
          <pc:sldMk cId="1052579448" sldId="322"/>
        </pc:sldMkLst>
        <pc:spChg chg="add del mod">
          <ac:chgData name="Bob Fojut" userId="d231062e2b8b72d0" providerId="LiveId" clId="{90F7FC8A-C603-6545-A75C-CAD3E8FF9D28}" dt="2023-10-17T18:02:54.492" v="2468" actId="478"/>
          <ac:spMkLst>
            <pc:docMk/>
            <pc:sldMk cId="1052579448" sldId="322"/>
            <ac:spMk id="3" creationId="{8E4CEBE0-4797-3053-87F0-532728A61CF2}"/>
          </ac:spMkLst>
        </pc:spChg>
        <pc:spChg chg="mod">
          <ac:chgData name="Bob Fojut" userId="d231062e2b8b72d0" providerId="LiveId" clId="{90F7FC8A-C603-6545-A75C-CAD3E8FF9D28}" dt="2023-10-17T17:55:26.436" v="2291" actId="20577"/>
          <ac:spMkLst>
            <pc:docMk/>
            <pc:sldMk cId="1052579448" sldId="322"/>
            <ac:spMk id="7" creationId="{BBFDC72F-2246-369A-AA25-457CC8CD98B2}"/>
          </ac:spMkLst>
        </pc:spChg>
        <pc:spChg chg="del mod">
          <ac:chgData name="Bob Fojut" userId="d231062e2b8b72d0" providerId="LiveId" clId="{90F7FC8A-C603-6545-A75C-CAD3E8FF9D28}" dt="2023-10-17T17:56:48.550" v="2309" actId="478"/>
          <ac:spMkLst>
            <pc:docMk/>
            <pc:sldMk cId="1052579448" sldId="322"/>
            <ac:spMk id="9" creationId="{00000000-0000-0000-0000-000000000000}"/>
          </ac:spMkLst>
        </pc:spChg>
        <pc:spChg chg="add del mod">
          <ac:chgData name="Bob Fojut" userId="d231062e2b8b72d0" providerId="LiveId" clId="{90F7FC8A-C603-6545-A75C-CAD3E8FF9D28}" dt="2023-10-17T18:06:36.753" v="2650" actId="478"/>
          <ac:spMkLst>
            <pc:docMk/>
            <pc:sldMk cId="1052579448" sldId="322"/>
            <ac:spMk id="10" creationId="{85B4ADA7-9B89-800D-96B3-B9ACEE504CB7}"/>
          </ac:spMkLst>
        </pc:spChg>
        <pc:spChg chg="add mod">
          <ac:chgData name="Bob Fojut" userId="d231062e2b8b72d0" providerId="LiveId" clId="{90F7FC8A-C603-6545-A75C-CAD3E8FF9D28}" dt="2023-10-17T18:12:23.885" v="2777" actId="207"/>
          <ac:spMkLst>
            <pc:docMk/>
            <pc:sldMk cId="1052579448" sldId="322"/>
            <ac:spMk id="14" creationId="{B597096B-0632-A011-E689-3FD606532DFD}"/>
          </ac:spMkLst>
        </pc:spChg>
        <pc:cxnChg chg="add del mod">
          <ac:chgData name="Bob Fojut" userId="d231062e2b8b72d0" providerId="LiveId" clId="{90F7FC8A-C603-6545-A75C-CAD3E8FF9D28}" dt="2023-10-17T17:56:45.053" v="2308" actId="478"/>
          <ac:cxnSpMkLst>
            <pc:docMk/>
            <pc:sldMk cId="1052579448" sldId="322"/>
            <ac:cxnSpMk id="2" creationId="{9FB6F41A-4ED9-CE69-5196-AE62C827E045}"/>
          </ac:cxnSpMkLst>
        </pc:cxnChg>
        <pc:cxnChg chg="del">
          <ac:chgData name="Bob Fojut" userId="d231062e2b8b72d0" providerId="LiveId" clId="{90F7FC8A-C603-6545-A75C-CAD3E8FF9D28}" dt="2023-10-17T17:55:12.983" v="2288" actId="478"/>
          <ac:cxnSpMkLst>
            <pc:docMk/>
            <pc:sldMk cId="1052579448" sldId="322"/>
            <ac:cxnSpMk id="4" creationId="{06095148-CA8C-589E-65DD-1CF02DADC9A5}"/>
          </ac:cxnSpMkLst>
        </pc:cxnChg>
        <pc:cxnChg chg="add del mod">
          <ac:chgData name="Bob Fojut" userId="d231062e2b8b72d0" providerId="LiveId" clId="{90F7FC8A-C603-6545-A75C-CAD3E8FF9D28}" dt="2023-10-17T18:02:52.191" v="2467" actId="478"/>
          <ac:cxnSpMkLst>
            <pc:docMk/>
            <pc:sldMk cId="1052579448" sldId="322"/>
            <ac:cxnSpMk id="5" creationId="{1999BC4A-E735-B387-6647-5723F1F3D4B9}"/>
          </ac:cxnSpMkLst>
        </pc:cxnChg>
        <pc:cxnChg chg="add del mod">
          <ac:chgData name="Bob Fojut" userId="d231062e2b8b72d0" providerId="LiveId" clId="{90F7FC8A-C603-6545-A75C-CAD3E8FF9D28}" dt="2023-10-17T18:06:35.032" v="2649" actId="478"/>
          <ac:cxnSpMkLst>
            <pc:docMk/>
            <pc:sldMk cId="1052579448" sldId="322"/>
            <ac:cxnSpMk id="11" creationId="{EB6C6B19-B791-EEDB-0059-09C63B436C56}"/>
          </ac:cxnSpMkLst>
        </pc:cxnChg>
        <pc:cxnChg chg="add mod">
          <ac:chgData name="Bob Fojut" userId="d231062e2b8b72d0" providerId="LiveId" clId="{90F7FC8A-C603-6545-A75C-CAD3E8FF9D28}" dt="2023-10-17T18:09:51.705" v="2746" actId="14100"/>
          <ac:cxnSpMkLst>
            <pc:docMk/>
            <pc:sldMk cId="1052579448" sldId="322"/>
            <ac:cxnSpMk id="15" creationId="{024A5B4A-2FE8-3D5F-62FE-988AD0CACA28}"/>
          </ac:cxnSpMkLst>
        </pc:cxnChg>
      </pc:sldChg>
      <pc:sldChg chg="delSp modSp del mod delAnim">
        <pc:chgData name="Bob Fojut" userId="d231062e2b8b72d0" providerId="LiveId" clId="{90F7FC8A-C603-6545-A75C-CAD3E8FF9D28}" dt="2023-10-17T17:00:49.689" v="2059" actId="2696"/>
        <pc:sldMkLst>
          <pc:docMk/>
          <pc:sldMk cId="352486272" sldId="323"/>
        </pc:sldMkLst>
        <pc:spChg chg="mod">
          <ac:chgData name="Bob Fojut" userId="d231062e2b8b72d0" providerId="LiveId" clId="{90F7FC8A-C603-6545-A75C-CAD3E8FF9D28}" dt="2023-10-17T15:05:05.157" v="430" actId="20577"/>
          <ac:spMkLst>
            <pc:docMk/>
            <pc:sldMk cId="352486272" sldId="323"/>
            <ac:spMk id="3" creationId="{BD281F6F-0B04-B48C-CA05-B8DB46143968}"/>
          </ac:spMkLst>
        </pc:spChg>
        <pc:graphicFrameChg chg="del">
          <ac:chgData name="Bob Fojut" userId="d231062e2b8b72d0" providerId="LiveId" clId="{90F7FC8A-C603-6545-A75C-CAD3E8FF9D28}" dt="2023-10-17T15:05:01.320" v="427" actId="478"/>
          <ac:graphicFrameMkLst>
            <pc:docMk/>
            <pc:sldMk cId="352486272" sldId="323"/>
            <ac:graphicFrameMk id="7" creationId="{849D48B4-6814-E62E-11D4-B97C890D6549}"/>
          </ac:graphicFrameMkLst>
        </pc:graphicFrameChg>
      </pc:sldChg>
      <pc:sldChg chg="del">
        <pc:chgData name="Bob Fojut" userId="d231062e2b8b72d0" providerId="LiveId" clId="{90F7FC8A-C603-6545-A75C-CAD3E8FF9D28}" dt="2023-10-17T15:06:19.043" v="484" actId="2696"/>
        <pc:sldMkLst>
          <pc:docMk/>
          <pc:sldMk cId="3793505840" sldId="324"/>
        </pc:sldMkLst>
      </pc:sldChg>
      <pc:sldChg chg="del">
        <pc:chgData name="Bob Fojut" userId="d231062e2b8b72d0" providerId="LiveId" clId="{90F7FC8A-C603-6545-A75C-CAD3E8FF9D28}" dt="2023-10-17T15:06:22.743" v="485" actId="2696"/>
        <pc:sldMkLst>
          <pc:docMk/>
          <pc:sldMk cId="3719669259" sldId="325"/>
        </pc:sldMkLst>
      </pc:sldChg>
      <pc:sldChg chg="modSp del mod modAnim">
        <pc:chgData name="Bob Fojut" userId="d231062e2b8b72d0" providerId="LiveId" clId="{90F7FC8A-C603-6545-A75C-CAD3E8FF9D28}" dt="2023-10-17T16:00:25.712" v="1447" actId="2696"/>
        <pc:sldMkLst>
          <pc:docMk/>
          <pc:sldMk cId="1985466167" sldId="327"/>
        </pc:sldMkLst>
        <pc:spChg chg="mod">
          <ac:chgData name="Bob Fojut" userId="d231062e2b8b72d0" providerId="LiveId" clId="{90F7FC8A-C603-6545-A75C-CAD3E8FF9D28}" dt="2023-10-17T15:07:09.325" v="526" actId="20577"/>
          <ac:spMkLst>
            <pc:docMk/>
            <pc:sldMk cId="1985466167" sldId="327"/>
            <ac:spMk id="2" creationId="{D8196472-8311-87BE-D7CE-435878632420}"/>
          </ac:spMkLst>
        </pc:spChg>
        <pc:spChg chg="mod">
          <ac:chgData name="Bob Fojut" userId="d231062e2b8b72d0" providerId="LiveId" clId="{90F7FC8A-C603-6545-A75C-CAD3E8FF9D28}" dt="2023-10-17T15:07:12.981" v="529" actId="20577"/>
          <ac:spMkLst>
            <pc:docMk/>
            <pc:sldMk cId="1985466167" sldId="327"/>
            <ac:spMk id="3" creationId="{FA1CDBC0-E87C-59BB-CE2F-E13981C11A62}"/>
          </ac:spMkLst>
        </pc:spChg>
      </pc:sldChg>
      <pc:sldChg chg="del">
        <pc:chgData name="Bob Fojut" userId="d231062e2b8b72d0" providerId="LiveId" clId="{90F7FC8A-C603-6545-A75C-CAD3E8FF9D28}" dt="2023-10-17T15:22:11.954" v="534" actId="2696"/>
        <pc:sldMkLst>
          <pc:docMk/>
          <pc:sldMk cId="2285203224" sldId="328"/>
        </pc:sldMkLst>
      </pc:sldChg>
      <pc:sldChg chg="del">
        <pc:chgData name="Bob Fojut" userId="d231062e2b8b72d0" providerId="LiveId" clId="{90F7FC8A-C603-6545-A75C-CAD3E8FF9D28}" dt="2023-10-17T15:22:20.250" v="539" actId="2696"/>
        <pc:sldMkLst>
          <pc:docMk/>
          <pc:sldMk cId="4168069192" sldId="329"/>
        </pc:sldMkLst>
      </pc:sldChg>
      <pc:sldChg chg="del">
        <pc:chgData name="Bob Fojut" userId="d231062e2b8b72d0" providerId="LiveId" clId="{90F7FC8A-C603-6545-A75C-CAD3E8FF9D28}" dt="2023-10-17T15:22:20.895" v="540" actId="2696"/>
        <pc:sldMkLst>
          <pc:docMk/>
          <pc:sldMk cId="1079969780" sldId="330"/>
        </pc:sldMkLst>
      </pc:sldChg>
      <pc:sldChg chg="del">
        <pc:chgData name="Bob Fojut" userId="d231062e2b8b72d0" providerId="LiveId" clId="{90F7FC8A-C603-6545-A75C-CAD3E8FF9D28}" dt="2023-10-17T15:06:30.285" v="487" actId="2696"/>
        <pc:sldMkLst>
          <pc:docMk/>
          <pc:sldMk cId="3513853690" sldId="331"/>
        </pc:sldMkLst>
      </pc:sldChg>
      <pc:sldChg chg="del">
        <pc:chgData name="Bob Fojut" userId="d231062e2b8b72d0" providerId="LiveId" clId="{90F7FC8A-C603-6545-A75C-CAD3E8FF9D28}" dt="2023-10-17T15:22:18.296" v="537" actId="2696"/>
        <pc:sldMkLst>
          <pc:docMk/>
          <pc:sldMk cId="1110582971" sldId="333"/>
        </pc:sldMkLst>
      </pc:sldChg>
      <pc:sldChg chg="del">
        <pc:chgData name="Bob Fojut" userId="d231062e2b8b72d0" providerId="LiveId" clId="{90F7FC8A-C603-6545-A75C-CAD3E8FF9D28}" dt="2023-10-17T15:22:10.078" v="532" actId="2696"/>
        <pc:sldMkLst>
          <pc:docMk/>
          <pc:sldMk cId="9614801" sldId="337"/>
        </pc:sldMkLst>
      </pc:sldChg>
      <pc:sldChg chg="del">
        <pc:chgData name="Bob Fojut" userId="d231062e2b8b72d0" providerId="LiveId" clId="{90F7FC8A-C603-6545-A75C-CAD3E8FF9D28}" dt="2023-10-17T15:22:10.944" v="533" actId="2696"/>
        <pc:sldMkLst>
          <pc:docMk/>
          <pc:sldMk cId="558206232" sldId="338"/>
        </pc:sldMkLst>
      </pc:sldChg>
      <pc:sldChg chg="del">
        <pc:chgData name="Bob Fojut" userId="d231062e2b8b72d0" providerId="LiveId" clId="{90F7FC8A-C603-6545-A75C-CAD3E8FF9D28}" dt="2023-10-17T15:01:37.615" v="365" actId="2696"/>
        <pc:sldMkLst>
          <pc:docMk/>
          <pc:sldMk cId="3228908974" sldId="339"/>
        </pc:sldMkLst>
      </pc:sldChg>
      <pc:sldChg chg="del">
        <pc:chgData name="Bob Fojut" userId="d231062e2b8b72d0" providerId="LiveId" clId="{90F7FC8A-C603-6545-A75C-CAD3E8FF9D28}" dt="2023-10-17T15:06:26.840" v="486" actId="2696"/>
        <pc:sldMkLst>
          <pc:docMk/>
          <pc:sldMk cId="1446575417" sldId="340"/>
        </pc:sldMkLst>
      </pc:sldChg>
      <pc:sldChg chg="modSp add del mod">
        <pc:chgData name="Bob Fojut" userId="d231062e2b8b72d0" providerId="LiveId" clId="{90F7FC8A-C603-6545-A75C-CAD3E8FF9D28}" dt="2023-10-17T14:53:16.504" v="86" actId="2696"/>
        <pc:sldMkLst>
          <pc:docMk/>
          <pc:sldMk cId="1741492120" sldId="341"/>
        </pc:sldMkLst>
        <pc:spChg chg="mod">
          <ac:chgData name="Bob Fojut" userId="d231062e2b8b72d0" providerId="LiveId" clId="{90F7FC8A-C603-6545-A75C-CAD3E8FF9D28}" dt="2023-10-17T14:52:42.320" v="84" actId="255"/>
          <ac:spMkLst>
            <pc:docMk/>
            <pc:sldMk cId="1741492120" sldId="341"/>
            <ac:spMk id="4" creationId="{00000000-0000-0000-0000-000000000000}"/>
          </ac:spMkLst>
        </pc:spChg>
      </pc:sldChg>
      <pc:sldChg chg="addSp modSp add del mod modTransition modAnim">
        <pc:chgData name="Bob Fojut" userId="d231062e2b8b72d0" providerId="LiveId" clId="{90F7FC8A-C603-6545-A75C-CAD3E8FF9D28}" dt="2023-10-20T16:35:26.858" v="4445" actId="1076"/>
        <pc:sldMkLst>
          <pc:docMk/>
          <pc:sldMk cId="3351143654" sldId="341"/>
        </pc:sldMkLst>
        <pc:spChg chg="add mod">
          <ac:chgData name="Bob Fojut" userId="d231062e2b8b72d0" providerId="LiveId" clId="{90F7FC8A-C603-6545-A75C-CAD3E8FF9D28}" dt="2023-10-18T16:11:27.318" v="3963" actId="571"/>
          <ac:spMkLst>
            <pc:docMk/>
            <pc:sldMk cId="3351143654" sldId="341"/>
            <ac:spMk id="2" creationId="{F14562A0-4704-B23D-0612-FDEAB179AF53}"/>
          </ac:spMkLst>
        </pc:spChg>
        <pc:spChg chg="mod">
          <ac:chgData name="Bob Fojut" userId="d231062e2b8b72d0" providerId="LiveId" clId="{90F7FC8A-C603-6545-A75C-CAD3E8FF9D28}" dt="2023-10-20T16:35:19.770" v="4444" actId="255"/>
          <ac:spMkLst>
            <pc:docMk/>
            <pc:sldMk cId="3351143654" sldId="341"/>
            <ac:spMk id="4" creationId="{00000000-0000-0000-0000-000000000000}"/>
          </ac:spMkLst>
        </pc:spChg>
        <pc:spChg chg="mod">
          <ac:chgData name="Bob Fojut" userId="d231062e2b8b72d0" providerId="LiveId" clId="{90F7FC8A-C603-6545-A75C-CAD3E8FF9D28}" dt="2023-10-20T16:35:26.858" v="4445" actId="1076"/>
          <ac:spMkLst>
            <pc:docMk/>
            <pc:sldMk cId="3351143654" sldId="341"/>
            <ac:spMk id="6" creationId="{00000000-0000-0000-0000-000000000000}"/>
          </ac:spMkLst>
        </pc:spChg>
      </pc:sldChg>
      <pc:sldChg chg="modSp add del mod ord">
        <pc:chgData name="Bob Fojut" userId="d231062e2b8b72d0" providerId="LiveId" clId="{90F7FC8A-C603-6545-A75C-CAD3E8FF9D28}" dt="2023-10-17T14:53:12.411" v="85" actId="2696"/>
        <pc:sldMkLst>
          <pc:docMk/>
          <pc:sldMk cId="790915944" sldId="342"/>
        </pc:sldMkLst>
        <pc:spChg chg="mod">
          <ac:chgData name="Bob Fojut" userId="d231062e2b8b72d0" providerId="LiveId" clId="{90F7FC8A-C603-6545-A75C-CAD3E8FF9D28}" dt="2023-10-17T14:51:18.092" v="35" actId="20577"/>
          <ac:spMkLst>
            <pc:docMk/>
            <pc:sldMk cId="790915944" sldId="342"/>
            <ac:spMk id="4" creationId="{00000000-0000-0000-0000-000000000000}"/>
          </ac:spMkLst>
        </pc:spChg>
      </pc:sldChg>
      <pc:sldChg chg="add del ord">
        <pc:chgData name="Bob Fojut" userId="d231062e2b8b72d0" providerId="LiveId" clId="{90F7FC8A-C603-6545-A75C-CAD3E8FF9D28}" dt="2023-10-17T17:00:49.689" v="2059" actId="2696"/>
        <pc:sldMkLst>
          <pc:docMk/>
          <pc:sldMk cId="2472162429" sldId="342"/>
        </pc:sldMkLst>
      </pc:sldChg>
      <pc:sldChg chg="delSp add del ord setBg delDesignElem">
        <pc:chgData name="Bob Fojut" userId="d231062e2b8b72d0" providerId="LiveId" clId="{90F7FC8A-C603-6545-A75C-CAD3E8FF9D28}" dt="2023-10-17T15:48:21.583" v="1127" actId="2696"/>
        <pc:sldMkLst>
          <pc:docMk/>
          <pc:sldMk cId="3930424633" sldId="4102"/>
        </pc:sldMkLst>
        <pc:spChg chg="del">
          <ac:chgData name="Bob Fojut" userId="d231062e2b8b72d0" providerId="LiveId" clId="{90F7FC8A-C603-6545-A75C-CAD3E8FF9D28}" dt="2023-10-17T15:23:28.001" v="545"/>
          <ac:spMkLst>
            <pc:docMk/>
            <pc:sldMk cId="3930424633" sldId="4102"/>
            <ac:spMk id="11" creationId="{7301F447-EEF7-48F5-AF73-7566EE7F64AD}"/>
          </ac:spMkLst>
        </pc:spChg>
        <pc:spChg chg="del">
          <ac:chgData name="Bob Fojut" userId="d231062e2b8b72d0" providerId="LiveId" clId="{90F7FC8A-C603-6545-A75C-CAD3E8FF9D28}" dt="2023-10-17T15:23:28.001" v="545"/>
          <ac:spMkLst>
            <pc:docMk/>
            <pc:sldMk cId="3930424633" sldId="4102"/>
            <ac:spMk id="13" creationId="{F7117410-A2A4-4085-9ADC-46744551DBDE}"/>
          </ac:spMkLst>
        </pc:spChg>
        <pc:spChg chg="del">
          <ac:chgData name="Bob Fojut" userId="d231062e2b8b72d0" providerId="LiveId" clId="{90F7FC8A-C603-6545-A75C-CAD3E8FF9D28}" dt="2023-10-17T15:23:28.001" v="545"/>
          <ac:spMkLst>
            <pc:docMk/>
            <pc:sldMk cId="3930424633" sldId="4102"/>
            <ac:spMk id="15" creationId="{99F74EB5-E547-4FB4-95F5-BCC788F3C4A0}"/>
          </ac:spMkLst>
        </pc:spChg>
      </pc:sldChg>
      <pc:sldChg chg="add del ord">
        <pc:chgData name="Bob Fojut" userId="d231062e2b8b72d0" providerId="LiveId" clId="{90F7FC8A-C603-6545-A75C-CAD3E8FF9D28}" dt="2023-10-17T17:51:31.309" v="2248" actId="2696"/>
        <pc:sldMkLst>
          <pc:docMk/>
          <pc:sldMk cId="2799088663" sldId="4103"/>
        </pc:sldMkLst>
      </pc:sldChg>
      <pc:sldChg chg="delSp add del ord setBg delDesignElem">
        <pc:chgData name="Bob Fojut" userId="d231062e2b8b72d0" providerId="LiveId" clId="{90F7FC8A-C603-6545-A75C-CAD3E8FF9D28}" dt="2023-10-17T15:54:13.478" v="1357" actId="2696"/>
        <pc:sldMkLst>
          <pc:docMk/>
          <pc:sldMk cId="1808669386" sldId="4104"/>
        </pc:sldMkLst>
        <pc:spChg chg="del">
          <ac:chgData name="Bob Fojut" userId="d231062e2b8b72d0" providerId="LiveId" clId="{90F7FC8A-C603-6545-A75C-CAD3E8FF9D28}" dt="2023-10-17T15:23:28.001" v="545"/>
          <ac:spMkLst>
            <pc:docMk/>
            <pc:sldMk cId="1808669386" sldId="4104"/>
            <ac:spMk id="25" creationId="{2E442304-DDBD-4F7B-8017-36BCC863FB40}"/>
          </ac:spMkLst>
        </pc:spChg>
        <pc:spChg chg="del">
          <ac:chgData name="Bob Fojut" userId="d231062e2b8b72d0" providerId="LiveId" clId="{90F7FC8A-C603-6545-A75C-CAD3E8FF9D28}" dt="2023-10-17T15:23:28.001" v="545"/>
          <ac:spMkLst>
            <pc:docMk/>
            <pc:sldMk cId="1808669386" sldId="4104"/>
            <ac:spMk id="26" creationId="{5E107275-3853-46FD-A241-DE4355A42675}"/>
          </ac:spMkLst>
        </pc:spChg>
      </pc:sldChg>
      <pc:sldChg chg="addSp delSp modSp add mod ord modTransition">
        <pc:chgData name="Bob Fojut" userId="d231062e2b8b72d0" providerId="LiveId" clId="{90F7FC8A-C603-6545-A75C-CAD3E8FF9D28}" dt="2023-10-19T16:58:17.810" v="4288"/>
        <pc:sldMkLst>
          <pc:docMk/>
          <pc:sldMk cId="1329764124" sldId="4105"/>
        </pc:sldMkLst>
        <pc:spChg chg="add del mod">
          <ac:chgData name="Bob Fojut" userId="d231062e2b8b72d0" providerId="LiveId" clId="{90F7FC8A-C603-6545-A75C-CAD3E8FF9D28}" dt="2023-10-17T18:07:33.601" v="2674"/>
          <ac:spMkLst>
            <pc:docMk/>
            <pc:sldMk cId="1329764124" sldId="4105"/>
            <ac:spMk id="2" creationId="{D3B2C6D2-EA0D-E729-29BD-82CA77DB77D2}"/>
          </ac:spMkLst>
        </pc:spChg>
        <pc:spChg chg="add del mod">
          <ac:chgData name="Bob Fojut" userId="d231062e2b8b72d0" providerId="LiveId" clId="{90F7FC8A-C603-6545-A75C-CAD3E8FF9D28}" dt="2023-10-17T18:10:49.105" v="2765"/>
          <ac:spMkLst>
            <pc:docMk/>
            <pc:sldMk cId="1329764124" sldId="4105"/>
            <ac:spMk id="5" creationId="{C3264D44-77A2-4483-1355-8EC574D0B99D}"/>
          </ac:spMkLst>
        </pc:spChg>
        <pc:picChg chg="mod">
          <ac:chgData name="Bob Fojut" userId="d231062e2b8b72d0" providerId="LiveId" clId="{90F7FC8A-C603-6545-A75C-CAD3E8FF9D28}" dt="2023-10-17T15:54:57.844" v="1362" actId="1076"/>
          <ac:picMkLst>
            <pc:docMk/>
            <pc:sldMk cId="1329764124" sldId="4105"/>
            <ac:picMk id="3" creationId="{1E3C80A1-8FE0-0AFB-6934-8DCE34DB07B1}"/>
          </ac:picMkLst>
        </pc:picChg>
        <pc:cxnChg chg="add del mod">
          <ac:chgData name="Bob Fojut" userId="d231062e2b8b72d0" providerId="LiveId" clId="{90F7FC8A-C603-6545-A75C-CAD3E8FF9D28}" dt="2023-10-17T18:07:33.601" v="2674"/>
          <ac:cxnSpMkLst>
            <pc:docMk/>
            <pc:sldMk cId="1329764124" sldId="4105"/>
            <ac:cxnSpMk id="4" creationId="{8D9DEB47-3790-2510-9618-BBD577C912F7}"/>
          </ac:cxnSpMkLst>
        </pc:cxnChg>
        <pc:cxnChg chg="add del mod">
          <ac:chgData name="Bob Fojut" userId="d231062e2b8b72d0" providerId="LiveId" clId="{90F7FC8A-C603-6545-A75C-CAD3E8FF9D28}" dt="2023-10-17T18:10:49.105" v="2765"/>
          <ac:cxnSpMkLst>
            <pc:docMk/>
            <pc:sldMk cId="1329764124" sldId="4105"/>
            <ac:cxnSpMk id="6" creationId="{F5FA0361-4F2E-AB85-479D-11EE32E43813}"/>
          </ac:cxnSpMkLst>
        </pc:cxnChg>
      </pc:sldChg>
      <pc:sldChg chg="modSp add mod ord modTransition">
        <pc:chgData name="Bob Fojut" userId="d231062e2b8b72d0" providerId="LiveId" clId="{90F7FC8A-C603-6545-A75C-CAD3E8FF9D28}" dt="2023-10-19T16:58:17.810" v="4288"/>
        <pc:sldMkLst>
          <pc:docMk/>
          <pc:sldMk cId="1042486659" sldId="4106"/>
        </pc:sldMkLst>
        <pc:picChg chg="mod">
          <ac:chgData name="Bob Fojut" userId="d231062e2b8b72d0" providerId="LiveId" clId="{90F7FC8A-C603-6545-A75C-CAD3E8FF9D28}" dt="2023-10-17T15:56:09.817" v="1367" actId="1076"/>
          <ac:picMkLst>
            <pc:docMk/>
            <pc:sldMk cId="1042486659" sldId="4106"/>
            <ac:picMk id="3" creationId="{9891C3E4-8620-AB5F-2967-C950287C753E}"/>
          </ac:picMkLst>
        </pc:picChg>
      </pc:sldChg>
      <pc:sldChg chg="delSp add del ord setBg delDesignElem">
        <pc:chgData name="Bob Fojut" userId="d231062e2b8b72d0" providerId="LiveId" clId="{90F7FC8A-C603-6545-A75C-CAD3E8FF9D28}" dt="2023-10-17T15:58:50.634" v="1440" actId="2696"/>
        <pc:sldMkLst>
          <pc:docMk/>
          <pc:sldMk cId="1903771141" sldId="4107"/>
        </pc:sldMkLst>
        <pc:spChg chg="del">
          <ac:chgData name="Bob Fojut" userId="d231062e2b8b72d0" providerId="LiveId" clId="{90F7FC8A-C603-6545-A75C-CAD3E8FF9D28}" dt="2023-10-17T15:23:28.001" v="545"/>
          <ac:spMkLst>
            <pc:docMk/>
            <pc:sldMk cId="1903771141" sldId="4107"/>
            <ac:spMk id="25" creationId="{2E442304-DDBD-4F7B-8017-36BCC863FB40}"/>
          </ac:spMkLst>
        </pc:spChg>
        <pc:spChg chg="del">
          <ac:chgData name="Bob Fojut" userId="d231062e2b8b72d0" providerId="LiveId" clId="{90F7FC8A-C603-6545-A75C-CAD3E8FF9D28}" dt="2023-10-17T15:23:28.001" v="545"/>
          <ac:spMkLst>
            <pc:docMk/>
            <pc:sldMk cId="1903771141" sldId="4107"/>
            <ac:spMk id="26" creationId="{5E107275-3853-46FD-A241-DE4355A42675}"/>
          </ac:spMkLst>
        </pc:spChg>
      </pc:sldChg>
      <pc:sldChg chg="delSp modSp add del mod setBg delDesignElem">
        <pc:chgData name="Bob Fojut" userId="d231062e2b8b72d0" providerId="LiveId" clId="{90F7FC8A-C603-6545-A75C-CAD3E8FF9D28}" dt="2023-10-17T16:01:14.300" v="1454" actId="2696"/>
        <pc:sldMkLst>
          <pc:docMk/>
          <pc:sldMk cId="3425993668" sldId="4108"/>
        </pc:sldMkLst>
        <pc:spChg chg="mod">
          <ac:chgData name="Bob Fojut" userId="d231062e2b8b72d0" providerId="LiveId" clId="{90F7FC8A-C603-6545-A75C-CAD3E8FF9D28}" dt="2023-10-17T15:24:41.959" v="570" actId="27636"/>
          <ac:spMkLst>
            <pc:docMk/>
            <pc:sldMk cId="3425993668" sldId="4108"/>
            <ac:spMk id="3" creationId="{EF7C7CA8-BC3E-6846-BDEE-63945E4144A5}"/>
          </ac:spMkLst>
        </pc:spChg>
        <pc:spChg chg="del">
          <ac:chgData name="Bob Fojut" userId="d231062e2b8b72d0" providerId="LiveId" clId="{90F7FC8A-C603-6545-A75C-CAD3E8FF9D28}" dt="2023-10-17T15:24:41.830" v="568"/>
          <ac:spMkLst>
            <pc:docMk/>
            <pc:sldMk cId="3425993668" sldId="4108"/>
            <ac:spMk id="8" creationId="{577D6B2E-37A3-429E-A37C-F30ED6487282}"/>
          </ac:spMkLst>
        </pc:spChg>
        <pc:spChg chg="del">
          <ac:chgData name="Bob Fojut" userId="d231062e2b8b72d0" providerId="LiveId" clId="{90F7FC8A-C603-6545-A75C-CAD3E8FF9D28}" dt="2023-10-17T15:24:41.830" v="568"/>
          <ac:spMkLst>
            <pc:docMk/>
            <pc:sldMk cId="3425993668" sldId="4108"/>
            <ac:spMk id="10" creationId="{5CEAD642-85CF-4750-8432-7C80C901F001}"/>
          </ac:spMkLst>
        </pc:spChg>
        <pc:spChg chg="del">
          <ac:chgData name="Bob Fojut" userId="d231062e2b8b72d0" providerId="LiveId" clId="{90F7FC8A-C603-6545-A75C-CAD3E8FF9D28}" dt="2023-10-17T15:24:41.830" v="568"/>
          <ac:spMkLst>
            <pc:docMk/>
            <pc:sldMk cId="3425993668" sldId="4108"/>
            <ac:spMk id="12" creationId="{FA33EEAE-15D5-4119-8C1E-89D943F911EF}"/>
          </ac:spMkLst>
        </pc:spChg>
        <pc:spChg chg="del">
          <ac:chgData name="Bob Fojut" userId="d231062e2b8b72d0" providerId="LiveId" clId="{90F7FC8A-C603-6545-A75C-CAD3E8FF9D28}" dt="2023-10-17T15:24:41.830" v="568"/>
          <ac:spMkLst>
            <pc:docMk/>
            <pc:sldMk cId="3425993668" sldId="4108"/>
            <ac:spMk id="14" creationId="{730D8B3B-9B80-4025-B934-26DC7D7CD231}"/>
          </ac:spMkLst>
        </pc:spChg>
        <pc:spChg chg="del">
          <ac:chgData name="Bob Fojut" userId="d231062e2b8b72d0" providerId="LiveId" clId="{90F7FC8A-C603-6545-A75C-CAD3E8FF9D28}" dt="2023-10-17T15:24:41.830" v="568"/>
          <ac:spMkLst>
            <pc:docMk/>
            <pc:sldMk cId="3425993668" sldId="4108"/>
            <ac:spMk id="16" creationId="{1064D5D5-227B-4F66-9AEA-46F570E793BD}"/>
          </ac:spMkLst>
        </pc:spChg>
        <pc:spChg chg="del">
          <ac:chgData name="Bob Fojut" userId="d231062e2b8b72d0" providerId="LiveId" clId="{90F7FC8A-C603-6545-A75C-CAD3E8FF9D28}" dt="2023-10-17T15:24:41.830" v="568"/>
          <ac:spMkLst>
            <pc:docMk/>
            <pc:sldMk cId="3425993668" sldId="4108"/>
            <ac:spMk id="18" creationId="{646B67A4-D328-4747-A82B-65E84FA46368}"/>
          </ac:spMkLst>
        </pc:spChg>
        <pc:spChg chg="del">
          <ac:chgData name="Bob Fojut" userId="d231062e2b8b72d0" providerId="LiveId" clId="{90F7FC8A-C603-6545-A75C-CAD3E8FF9D28}" dt="2023-10-17T15:24:41.830" v="568"/>
          <ac:spMkLst>
            <pc:docMk/>
            <pc:sldMk cId="3425993668" sldId="4108"/>
            <ac:spMk id="20" creationId="{B5A1B09C-1565-46F8-B70F-621C5EB48A09}"/>
          </ac:spMkLst>
        </pc:spChg>
        <pc:spChg chg="del">
          <ac:chgData name="Bob Fojut" userId="d231062e2b8b72d0" providerId="LiveId" clId="{90F7FC8A-C603-6545-A75C-CAD3E8FF9D28}" dt="2023-10-17T15:24:41.830" v="568"/>
          <ac:spMkLst>
            <pc:docMk/>
            <pc:sldMk cId="3425993668" sldId="4108"/>
            <ac:spMk id="22" creationId="{8C516CC8-80AC-446C-A56E-9F54B7210402}"/>
          </ac:spMkLst>
        </pc:spChg>
      </pc:sldChg>
      <pc:sldChg chg="delSp add del ord setBg delDesignElem">
        <pc:chgData name="Bob Fojut" userId="d231062e2b8b72d0" providerId="LiveId" clId="{90F7FC8A-C603-6545-A75C-CAD3E8FF9D28}" dt="2023-10-17T16:28:17.635" v="1473" actId="2696"/>
        <pc:sldMkLst>
          <pc:docMk/>
          <pc:sldMk cId="636260953" sldId="4109"/>
        </pc:sldMkLst>
        <pc:spChg chg="del">
          <ac:chgData name="Bob Fojut" userId="d231062e2b8b72d0" providerId="LiveId" clId="{90F7FC8A-C603-6545-A75C-CAD3E8FF9D28}" dt="2023-10-17T15:24:41.830" v="568"/>
          <ac:spMkLst>
            <pc:docMk/>
            <pc:sldMk cId="636260953" sldId="4109"/>
            <ac:spMk id="25" creationId="{1B15ED52-F352-441B-82BF-E0EA34836D08}"/>
          </ac:spMkLst>
        </pc:spChg>
        <pc:spChg chg="del">
          <ac:chgData name="Bob Fojut" userId="d231062e2b8b72d0" providerId="LiveId" clId="{90F7FC8A-C603-6545-A75C-CAD3E8FF9D28}" dt="2023-10-17T15:24:41.830" v="568"/>
          <ac:spMkLst>
            <pc:docMk/>
            <pc:sldMk cId="636260953" sldId="4109"/>
            <ac:spMk id="27" creationId="{3B2E3793-BFE6-45A2-9B7B-E18844431C99}"/>
          </ac:spMkLst>
        </pc:spChg>
        <pc:spChg chg="del">
          <ac:chgData name="Bob Fojut" userId="d231062e2b8b72d0" providerId="LiveId" clId="{90F7FC8A-C603-6545-A75C-CAD3E8FF9D28}" dt="2023-10-17T15:24:41.830" v="568"/>
          <ac:spMkLst>
            <pc:docMk/>
            <pc:sldMk cId="636260953" sldId="4109"/>
            <ac:spMk id="29" creationId="{BC4C4868-CB8F-4AF9-9CDB-8108F2C19B67}"/>
          </ac:spMkLst>
        </pc:spChg>
        <pc:spChg chg="del">
          <ac:chgData name="Bob Fojut" userId="d231062e2b8b72d0" providerId="LiveId" clId="{90F7FC8A-C603-6545-A75C-CAD3E8FF9D28}" dt="2023-10-17T15:24:41.830" v="568"/>
          <ac:spMkLst>
            <pc:docMk/>
            <pc:sldMk cId="636260953" sldId="4109"/>
            <ac:spMk id="31" creationId="{375E0459-6403-40CD-989D-56A4407CA12E}"/>
          </ac:spMkLst>
        </pc:spChg>
        <pc:spChg chg="del">
          <ac:chgData name="Bob Fojut" userId="d231062e2b8b72d0" providerId="LiveId" clId="{90F7FC8A-C603-6545-A75C-CAD3E8FF9D28}" dt="2023-10-17T15:24:41.830" v="568"/>
          <ac:spMkLst>
            <pc:docMk/>
            <pc:sldMk cId="636260953" sldId="4109"/>
            <ac:spMk id="33" creationId="{53E5B1A8-3AC9-4BD1-9BBC-78CA94F2D1BA}"/>
          </ac:spMkLst>
        </pc:spChg>
      </pc:sldChg>
      <pc:sldChg chg="delSp add del ord setBg delDesignElem modNotes">
        <pc:chgData name="Bob Fojut" userId="d231062e2b8b72d0" providerId="LiveId" clId="{90F7FC8A-C603-6545-A75C-CAD3E8FF9D28}" dt="2023-10-17T16:30:25.878" v="1509" actId="2696"/>
        <pc:sldMkLst>
          <pc:docMk/>
          <pc:sldMk cId="2188622263" sldId="4110"/>
        </pc:sldMkLst>
        <pc:spChg chg="del">
          <ac:chgData name="Bob Fojut" userId="d231062e2b8b72d0" providerId="LiveId" clId="{90F7FC8A-C603-6545-A75C-CAD3E8FF9D28}" dt="2023-10-17T15:24:41.830" v="568"/>
          <ac:spMkLst>
            <pc:docMk/>
            <pc:sldMk cId="2188622263" sldId="4110"/>
            <ac:spMk id="35" creationId="{1B15ED52-F352-441B-82BF-E0EA34836D08}"/>
          </ac:spMkLst>
        </pc:spChg>
        <pc:spChg chg="del">
          <ac:chgData name="Bob Fojut" userId="d231062e2b8b72d0" providerId="LiveId" clId="{90F7FC8A-C603-6545-A75C-CAD3E8FF9D28}" dt="2023-10-17T15:24:41.830" v="568"/>
          <ac:spMkLst>
            <pc:docMk/>
            <pc:sldMk cId="2188622263" sldId="4110"/>
            <ac:spMk id="37" creationId="{3B2E3793-BFE6-45A2-9B7B-E18844431C99}"/>
          </ac:spMkLst>
        </pc:spChg>
        <pc:spChg chg="del">
          <ac:chgData name="Bob Fojut" userId="d231062e2b8b72d0" providerId="LiveId" clId="{90F7FC8A-C603-6545-A75C-CAD3E8FF9D28}" dt="2023-10-17T15:24:41.830" v="568"/>
          <ac:spMkLst>
            <pc:docMk/>
            <pc:sldMk cId="2188622263" sldId="4110"/>
            <ac:spMk id="39" creationId="{BC4C4868-CB8F-4AF9-9CDB-8108F2C19B67}"/>
          </ac:spMkLst>
        </pc:spChg>
        <pc:spChg chg="del">
          <ac:chgData name="Bob Fojut" userId="d231062e2b8b72d0" providerId="LiveId" clId="{90F7FC8A-C603-6545-A75C-CAD3E8FF9D28}" dt="2023-10-17T15:24:41.830" v="568"/>
          <ac:spMkLst>
            <pc:docMk/>
            <pc:sldMk cId="2188622263" sldId="4110"/>
            <ac:spMk id="41" creationId="{375E0459-6403-40CD-989D-56A4407CA12E}"/>
          </ac:spMkLst>
        </pc:spChg>
        <pc:spChg chg="del">
          <ac:chgData name="Bob Fojut" userId="d231062e2b8b72d0" providerId="LiveId" clId="{90F7FC8A-C603-6545-A75C-CAD3E8FF9D28}" dt="2023-10-17T15:24:41.830" v="568"/>
          <ac:spMkLst>
            <pc:docMk/>
            <pc:sldMk cId="2188622263" sldId="4110"/>
            <ac:spMk id="43" creationId="{53E5B1A8-3AC9-4BD1-9BBC-78CA94F2D1BA}"/>
          </ac:spMkLst>
        </pc:spChg>
      </pc:sldChg>
      <pc:sldChg chg="delSp add del ord setBg delDesignElem">
        <pc:chgData name="Bob Fojut" userId="d231062e2b8b72d0" providerId="LiveId" clId="{90F7FC8A-C603-6545-A75C-CAD3E8FF9D28}" dt="2023-10-17T16:36:48.820" v="1642" actId="2696"/>
        <pc:sldMkLst>
          <pc:docMk/>
          <pc:sldMk cId="813259002" sldId="4111"/>
        </pc:sldMkLst>
        <pc:spChg chg="del">
          <ac:chgData name="Bob Fojut" userId="d231062e2b8b72d0" providerId="LiveId" clId="{90F7FC8A-C603-6545-A75C-CAD3E8FF9D28}" dt="2023-10-17T15:24:41.830" v="568"/>
          <ac:spMkLst>
            <pc:docMk/>
            <pc:sldMk cId="813259002" sldId="4111"/>
            <ac:spMk id="8" creationId="{1B15ED52-F352-441B-82BF-E0EA34836D08}"/>
          </ac:spMkLst>
        </pc:spChg>
        <pc:spChg chg="del">
          <ac:chgData name="Bob Fojut" userId="d231062e2b8b72d0" providerId="LiveId" clId="{90F7FC8A-C603-6545-A75C-CAD3E8FF9D28}" dt="2023-10-17T15:24:41.830" v="568"/>
          <ac:spMkLst>
            <pc:docMk/>
            <pc:sldMk cId="813259002" sldId="4111"/>
            <ac:spMk id="10" creationId="{3B2E3793-BFE6-45A2-9B7B-E18844431C99}"/>
          </ac:spMkLst>
        </pc:spChg>
        <pc:spChg chg="del">
          <ac:chgData name="Bob Fojut" userId="d231062e2b8b72d0" providerId="LiveId" clId="{90F7FC8A-C603-6545-A75C-CAD3E8FF9D28}" dt="2023-10-17T15:24:41.830" v="568"/>
          <ac:spMkLst>
            <pc:docMk/>
            <pc:sldMk cId="813259002" sldId="4111"/>
            <ac:spMk id="12" creationId="{BC4C4868-CB8F-4AF9-9CDB-8108F2C19B67}"/>
          </ac:spMkLst>
        </pc:spChg>
        <pc:spChg chg="del">
          <ac:chgData name="Bob Fojut" userId="d231062e2b8b72d0" providerId="LiveId" clId="{90F7FC8A-C603-6545-A75C-CAD3E8FF9D28}" dt="2023-10-17T15:24:41.830" v="568"/>
          <ac:spMkLst>
            <pc:docMk/>
            <pc:sldMk cId="813259002" sldId="4111"/>
            <ac:spMk id="14" creationId="{375E0459-6403-40CD-989D-56A4407CA12E}"/>
          </ac:spMkLst>
        </pc:spChg>
        <pc:spChg chg="del">
          <ac:chgData name="Bob Fojut" userId="d231062e2b8b72d0" providerId="LiveId" clId="{90F7FC8A-C603-6545-A75C-CAD3E8FF9D28}" dt="2023-10-17T15:24:41.830" v="568"/>
          <ac:spMkLst>
            <pc:docMk/>
            <pc:sldMk cId="813259002" sldId="4111"/>
            <ac:spMk id="16" creationId="{53E5B1A8-3AC9-4BD1-9BBC-78CA94F2D1BA}"/>
          </ac:spMkLst>
        </pc:spChg>
      </pc:sldChg>
      <pc:sldChg chg="delSp add del ord setBg delDesignElem">
        <pc:chgData name="Bob Fojut" userId="d231062e2b8b72d0" providerId="LiveId" clId="{90F7FC8A-C603-6545-A75C-CAD3E8FF9D28}" dt="2023-10-17T16:47:42.556" v="1853" actId="2696"/>
        <pc:sldMkLst>
          <pc:docMk/>
          <pc:sldMk cId="3093438366" sldId="4112"/>
        </pc:sldMkLst>
        <pc:spChg chg="del">
          <ac:chgData name="Bob Fojut" userId="d231062e2b8b72d0" providerId="LiveId" clId="{90F7FC8A-C603-6545-A75C-CAD3E8FF9D28}" dt="2023-10-17T15:24:41.830" v="568"/>
          <ac:spMkLst>
            <pc:docMk/>
            <pc:sldMk cId="3093438366" sldId="4112"/>
            <ac:spMk id="17" creationId="{F8260ED5-17F7-4158-B241-D51DD4CF1B7E}"/>
          </ac:spMkLst>
        </pc:spChg>
        <pc:spChg chg="del">
          <ac:chgData name="Bob Fojut" userId="d231062e2b8b72d0" providerId="LiveId" clId="{90F7FC8A-C603-6545-A75C-CAD3E8FF9D28}" dt="2023-10-17T15:24:41.830" v="568"/>
          <ac:spMkLst>
            <pc:docMk/>
            <pc:sldMk cId="3093438366" sldId="4112"/>
            <ac:spMk id="18" creationId="{A8384FB5-9ADC-4DDC-881B-597D56F5B15D}"/>
          </ac:spMkLst>
        </pc:spChg>
        <pc:spChg chg="del">
          <ac:chgData name="Bob Fojut" userId="d231062e2b8b72d0" providerId="LiveId" clId="{90F7FC8A-C603-6545-A75C-CAD3E8FF9D28}" dt="2023-10-17T15:24:41.830" v="568"/>
          <ac:spMkLst>
            <pc:docMk/>
            <pc:sldMk cId="3093438366" sldId="4112"/>
            <ac:spMk id="19" creationId="{91E5A9A7-95C6-4F4F-B00E-C82E07FE62EF}"/>
          </ac:spMkLst>
        </pc:spChg>
        <pc:spChg chg="del">
          <ac:chgData name="Bob Fojut" userId="d231062e2b8b72d0" providerId="LiveId" clId="{90F7FC8A-C603-6545-A75C-CAD3E8FF9D28}" dt="2023-10-17T15:24:41.830" v="568"/>
          <ac:spMkLst>
            <pc:docMk/>
            <pc:sldMk cId="3093438366" sldId="4112"/>
            <ac:spMk id="20" creationId="{D07DD2DE-F619-49DD-B5E7-03A290FF4ED1}"/>
          </ac:spMkLst>
        </pc:spChg>
        <pc:spChg chg="del">
          <ac:chgData name="Bob Fojut" userId="d231062e2b8b72d0" providerId="LiveId" clId="{90F7FC8A-C603-6545-A75C-CAD3E8FF9D28}" dt="2023-10-17T15:24:41.830" v="568"/>
          <ac:spMkLst>
            <pc:docMk/>
            <pc:sldMk cId="3093438366" sldId="4112"/>
            <ac:spMk id="21" creationId="{85149191-5F60-4A28-AAFF-039F96B0F3EC}"/>
          </ac:spMkLst>
        </pc:spChg>
      </pc:sldChg>
      <pc:sldChg chg="delSp add del ord setBg delDesignElem">
        <pc:chgData name="Bob Fojut" userId="d231062e2b8b72d0" providerId="LiveId" clId="{90F7FC8A-C603-6545-A75C-CAD3E8FF9D28}" dt="2023-10-17T16:50:56.004" v="1895" actId="2696"/>
        <pc:sldMkLst>
          <pc:docMk/>
          <pc:sldMk cId="1955777584" sldId="4113"/>
        </pc:sldMkLst>
        <pc:spChg chg="del">
          <ac:chgData name="Bob Fojut" userId="d231062e2b8b72d0" providerId="LiveId" clId="{90F7FC8A-C603-6545-A75C-CAD3E8FF9D28}" dt="2023-10-17T15:24:41.830" v="568"/>
          <ac:spMkLst>
            <pc:docMk/>
            <pc:sldMk cId="1955777584" sldId="4113"/>
            <ac:spMk id="11" creationId="{BACC6370-2D7E-4714-9D71-7542949D7D5D}"/>
          </ac:spMkLst>
        </pc:spChg>
        <pc:spChg chg="del">
          <ac:chgData name="Bob Fojut" userId="d231062e2b8b72d0" providerId="LiveId" clId="{90F7FC8A-C603-6545-A75C-CAD3E8FF9D28}" dt="2023-10-17T15:24:41.830" v="568"/>
          <ac:spMkLst>
            <pc:docMk/>
            <pc:sldMk cId="1955777584" sldId="4113"/>
            <ac:spMk id="13" creationId="{F68B3F68-107C-434F-AA38-110D5EA91B85}"/>
          </ac:spMkLst>
        </pc:spChg>
        <pc:spChg chg="del">
          <ac:chgData name="Bob Fojut" userId="d231062e2b8b72d0" providerId="LiveId" clId="{90F7FC8A-C603-6545-A75C-CAD3E8FF9D28}" dt="2023-10-17T15:24:41.830" v="568"/>
          <ac:spMkLst>
            <pc:docMk/>
            <pc:sldMk cId="1955777584" sldId="4113"/>
            <ac:spMk id="15" creationId="{AAD0DBB9-1A4B-4391-81D4-CB19F9AB918A}"/>
          </ac:spMkLst>
        </pc:spChg>
        <pc:spChg chg="del">
          <ac:chgData name="Bob Fojut" userId="d231062e2b8b72d0" providerId="LiveId" clId="{90F7FC8A-C603-6545-A75C-CAD3E8FF9D28}" dt="2023-10-17T15:24:41.830" v="568"/>
          <ac:spMkLst>
            <pc:docMk/>
            <pc:sldMk cId="1955777584" sldId="4113"/>
            <ac:spMk id="17" creationId="{063BBA22-50EA-4C4D-BE05-F1CE4E63AA56}"/>
          </ac:spMkLst>
        </pc:spChg>
      </pc:sldChg>
      <pc:sldChg chg="addSp delSp modSp add mod ord modTransition modAnim">
        <pc:chgData name="Bob Fojut" userId="d231062e2b8b72d0" providerId="LiveId" clId="{90F7FC8A-C603-6545-A75C-CAD3E8FF9D28}" dt="2023-10-19T17:03:10.416" v="4313"/>
        <pc:sldMkLst>
          <pc:docMk/>
          <pc:sldMk cId="525706297" sldId="4114"/>
        </pc:sldMkLst>
        <pc:spChg chg="mod">
          <ac:chgData name="Bob Fojut" userId="d231062e2b8b72d0" providerId="LiveId" clId="{90F7FC8A-C603-6545-A75C-CAD3E8FF9D28}" dt="2023-10-17T15:39:01.938" v="930" actId="14100"/>
          <ac:spMkLst>
            <pc:docMk/>
            <pc:sldMk cId="525706297" sldId="4114"/>
            <ac:spMk id="2" creationId="{D8196472-8311-87BE-D7CE-435878632420}"/>
          </ac:spMkLst>
        </pc:spChg>
        <pc:spChg chg="mod">
          <ac:chgData name="Bob Fojut" userId="d231062e2b8b72d0" providerId="LiveId" clId="{90F7FC8A-C603-6545-A75C-CAD3E8FF9D28}" dt="2023-10-17T15:39:19.331" v="933" actId="1076"/>
          <ac:spMkLst>
            <pc:docMk/>
            <pc:sldMk cId="525706297" sldId="4114"/>
            <ac:spMk id="3" creationId="{FA1CDBC0-E87C-59BB-CE2F-E13981C11A62}"/>
          </ac:spMkLst>
        </pc:spChg>
        <pc:spChg chg="add del mod">
          <ac:chgData name="Bob Fojut" userId="d231062e2b8b72d0" providerId="LiveId" clId="{90F7FC8A-C603-6545-A75C-CAD3E8FF9D28}" dt="2023-10-17T17:57:10.361" v="2332" actId="478"/>
          <ac:spMkLst>
            <pc:docMk/>
            <pc:sldMk cId="525706297" sldId="4114"/>
            <ac:spMk id="6" creationId="{B01CB23B-7981-801A-ADA4-30D13DA296E2}"/>
          </ac:spMkLst>
        </pc:spChg>
        <pc:spChg chg="add del mod">
          <ac:chgData name="Bob Fojut" userId="d231062e2b8b72d0" providerId="LiveId" clId="{90F7FC8A-C603-6545-A75C-CAD3E8FF9D28}" dt="2023-10-17T18:10:03.488" v="2748" actId="478"/>
          <ac:spMkLst>
            <pc:docMk/>
            <pc:sldMk cId="525706297" sldId="4114"/>
            <ac:spMk id="7" creationId="{7DCEA395-5407-53AC-9EC1-664B7C6D43A2}"/>
          </ac:spMkLst>
        </pc:spChg>
        <pc:spChg chg="del mod">
          <ac:chgData name="Bob Fojut" userId="d231062e2b8b72d0" providerId="LiveId" clId="{90F7FC8A-C603-6545-A75C-CAD3E8FF9D28}" dt="2023-10-17T17:53:45.103" v="2269" actId="478"/>
          <ac:spMkLst>
            <pc:docMk/>
            <pc:sldMk cId="525706297" sldId="4114"/>
            <ac:spMk id="9" creationId="{00000000-0000-0000-0000-000000000000}"/>
          </ac:spMkLst>
        </pc:spChg>
        <pc:spChg chg="add mod">
          <ac:chgData name="Bob Fojut" userId="d231062e2b8b72d0" providerId="LiveId" clId="{90F7FC8A-C603-6545-A75C-CAD3E8FF9D28}" dt="2023-10-17T18:12:20.469" v="2776" actId="207"/>
          <ac:spMkLst>
            <pc:docMk/>
            <pc:sldMk cId="525706297" sldId="4114"/>
            <ac:spMk id="10" creationId="{196BBA6A-23A5-C848-7B8A-3FAF52A8B9FB}"/>
          </ac:spMkLst>
        </pc:spChg>
        <pc:picChg chg="add mod">
          <ac:chgData name="Bob Fojut" userId="d231062e2b8b72d0" providerId="LiveId" clId="{90F7FC8A-C603-6545-A75C-CAD3E8FF9D28}" dt="2023-10-17T15:39:13.236" v="932" actId="1076"/>
          <ac:picMkLst>
            <pc:docMk/>
            <pc:sldMk cId="525706297" sldId="4114"/>
            <ac:picMk id="5" creationId="{1B138FF6-ED49-5BD8-3798-970E1BB08180}"/>
          </ac:picMkLst>
        </pc:picChg>
        <pc:cxnChg chg="del">
          <ac:chgData name="Bob Fojut" userId="d231062e2b8b72d0" providerId="LiveId" clId="{90F7FC8A-C603-6545-A75C-CAD3E8FF9D28}" dt="2023-10-17T17:57:07.908" v="2331" actId="478"/>
          <ac:cxnSpMkLst>
            <pc:docMk/>
            <pc:sldMk cId="525706297" sldId="4114"/>
            <ac:cxnSpMk id="4" creationId="{06095148-CA8C-589E-65DD-1CF02DADC9A5}"/>
          </ac:cxnSpMkLst>
        </pc:cxnChg>
        <pc:cxnChg chg="add del mod">
          <ac:chgData name="Bob Fojut" userId="d231062e2b8b72d0" providerId="LiveId" clId="{90F7FC8A-C603-6545-A75C-CAD3E8FF9D28}" dt="2023-10-17T18:10:01.824" v="2747" actId="478"/>
          <ac:cxnSpMkLst>
            <pc:docMk/>
            <pc:sldMk cId="525706297" sldId="4114"/>
            <ac:cxnSpMk id="8" creationId="{168F7F4F-E0A1-47BE-37C6-EA82B7544E10}"/>
          </ac:cxnSpMkLst>
        </pc:cxnChg>
        <pc:cxnChg chg="add mod">
          <ac:chgData name="Bob Fojut" userId="d231062e2b8b72d0" providerId="LiveId" clId="{90F7FC8A-C603-6545-A75C-CAD3E8FF9D28}" dt="2023-10-17T18:10:06.143" v="2749"/>
          <ac:cxnSpMkLst>
            <pc:docMk/>
            <pc:sldMk cId="525706297" sldId="4114"/>
            <ac:cxnSpMk id="11" creationId="{B28A8359-5EB1-284B-6694-1ACC0803B6A7}"/>
          </ac:cxnSpMkLst>
        </pc:cxnChg>
      </pc:sldChg>
      <pc:sldChg chg="addSp delSp modSp add mod modTransition modAnim">
        <pc:chgData name="Bob Fojut" userId="d231062e2b8b72d0" providerId="LiveId" clId="{90F7FC8A-C603-6545-A75C-CAD3E8FF9D28}" dt="2023-10-19T17:03:40.135" v="4320"/>
        <pc:sldMkLst>
          <pc:docMk/>
          <pc:sldMk cId="1362478644" sldId="4115"/>
        </pc:sldMkLst>
        <pc:spChg chg="mod">
          <ac:chgData name="Bob Fojut" userId="d231062e2b8b72d0" providerId="LiveId" clId="{90F7FC8A-C603-6545-A75C-CAD3E8FF9D28}" dt="2023-10-17T15:40:42.762" v="963" actId="20577"/>
          <ac:spMkLst>
            <pc:docMk/>
            <pc:sldMk cId="1362478644" sldId="4115"/>
            <ac:spMk id="2" creationId="{D8196472-8311-87BE-D7CE-435878632420}"/>
          </ac:spMkLst>
        </pc:spChg>
        <pc:spChg chg="mod">
          <ac:chgData name="Bob Fojut" userId="d231062e2b8b72d0" providerId="LiveId" clId="{90F7FC8A-C603-6545-A75C-CAD3E8FF9D28}" dt="2023-10-17T15:43:30.609" v="995" actId="1076"/>
          <ac:spMkLst>
            <pc:docMk/>
            <pc:sldMk cId="1362478644" sldId="4115"/>
            <ac:spMk id="3" creationId="{FA1CDBC0-E87C-59BB-CE2F-E13981C11A62}"/>
          </ac:spMkLst>
        </pc:spChg>
        <pc:spChg chg="add mod">
          <ac:chgData name="Bob Fojut" userId="d231062e2b8b72d0" providerId="LiveId" clId="{90F7FC8A-C603-6545-A75C-CAD3E8FF9D28}" dt="2023-10-17T15:43:25.021" v="994" actId="1076"/>
          <ac:spMkLst>
            <pc:docMk/>
            <pc:sldMk cId="1362478644" sldId="4115"/>
            <ac:spMk id="5" creationId="{1C01A9C4-58F5-8EC5-4B19-A14C1E85FE96}"/>
          </ac:spMkLst>
        </pc:spChg>
        <pc:spChg chg="add del mod">
          <ac:chgData name="Bob Fojut" userId="d231062e2b8b72d0" providerId="LiveId" clId="{90F7FC8A-C603-6545-A75C-CAD3E8FF9D28}" dt="2023-10-17T17:57:13.556" v="2333" actId="478"/>
          <ac:spMkLst>
            <pc:docMk/>
            <pc:sldMk cId="1362478644" sldId="4115"/>
            <ac:spMk id="6" creationId="{0F5A2E93-A51C-BC96-EDF9-99B7CA9575A4}"/>
          </ac:spMkLst>
        </pc:spChg>
        <pc:spChg chg="add del mod">
          <ac:chgData name="Bob Fojut" userId="d231062e2b8b72d0" providerId="LiveId" clId="{90F7FC8A-C603-6545-A75C-CAD3E8FF9D28}" dt="2023-10-17T18:10:11.598" v="2751" actId="478"/>
          <ac:spMkLst>
            <pc:docMk/>
            <pc:sldMk cId="1362478644" sldId="4115"/>
            <ac:spMk id="7" creationId="{530F38F8-1BB7-2132-6A55-6428434F3B02}"/>
          </ac:spMkLst>
        </pc:spChg>
        <pc:spChg chg="del">
          <ac:chgData name="Bob Fojut" userId="d231062e2b8b72d0" providerId="LiveId" clId="{90F7FC8A-C603-6545-A75C-CAD3E8FF9D28}" dt="2023-10-17T17:53:52.848" v="2271" actId="478"/>
          <ac:spMkLst>
            <pc:docMk/>
            <pc:sldMk cId="1362478644" sldId="4115"/>
            <ac:spMk id="9" creationId="{00000000-0000-0000-0000-000000000000}"/>
          </ac:spMkLst>
        </pc:spChg>
        <pc:spChg chg="add mod">
          <ac:chgData name="Bob Fojut" userId="d231062e2b8b72d0" providerId="LiveId" clId="{90F7FC8A-C603-6545-A75C-CAD3E8FF9D28}" dt="2023-10-17T18:12:13.828" v="2775" actId="207"/>
          <ac:spMkLst>
            <pc:docMk/>
            <pc:sldMk cId="1362478644" sldId="4115"/>
            <ac:spMk id="10" creationId="{0D3C0EE2-A7BC-7311-CE53-F1FD5F475DBD}"/>
          </ac:spMkLst>
        </pc:spChg>
        <pc:cxnChg chg="del">
          <ac:chgData name="Bob Fojut" userId="d231062e2b8b72d0" providerId="LiveId" clId="{90F7FC8A-C603-6545-A75C-CAD3E8FF9D28}" dt="2023-10-17T17:57:15.026" v="2334" actId="478"/>
          <ac:cxnSpMkLst>
            <pc:docMk/>
            <pc:sldMk cId="1362478644" sldId="4115"/>
            <ac:cxnSpMk id="4" creationId="{06095148-CA8C-589E-65DD-1CF02DADC9A5}"/>
          </ac:cxnSpMkLst>
        </pc:cxnChg>
        <pc:cxnChg chg="add del mod">
          <ac:chgData name="Bob Fojut" userId="d231062e2b8b72d0" providerId="LiveId" clId="{90F7FC8A-C603-6545-A75C-CAD3E8FF9D28}" dt="2023-10-17T18:10:10.176" v="2750" actId="478"/>
          <ac:cxnSpMkLst>
            <pc:docMk/>
            <pc:sldMk cId="1362478644" sldId="4115"/>
            <ac:cxnSpMk id="8" creationId="{831D3D0E-9284-0222-586E-3A538B403F9C}"/>
          </ac:cxnSpMkLst>
        </pc:cxnChg>
        <pc:cxnChg chg="add mod">
          <ac:chgData name="Bob Fojut" userId="d231062e2b8b72d0" providerId="LiveId" clId="{90F7FC8A-C603-6545-A75C-CAD3E8FF9D28}" dt="2023-10-17T18:10:41.723" v="2760"/>
          <ac:cxnSpMkLst>
            <pc:docMk/>
            <pc:sldMk cId="1362478644" sldId="4115"/>
            <ac:cxnSpMk id="11" creationId="{2811FE10-C990-793E-459F-D3CFDFBCDAE9}"/>
          </ac:cxnSpMkLst>
        </pc:cxnChg>
      </pc:sldChg>
      <pc:sldChg chg="addSp delSp modSp add mod modTransition modAnim">
        <pc:chgData name="Bob Fojut" userId="d231062e2b8b72d0" providerId="LiveId" clId="{90F7FC8A-C603-6545-A75C-CAD3E8FF9D28}" dt="2023-10-19T17:03:57.474" v="4330"/>
        <pc:sldMkLst>
          <pc:docMk/>
          <pc:sldMk cId="1953187199" sldId="4116"/>
        </pc:sldMkLst>
        <pc:spChg chg="mod">
          <ac:chgData name="Bob Fojut" userId="d231062e2b8b72d0" providerId="LiveId" clId="{90F7FC8A-C603-6545-A75C-CAD3E8FF9D28}" dt="2023-10-17T15:47:54.702" v="1124" actId="1076"/>
          <ac:spMkLst>
            <pc:docMk/>
            <pc:sldMk cId="1953187199" sldId="4116"/>
            <ac:spMk id="2" creationId="{D8196472-8311-87BE-D7CE-435878632420}"/>
          </ac:spMkLst>
        </pc:spChg>
        <pc:spChg chg="mod">
          <ac:chgData name="Bob Fojut" userId="d231062e2b8b72d0" providerId="LiveId" clId="{90F7FC8A-C603-6545-A75C-CAD3E8FF9D28}" dt="2023-10-17T18:49:37.488" v="3469" actId="20577"/>
          <ac:spMkLst>
            <pc:docMk/>
            <pc:sldMk cId="1953187199" sldId="4116"/>
            <ac:spMk id="3" creationId="{FA1CDBC0-E87C-59BB-CE2F-E13981C11A62}"/>
          </ac:spMkLst>
        </pc:spChg>
        <pc:spChg chg="add mod">
          <ac:chgData name="Bob Fojut" userId="d231062e2b8b72d0" providerId="LiveId" clId="{90F7FC8A-C603-6545-A75C-CAD3E8FF9D28}" dt="2023-10-17T15:48:04.028" v="1125" actId="1076"/>
          <ac:spMkLst>
            <pc:docMk/>
            <pc:sldMk cId="1953187199" sldId="4116"/>
            <ac:spMk id="5" creationId="{B24E4904-24C5-CBAB-CC4B-6D394B45528F}"/>
          </ac:spMkLst>
        </pc:spChg>
        <pc:spChg chg="add del">
          <ac:chgData name="Bob Fojut" userId="d231062e2b8b72d0" providerId="LiveId" clId="{90F7FC8A-C603-6545-A75C-CAD3E8FF9D28}" dt="2023-10-17T15:47:37.030" v="1119" actId="22"/>
          <ac:spMkLst>
            <pc:docMk/>
            <pc:sldMk cId="1953187199" sldId="4116"/>
            <ac:spMk id="7" creationId="{EF50E50F-6709-9D77-590A-3AEB74F9E1D4}"/>
          </ac:spMkLst>
        </pc:spChg>
        <pc:spChg chg="del">
          <ac:chgData name="Bob Fojut" userId="d231062e2b8b72d0" providerId="LiveId" clId="{90F7FC8A-C603-6545-A75C-CAD3E8FF9D28}" dt="2023-10-17T17:53:57.792" v="2273" actId="478"/>
          <ac:spMkLst>
            <pc:docMk/>
            <pc:sldMk cId="1953187199" sldId="4116"/>
            <ac:spMk id="9" creationId="{00000000-0000-0000-0000-000000000000}"/>
          </ac:spMkLst>
        </pc:spChg>
        <pc:spChg chg="add del mod">
          <ac:chgData name="Bob Fojut" userId="d231062e2b8b72d0" providerId="LiveId" clId="{90F7FC8A-C603-6545-A75C-CAD3E8FF9D28}" dt="2023-10-17T15:47:50.594" v="1123" actId="22"/>
          <ac:spMkLst>
            <pc:docMk/>
            <pc:sldMk cId="1953187199" sldId="4116"/>
            <ac:spMk id="10" creationId="{FAB3269A-B5B1-3FAA-4B27-4EEFADE2269F}"/>
          </ac:spMkLst>
        </pc:spChg>
        <pc:spChg chg="add del mod">
          <ac:chgData name="Bob Fojut" userId="d231062e2b8b72d0" providerId="LiveId" clId="{90F7FC8A-C603-6545-A75C-CAD3E8FF9D28}" dt="2023-10-17T17:57:20.011" v="2337" actId="478"/>
          <ac:spMkLst>
            <pc:docMk/>
            <pc:sldMk cId="1953187199" sldId="4116"/>
            <ac:spMk id="11" creationId="{73AA9F32-8FE3-428A-BC22-BA929E55ED90}"/>
          </ac:spMkLst>
        </pc:spChg>
        <pc:spChg chg="add del mod">
          <ac:chgData name="Bob Fojut" userId="d231062e2b8b72d0" providerId="LiveId" clId="{90F7FC8A-C603-6545-A75C-CAD3E8FF9D28}" dt="2023-10-17T18:10:15.900" v="2753" actId="478"/>
          <ac:spMkLst>
            <pc:docMk/>
            <pc:sldMk cId="1953187199" sldId="4116"/>
            <ac:spMk id="12" creationId="{3327D462-9F71-29B1-9D45-95CF1E0F2E81}"/>
          </ac:spMkLst>
        </pc:spChg>
        <pc:spChg chg="add mod">
          <ac:chgData name="Bob Fojut" userId="d231062e2b8b72d0" providerId="LiveId" clId="{90F7FC8A-C603-6545-A75C-CAD3E8FF9D28}" dt="2023-10-17T18:12:32.541" v="2778" actId="207"/>
          <ac:spMkLst>
            <pc:docMk/>
            <pc:sldMk cId="1953187199" sldId="4116"/>
            <ac:spMk id="14" creationId="{57DCE5A7-A559-2C87-AFA7-6CA9257D1BE5}"/>
          </ac:spMkLst>
        </pc:spChg>
        <pc:cxnChg chg="del">
          <ac:chgData name="Bob Fojut" userId="d231062e2b8b72d0" providerId="LiveId" clId="{90F7FC8A-C603-6545-A75C-CAD3E8FF9D28}" dt="2023-10-17T17:57:21.179" v="2338" actId="478"/>
          <ac:cxnSpMkLst>
            <pc:docMk/>
            <pc:sldMk cId="1953187199" sldId="4116"/>
            <ac:cxnSpMk id="4" creationId="{06095148-CA8C-589E-65DD-1CF02DADC9A5}"/>
          </ac:cxnSpMkLst>
        </pc:cxnChg>
        <pc:cxnChg chg="add del mod">
          <ac:chgData name="Bob Fojut" userId="d231062e2b8b72d0" providerId="LiveId" clId="{90F7FC8A-C603-6545-A75C-CAD3E8FF9D28}" dt="2023-10-17T18:10:14.814" v="2752" actId="478"/>
          <ac:cxnSpMkLst>
            <pc:docMk/>
            <pc:sldMk cId="1953187199" sldId="4116"/>
            <ac:cxnSpMk id="13" creationId="{8D05936B-449E-7F58-2C87-6CABC9C5E35A}"/>
          </ac:cxnSpMkLst>
        </pc:cxnChg>
        <pc:cxnChg chg="add mod">
          <ac:chgData name="Bob Fojut" userId="d231062e2b8b72d0" providerId="LiveId" clId="{90F7FC8A-C603-6545-A75C-CAD3E8FF9D28}" dt="2023-10-17T18:10:43.127" v="2761"/>
          <ac:cxnSpMkLst>
            <pc:docMk/>
            <pc:sldMk cId="1953187199" sldId="4116"/>
            <ac:cxnSpMk id="15" creationId="{347DAC17-2D42-3953-C314-21E7F997A5DB}"/>
          </ac:cxnSpMkLst>
        </pc:cxnChg>
      </pc:sldChg>
      <pc:sldChg chg="addSp delSp modSp add mod modTransition modAnim">
        <pc:chgData name="Bob Fojut" userId="d231062e2b8b72d0" providerId="LiveId" clId="{90F7FC8A-C603-6545-A75C-CAD3E8FF9D28}" dt="2023-10-19T17:04:06.745" v="4331"/>
        <pc:sldMkLst>
          <pc:docMk/>
          <pc:sldMk cId="1386036128" sldId="4117"/>
        </pc:sldMkLst>
        <pc:spChg chg="mod">
          <ac:chgData name="Bob Fojut" userId="d231062e2b8b72d0" providerId="LiveId" clId="{90F7FC8A-C603-6545-A75C-CAD3E8FF9D28}" dt="2023-10-17T18:49:10.190" v="3466" actId="1076"/>
          <ac:spMkLst>
            <pc:docMk/>
            <pc:sldMk cId="1386036128" sldId="4117"/>
            <ac:spMk id="2" creationId="{D8196472-8311-87BE-D7CE-435878632420}"/>
          </ac:spMkLst>
        </pc:spChg>
        <pc:spChg chg="mod">
          <ac:chgData name="Bob Fojut" userId="d231062e2b8b72d0" providerId="LiveId" clId="{90F7FC8A-C603-6545-A75C-CAD3E8FF9D28}" dt="2023-10-17T18:50:12.335" v="3476" actId="20577"/>
          <ac:spMkLst>
            <pc:docMk/>
            <pc:sldMk cId="1386036128" sldId="4117"/>
            <ac:spMk id="3" creationId="{FA1CDBC0-E87C-59BB-CE2F-E13981C11A62}"/>
          </ac:spMkLst>
        </pc:spChg>
        <pc:spChg chg="add del mod">
          <ac:chgData name="Bob Fojut" userId="d231062e2b8b72d0" providerId="LiveId" clId="{90F7FC8A-C603-6545-A75C-CAD3E8FF9D28}" dt="2023-10-17T18:10:23.292" v="2757" actId="478"/>
          <ac:spMkLst>
            <pc:docMk/>
            <pc:sldMk cId="1386036128" sldId="4117"/>
            <ac:spMk id="5" creationId="{82A77351-37E6-FACF-66D3-5472E9070F32}"/>
          </ac:spMkLst>
        </pc:spChg>
        <pc:spChg chg="add mod">
          <ac:chgData name="Bob Fojut" userId="d231062e2b8b72d0" providerId="LiveId" clId="{90F7FC8A-C603-6545-A75C-CAD3E8FF9D28}" dt="2023-10-17T18:12:39.370" v="2780" actId="207"/>
          <ac:spMkLst>
            <pc:docMk/>
            <pc:sldMk cId="1386036128" sldId="4117"/>
            <ac:spMk id="7" creationId="{F1EAFEC7-2811-E981-1BD4-5465401215FE}"/>
          </ac:spMkLst>
        </pc:spChg>
        <pc:spChg chg="del">
          <ac:chgData name="Bob Fojut" userId="d231062e2b8b72d0" providerId="LiveId" clId="{90F7FC8A-C603-6545-A75C-CAD3E8FF9D28}" dt="2023-10-17T17:57:29.766" v="2341" actId="478"/>
          <ac:spMkLst>
            <pc:docMk/>
            <pc:sldMk cId="1386036128" sldId="4117"/>
            <ac:spMk id="9" creationId="{00000000-0000-0000-0000-000000000000}"/>
          </ac:spMkLst>
        </pc:spChg>
        <pc:cxnChg chg="del">
          <ac:chgData name="Bob Fojut" userId="d231062e2b8b72d0" providerId="LiveId" clId="{90F7FC8A-C603-6545-A75C-CAD3E8FF9D28}" dt="2023-10-17T17:57:31.144" v="2342" actId="478"/>
          <ac:cxnSpMkLst>
            <pc:docMk/>
            <pc:sldMk cId="1386036128" sldId="4117"/>
            <ac:cxnSpMk id="4" creationId="{06095148-CA8C-589E-65DD-1CF02DADC9A5}"/>
          </ac:cxnSpMkLst>
        </pc:cxnChg>
        <pc:cxnChg chg="add del mod">
          <ac:chgData name="Bob Fojut" userId="d231062e2b8b72d0" providerId="LiveId" clId="{90F7FC8A-C603-6545-A75C-CAD3E8FF9D28}" dt="2023-10-17T18:10:22.108" v="2756" actId="478"/>
          <ac:cxnSpMkLst>
            <pc:docMk/>
            <pc:sldMk cId="1386036128" sldId="4117"/>
            <ac:cxnSpMk id="6" creationId="{96EFEBE1-7885-68FD-C5F5-BABD44773111}"/>
          </ac:cxnSpMkLst>
        </pc:cxnChg>
        <pc:cxnChg chg="add mod">
          <ac:chgData name="Bob Fojut" userId="d231062e2b8b72d0" providerId="LiveId" clId="{90F7FC8A-C603-6545-A75C-CAD3E8FF9D28}" dt="2023-10-17T18:10:46.316" v="2763"/>
          <ac:cxnSpMkLst>
            <pc:docMk/>
            <pc:sldMk cId="1386036128" sldId="4117"/>
            <ac:cxnSpMk id="8" creationId="{86EB86F8-77EB-2C08-A8B0-8ACBE89D1626}"/>
          </ac:cxnSpMkLst>
        </pc:cxnChg>
      </pc:sldChg>
      <pc:sldChg chg="addSp delSp modSp add mod modTransition modAnim">
        <pc:chgData name="Bob Fojut" userId="d231062e2b8b72d0" providerId="LiveId" clId="{90F7FC8A-C603-6545-A75C-CAD3E8FF9D28}" dt="2023-10-19T17:04:14.561" v="4332"/>
        <pc:sldMkLst>
          <pc:docMk/>
          <pc:sldMk cId="2259468678" sldId="4118"/>
        </pc:sldMkLst>
        <pc:spChg chg="mod">
          <ac:chgData name="Bob Fojut" userId="d231062e2b8b72d0" providerId="LiveId" clId="{90F7FC8A-C603-6545-A75C-CAD3E8FF9D28}" dt="2023-10-17T15:56:25.585" v="1381" actId="20577"/>
          <ac:spMkLst>
            <pc:docMk/>
            <pc:sldMk cId="2259468678" sldId="4118"/>
            <ac:spMk id="2" creationId="{D8196472-8311-87BE-D7CE-435878632420}"/>
          </ac:spMkLst>
        </pc:spChg>
        <pc:spChg chg="mod">
          <ac:chgData name="Bob Fojut" userId="d231062e2b8b72d0" providerId="LiveId" clId="{90F7FC8A-C603-6545-A75C-CAD3E8FF9D28}" dt="2023-10-17T16:00:41.139" v="1453" actId="20577"/>
          <ac:spMkLst>
            <pc:docMk/>
            <pc:sldMk cId="2259468678" sldId="4118"/>
            <ac:spMk id="3" creationId="{FA1CDBC0-E87C-59BB-CE2F-E13981C11A62}"/>
          </ac:spMkLst>
        </pc:spChg>
        <pc:spChg chg="add del mod">
          <ac:chgData name="Bob Fojut" userId="d231062e2b8b72d0" providerId="LiveId" clId="{90F7FC8A-C603-6545-A75C-CAD3E8FF9D28}" dt="2023-10-17T18:10:29.509" v="2759" actId="478"/>
          <ac:spMkLst>
            <pc:docMk/>
            <pc:sldMk cId="2259468678" sldId="4118"/>
            <ac:spMk id="5" creationId="{EDC4D1F5-7A35-1094-6A1C-21855B039751}"/>
          </ac:spMkLst>
        </pc:spChg>
        <pc:spChg chg="add mod">
          <ac:chgData name="Bob Fojut" userId="d231062e2b8b72d0" providerId="LiveId" clId="{90F7FC8A-C603-6545-A75C-CAD3E8FF9D28}" dt="2023-10-17T18:12:45.758" v="2781" actId="207"/>
          <ac:spMkLst>
            <pc:docMk/>
            <pc:sldMk cId="2259468678" sldId="4118"/>
            <ac:spMk id="7" creationId="{94C62674-D0C7-3400-8160-56904789EF47}"/>
          </ac:spMkLst>
        </pc:spChg>
        <pc:spChg chg="del">
          <ac:chgData name="Bob Fojut" userId="d231062e2b8b72d0" providerId="LiveId" clId="{90F7FC8A-C603-6545-A75C-CAD3E8FF9D28}" dt="2023-10-17T17:57:37.131" v="2343" actId="478"/>
          <ac:spMkLst>
            <pc:docMk/>
            <pc:sldMk cId="2259468678" sldId="4118"/>
            <ac:spMk id="9" creationId="{00000000-0000-0000-0000-000000000000}"/>
          </ac:spMkLst>
        </pc:spChg>
        <pc:cxnChg chg="del">
          <ac:chgData name="Bob Fojut" userId="d231062e2b8b72d0" providerId="LiveId" clId="{90F7FC8A-C603-6545-A75C-CAD3E8FF9D28}" dt="2023-10-17T17:57:38.145" v="2344" actId="478"/>
          <ac:cxnSpMkLst>
            <pc:docMk/>
            <pc:sldMk cId="2259468678" sldId="4118"/>
            <ac:cxnSpMk id="4" creationId="{06095148-CA8C-589E-65DD-1CF02DADC9A5}"/>
          </ac:cxnSpMkLst>
        </pc:cxnChg>
        <pc:cxnChg chg="add del mod">
          <ac:chgData name="Bob Fojut" userId="d231062e2b8b72d0" providerId="LiveId" clId="{90F7FC8A-C603-6545-A75C-CAD3E8FF9D28}" dt="2023-10-17T18:10:28.159" v="2758" actId="478"/>
          <ac:cxnSpMkLst>
            <pc:docMk/>
            <pc:sldMk cId="2259468678" sldId="4118"/>
            <ac:cxnSpMk id="6" creationId="{C49A94F7-D7BC-1110-73EB-FA9DF8A1438E}"/>
          </ac:cxnSpMkLst>
        </pc:cxnChg>
        <pc:cxnChg chg="add mod">
          <ac:chgData name="Bob Fojut" userId="d231062e2b8b72d0" providerId="LiveId" clId="{90F7FC8A-C603-6545-A75C-CAD3E8FF9D28}" dt="2023-10-17T18:10:51.953" v="2766"/>
          <ac:cxnSpMkLst>
            <pc:docMk/>
            <pc:sldMk cId="2259468678" sldId="4118"/>
            <ac:cxnSpMk id="8" creationId="{F8C1E7DD-77EB-5241-5CC2-283EA546E9BB}"/>
          </ac:cxnSpMkLst>
        </pc:cxnChg>
      </pc:sldChg>
      <pc:sldChg chg="modSp add del mod">
        <pc:chgData name="Bob Fojut" userId="d231062e2b8b72d0" providerId="LiveId" clId="{90F7FC8A-C603-6545-A75C-CAD3E8FF9D28}" dt="2023-10-17T16:00:12.807" v="1445" actId="2696"/>
        <pc:sldMkLst>
          <pc:docMk/>
          <pc:sldMk cId="337725415" sldId="4119"/>
        </pc:sldMkLst>
        <pc:spChg chg="mod">
          <ac:chgData name="Bob Fojut" userId="d231062e2b8b72d0" providerId="LiveId" clId="{90F7FC8A-C603-6545-A75C-CAD3E8FF9D28}" dt="2023-10-17T15:59:03.066" v="1441" actId="20577"/>
          <ac:spMkLst>
            <pc:docMk/>
            <pc:sldMk cId="337725415" sldId="4119"/>
            <ac:spMk id="2" creationId="{D8196472-8311-87BE-D7CE-435878632420}"/>
          </ac:spMkLst>
        </pc:spChg>
      </pc:sldChg>
      <pc:sldChg chg="addSp delSp modSp add mod ord modTransition modAnim modNotesTx">
        <pc:chgData name="Bob Fojut" userId="d231062e2b8b72d0" providerId="LiveId" clId="{90F7FC8A-C603-6545-A75C-CAD3E8FF9D28}" dt="2023-10-19T17:04:24.739" v="4333"/>
        <pc:sldMkLst>
          <pc:docMk/>
          <pc:sldMk cId="4103812488" sldId="4120"/>
        </pc:sldMkLst>
        <pc:spChg chg="mod">
          <ac:chgData name="Bob Fojut" userId="d231062e2b8b72d0" providerId="LiveId" clId="{90F7FC8A-C603-6545-A75C-CAD3E8FF9D28}" dt="2023-10-17T18:16:30.712" v="2820" actId="20577"/>
          <ac:spMkLst>
            <pc:docMk/>
            <pc:sldMk cId="4103812488" sldId="4120"/>
            <ac:spMk id="2" creationId="{D8196472-8311-87BE-D7CE-435878632420}"/>
          </ac:spMkLst>
        </pc:spChg>
        <pc:spChg chg="mod">
          <ac:chgData name="Bob Fojut" userId="d231062e2b8b72d0" providerId="LiveId" clId="{90F7FC8A-C603-6545-A75C-CAD3E8FF9D28}" dt="2023-10-17T18:50:43.549" v="3477" actId="14100"/>
          <ac:spMkLst>
            <pc:docMk/>
            <pc:sldMk cId="4103812488" sldId="4120"/>
            <ac:spMk id="3" creationId="{FA1CDBC0-E87C-59BB-CE2F-E13981C11A62}"/>
          </ac:spMkLst>
        </pc:spChg>
        <pc:spChg chg="add mod">
          <ac:chgData name="Bob Fojut" userId="d231062e2b8b72d0" providerId="LiveId" clId="{90F7FC8A-C603-6545-A75C-CAD3E8FF9D28}" dt="2023-10-17T18:12:56.042" v="2783" actId="207"/>
          <ac:spMkLst>
            <pc:docMk/>
            <pc:sldMk cId="4103812488" sldId="4120"/>
            <ac:spMk id="5" creationId="{205DC256-8D7B-59C8-441A-3186F70D1EBF}"/>
          </ac:spMkLst>
        </pc:spChg>
        <pc:spChg chg="del">
          <ac:chgData name="Bob Fojut" userId="d231062e2b8b72d0" providerId="LiveId" clId="{90F7FC8A-C603-6545-A75C-CAD3E8FF9D28}" dt="2023-10-17T17:57:56.801" v="2350" actId="478"/>
          <ac:spMkLst>
            <pc:docMk/>
            <pc:sldMk cId="4103812488" sldId="4120"/>
            <ac:spMk id="9" creationId="{00000000-0000-0000-0000-000000000000}"/>
          </ac:spMkLst>
        </pc:spChg>
        <pc:cxnChg chg="del">
          <ac:chgData name="Bob Fojut" userId="d231062e2b8b72d0" providerId="LiveId" clId="{90F7FC8A-C603-6545-A75C-CAD3E8FF9D28}" dt="2023-10-17T17:57:57.923" v="2351" actId="478"/>
          <ac:cxnSpMkLst>
            <pc:docMk/>
            <pc:sldMk cId="4103812488" sldId="4120"/>
            <ac:cxnSpMk id="4" creationId="{06095148-CA8C-589E-65DD-1CF02DADC9A5}"/>
          </ac:cxnSpMkLst>
        </pc:cxnChg>
        <pc:cxnChg chg="add mod">
          <ac:chgData name="Bob Fojut" userId="d231062e2b8b72d0" providerId="LiveId" clId="{90F7FC8A-C603-6545-A75C-CAD3E8FF9D28}" dt="2023-10-17T18:08:14.415" v="2702"/>
          <ac:cxnSpMkLst>
            <pc:docMk/>
            <pc:sldMk cId="4103812488" sldId="4120"/>
            <ac:cxnSpMk id="6" creationId="{0EDBF7F0-06B5-0473-7EBC-31C737570147}"/>
          </ac:cxnSpMkLst>
        </pc:cxnChg>
      </pc:sldChg>
      <pc:sldChg chg="modSp add del mod">
        <pc:chgData name="Bob Fojut" userId="d231062e2b8b72d0" providerId="LiveId" clId="{90F7FC8A-C603-6545-A75C-CAD3E8FF9D28}" dt="2023-10-17T16:00:29.808" v="1448" actId="2696"/>
        <pc:sldMkLst>
          <pc:docMk/>
          <pc:sldMk cId="439935325" sldId="4121"/>
        </pc:sldMkLst>
        <pc:spChg chg="mod">
          <ac:chgData name="Bob Fojut" userId="d231062e2b8b72d0" providerId="LiveId" clId="{90F7FC8A-C603-6545-A75C-CAD3E8FF9D28}" dt="2023-10-17T15:59:15.823" v="1443" actId="20577"/>
          <ac:spMkLst>
            <pc:docMk/>
            <pc:sldMk cId="439935325" sldId="4121"/>
            <ac:spMk id="2" creationId="{D8196472-8311-87BE-D7CE-435878632420}"/>
          </ac:spMkLst>
        </pc:spChg>
      </pc:sldChg>
      <pc:sldChg chg="addSp delSp modSp add mod modTransition">
        <pc:chgData name="Bob Fojut" userId="d231062e2b8b72d0" providerId="LiveId" clId="{90F7FC8A-C603-6545-A75C-CAD3E8FF9D28}" dt="2023-10-19T16:58:17.810" v="4288"/>
        <pc:sldMkLst>
          <pc:docMk/>
          <pc:sldMk cId="96479825" sldId="4122"/>
        </pc:sldMkLst>
        <pc:spChg chg="add del mod">
          <ac:chgData name="Bob Fojut" userId="d231062e2b8b72d0" providerId="LiveId" clId="{90F7FC8A-C603-6545-A75C-CAD3E8FF9D28}" dt="2023-10-17T17:54:16.306" v="2276"/>
          <ac:spMkLst>
            <pc:docMk/>
            <pc:sldMk cId="96479825" sldId="4122"/>
            <ac:spMk id="2" creationId="{3BB64FE1-64D4-735A-E04C-A7E2A6104F06}"/>
          </ac:spMkLst>
        </pc:spChg>
        <pc:spChg chg="add del mod">
          <ac:chgData name="Bob Fojut" userId="d231062e2b8b72d0" providerId="LiveId" clId="{90F7FC8A-C603-6545-A75C-CAD3E8FF9D28}" dt="2023-10-17T17:57:25.706" v="2339" actId="478"/>
          <ac:spMkLst>
            <pc:docMk/>
            <pc:sldMk cId="96479825" sldId="4122"/>
            <ac:spMk id="3" creationId="{91FD4D57-7B44-A989-E752-1DBCD5A16E91}"/>
          </ac:spMkLst>
        </pc:spChg>
        <pc:spChg chg="add del mod">
          <ac:chgData name="Bob Fojut" userId="d231062e2b8b72d0" providerId="LiveId" clId="{90F7FC8A-C603-6545-A75C-CAD3E8FF9D28}" dt="2023-10-17T18:10:19.613" v="2755" actId="478"/>
          <ac:spMkLst>
            <pc:docMk/>
            <pc:sldMk cId="96479825" sldId="4122"/>
            <ac:spMk id="5" creationId="{BE986B36-1786-13FB-5B7C-56EDD69B9DEC}"/>
          </ac:spMkLst>
        </pc:spChg>
        <pc:spChg chg="mod">
          <ac:chgData name="Bob Fojut" userId="d231062e2b8b72d0" providerId="LiveId" clId="{90F7FC8A-C603-6545-A75C-CAD3E8FF9D28}" dt="2023-10-17T17:48:14.515" v="2150" actId="1076"/>
          <ac:spMkLst>
            <pc:docMk/>
            <pc:sldMk cId="96479825" sldId="4122"/>
            <ac:spMk id="7" creationId="{BBFDC72F-2246-369A-AA25-457CC8CD98B2}"/>
          </ac:spMkLst>
        </pc:spChg>
        <pc:spChg chg="add mod">
          <ac:chgData name="Bob Fojut" userId="d231062e2b8b72d0" providerId="LiveId" clId="{90F7FC8A-C603-6545-A75C-CAD3E8FF9D28}" dt="2023-10-17T18:12:35.929" v="2779" actId="207"/>
          <ac:spMkLst>
            <pc:docMk/>
            <pc:sldMk cId="96479825" sldId="4122"/>
            <ac:spMk id="8" creationId="{B65C52B1-3D2D-3DDB-278F-C62E00F30FE2}"/>
          </ac:spMkLst>
        </pc:spChg>
        <pc:spChg chg="del">
          <ac:chgData name="Bob Fojut" userId="d231062e2b8b72d0" providerId="LiveId" clId="{90F7FC8A-C603-6545-A75C-CAD3E8FF9D28}" dt="2023-10-17T17:54:17.854" v="2277" actId="478"/>
          <ac:spMkLst>
            <pc:docMk/>
            <pc:sldMk cId="96479825" sldId="4122"/>
            <ac:spMk id="9" creationId="{00000000-0000-0000-0000-000000000000}"/>
          </ac:spMkLst>
        </pc:spChg>
        <pc:cxnChg chg="del">
          <ac:chgData name="Bob Fojut" userId="d231062e2b8b72d0" providerId="LiveId" clId="{90F7FC8A-C603-6545-A75C-CAD3E8FF9D28}" dt="2023-10-17T17:57:26.956" v="2340" actId="478"/>
          <ac:cxnSpMkLst>
            <pc:docMk/>
            <pc:sldMk cId="96479825" sldId="4122"/>
            <ac:cxnSpMk id="4" creationId="{06095148-CA8C-589E-65DD-1CF02DADC9A5}"/>
          </ac:cxnSpMkLst>
        </pc:cxnChg>
        <pc:cxnChg chg="add del mod">
          <ac:chgData name="Bob Fojut" userId="d231062e2b8b72d0" providerId="LiveId" clId="{90F7FC8A-C603-6545-A75C-CAD3E8FF9D28}" dt="2023-10-17T18:10:18.543" v="2754" actId="478"/>
          <ac:cxnSpMkLst>
            <pc:docMk/>
            <pc:sldMk cId="96479825" sldId="4122"/>
            <ac:cxnSpMk id="6" creationId="{8544A92A-BF4A-AD7C-1429-2AC2081EC8B8}"/>
          </ac:cxnSpMkLst>
        </pc:cxnChg>
        <pc:cxnChg chg="add mod">
          <ac:chgData name="Bob Fojut" userId="d231062e2b8b72d0" providerId="LiveId" clId="{90F7FC8A-C603-6545-A75C-CAD3E8FF9D28}" dt="2023-10-17T18:10:44.552" v="2762"/>
          <ac:cxnSpMkLst>
            <pc:docMk/>
            <pc:sldMk cId="96479825" sldId="4122"/>
            <ac:cxnSpMk id="10" creationId="{F76D9A8C-D850-8C51-2461-ACBEFF4112E5}"/>
          </ac:cxnSpMkLst>
        </pc:cxnChg>
      </pc:sldChg>
      <pc:sldChg chg="addSp delSp modSp add mod modTransition delAnim modAnim">
        <pc:chgData name="Bob Fojut" userId="d231062e2b8b72d0" providerId="LiveId" clId="{90F7FC8A-C603-6545-A75C-CAD3E8FF9D28}" dt="2023-10-19T16:58:17.810" v="4288"/>
        <pc:sldMkLst>
          <pc:docMk/>
          <pc:sldMk cId="442133551" sldId="4123"/>
        </pc:sldMkLst>
        <pc:spChg chg="del">
          <ac:chgData name="Bob Fojut" userId="d231062e2b8b72d0" providerId="LiveId" clId="{90F7FC8A-C603-6545-A75C-CAD3E8FF9D28}" dt="2023-10-17T16:32:01.996" v="1528" actId="478"/>
          <ac:spMkLst>
            <pc:docMk/>
            <pc:sldMk cId="442133551" sldId="4123"/>
            <ac:spMk id="2" creationId="{D8196472-8311-87BE-D7CE-435878632420}"/>
          </ac:spMkLst>
        </pc:spChg>
        <pc:spChg chg="del mod">
          <ac:chgData name="Bob Fojut" userId="d231062e2b8b72d0" providerId="LiveId" clId="{90F7FC8A-C603-6545-A75C-CAD3E8FF9D28}" dt="2023-10-17T16:32:29.167" v="1538" actId="478"/>
          <ac:spMkLst>
            <pc:docMk/>
            <pc:sldMk cId="442133551" sldId="4123"/>
            <ac:spMk id="3" creationId="{FA1CDBC0-E87C-59BB-CE2F-E13981C11A62}"/>
          </ac:spMkLst>
        </pc:spChg>
        <pc:spChg chg="add mod">
          <ac:chgData name="Bob Fojut" userId="d231062e2b8b72d0" providerId="LiveId" clId="{90F7FC8A-C603-6545-A75C-CAD3E8FF9D28}" dt="2023-10-17T18:13:08.354" v="2785" actId="207"/>
          <ac:spMkLst>
            <pc:docMk/>
            <pc:sldMk cId="442133551" sldId="4123"/>
            <ac:spMk id="6" creationId="{92C20962-3739-63BB-52E0-91897767FBE2}"/>
          </ac:spMkLst>
        </pc:spChg>
        <pc:spChg chg="del">
          <ac:chgData name="Bob Fojut" userId="d231062e2b8b72d0" providerId="LiveId" clId="{90F7FC8A-C603-6545-A75C-CAD3E8FF9D28}" dt="2023-10-17T17:58:06.570" v="2354" actId="478"/>
          <ac:spMkLst>
            <pc:docMk/>
            <pc:sldMk cId="442133551" sldId="4123"/>
            <ac:spMk id="9" creationId="{00000000-0000-0000-0000-000000000000}"/>
          </ac:spMkLst>
        </pc:spChg>
        <pc:picChg chg="add del mod">
          <ac:chgData name="Bob Fojut" userId="d231062e2b8b72d0" providerId="LiveId" clId="{90F7FC8A-C603-6545-A75C-CAD3E8FF9D28}" dt="2023-10-17T16:33:59.557" v="1550" actId="1076"/>
          <ac:picMkLst>
            <pc:docMk/>
            <pc:sldMk cId="442133551" sldId="4123"/>
            <ac:picMk id="5" creationId="{1D06F75E-AF01-DA14-8967-0F21EFC5ED17}"/>
          </ac:picMkLst>
        </pc:picChg>
        <pc:cxnChg chg="del">
          <ac:chgData name="Bob Fojut" userId="d231062e2b8b72d0" providerId="LiveId" clId="{90F7FC8A-C603-6545-A75C-CAD3E8FF9D28}" dt="2023-10-17T17:58:07.540" v="2355" actId="478"/>
          <ac:cxnSpMkLst>
            <pc:docMk/>
            <pc:sldMk cId="442133551" sldId="4123"/>
            <ac:cxnSpMk id="4" creationId="{06095148-CA8C-589E-65DD-1CF02DADC9A5}"/>
          </ac:cxnSpMkLst>
        </pc:cxnChg>
        <pc:cxnChg chg="add mod">
          <ac:chgData name="Bob Fojut" userId="d231062e2b8b72d0" providerId="LiveId" clId="{90F7FC8A-C603-6545-A75C-CAD3E8FF9D28}" dt="2023-10-17T18:08:18.224" v="2704"/>
          <ac:cxnSpMkLst>
            <pc:docMk/>
            <pc:sldMk cId="442133551" sldId="4123"/>
            <ac:cxnSpMk id="7" creationId="{290093FE-78AD-600A-6855-FB55F545D475}"/>
          </ac:cxnSpMkLst>
        </pc:cxnChg>
      </pc:sldChg>
      <pc:sldChg chg="addSp delSp modSp add mod ord modTransition delAnim modNotesTx">
        <pc:chgData name="Bob Fojut" userId="d231062e2b8b72d0" providerId="LiveId" clId="{90F7FC8A-C603-6545-A75C-CAD3E8FF9D28}" dt="2023-10-19T16:58:17.810" v="4288"/>
        <pc:sldMkLst>
          <pc:docMk/>
          <pc:sldMk cId="110279190" sldId="4124"/>
        </pc:sldMkLst>
        <pc:spChg chg="mod">
          <ac:chgData name="Bob Fojut" userId="d231062e2b8b72d0" providerId="LiveId" clId="{90F7FC8A-C603-6545-A75C-CAD3E8FF9D28}" dt="2023-10-17T16:37:28.603" v="1673" actId="20577"/>
          <ac:spMkLst>
            <pc:docMk/>
            <pc:sldMk cId="110279190" sldId="4124"/>
            <ac:spMk id="2" creationId="{D8196472-8311-87BE-D7CE-435878632420}"/>
          </ac:spMkLst>
        </pc:spChg>
        <pc:spChg chg="del">
          <ac:chgData name="Bob Fojut" userId="d231062e2b8b72d0" providerId="LiveId" clId="{90F7FC8A-C603-6545-A75C-CAD3E8FF9D28}" dt="2023-10-17T16:37:34.259" v="1674" actId="478"/>
          <ac:spMkLst>
            <pc:docMk/>
            <pc:sldMk cId="110279190" sldId="4124"/>
            <ac:spMk id="3" creationId="{FA1CDBC0-E87C-59BB-CE2F-E13981C11A62}"/>
          </ac:spMkLst>
        </pc:spChg>
        <pc:spChg chg="add mod">
          <ac:chgData name="Bob Fojut" userId="d231062e2b8b72d0" providerId="LiveId" clId="{90F7FC8A-C603-6545-A75C-CAD3E8FF9D28}" dt="2023-10-17T18:13:23.067" v="2789" actId="207"/>
          <ac:spMkLst>
            <pc:docMk/>
            <pc:sldMk cId="110279190" sldId="4124"/>
            <ac:spMk id="6" creationId="{4F2D9AA7-A32A-F849-E778-9789412B66F1}"/>
          </ac:spMkLst>
        </pc:spChg>
        <pc:spChg chg="del">
          <ac:chgData name="Bob Fojut" userId="d231062e2b8b72d0" providerId="LiveId" clId="{90F7FC8A-C603-6545-A75C-CAD3E8FF9D28}" dt="2023-10-17T17:58:28.645" v="2362" actId="478"/>
          <ac:spMkLst>
            <pc:docMk/>
            <pc:sldMk cId="110279190" sldId="4124"/>
            <ac:spMk id="9" creationId="{00000000-0000-0000-0000-000000000000}"/>
          </ac:spMkLst>
        </pc:spChg>
        <pc:graphicFrameChg chg="add mod">
          <ac:chgData name="Bob Fojut" userId="d231062e2b8b72d0" providerId="LiveId" clId="{90F7FC8A-C603-6545-A75C-CAD3E8FF9D28}" dt="2023-10-17T16:37:51.155" v="1676" actId="1076"/>
          <ac:graphicFrameMkLst>
            <pc:docMk/>
            <pc:sldMk cId="110279190" sldId="4124"/>
            <ac:graphicFrameMk id="5" creationId="{A41A26D1-61A4-34B5-7A94-04A63B98FF11}"/>
          </ac:graphicFrameMkLst>
        </pc:graphicFrameChg>
        <pc:cxnChg chg="del">
          <ac:chgData name="Bob Fojut" userId="d231062e2b8b72d0" providerId="LiveId" clId="{90F7FC8A-C603-6545-A75C-CAD3E8FF9D28}" dt="2023-10-17T17:58:29.495" v="2363" actId="478"/>
          <ac:cxnSpMkLst>
            <pc:docMk/>
            <pc:sldMk cId="110279190" sldId="4124"/>
            <ac:cxnSpMk id="4" creationId="{06095148-CA8C-589E-65DD-1CF02DADC9A5}"/>
          </ac:cxnSpMkLst>
        </pc:cxnChg>
        <pc:cxnChg chg="add mod">
          <ac:chgData name="Bob Fojut" userId="d231062e2b8b72d0" providerId="LiveId" clId="{90F7FC8A-C603-6545-A75C-CAD3E8FF9D28}" dt="2023-10-17T18:08:35.514" v="2708"/>
          <ac:cxnSpMkLst>
            <pc:docMk/>
            <pc:sldMk cId="110279190" sldId="4124"/>
            <ac:cxnSpMk id="7" creationId="{64A06BA7-7970-8011-6845-A56FD9C77AE2}"/>
          </ac:cxnSpMkLst>
        </pc:cxnChg>
      </pc:sldChg>
      <pc:sldChg chg="addSp delSp modSp add mod modTransition modAnim modNotesTx">
        <pc:chgData name="Bob Fojut" userId="d231062e2b8b72d0" providerId="LiveId" clId="{90F7FC8A-C603-6545-A75C-CAD3E8FF9D28}" dt="2023-10-19T17:04:53.829" v="4338"/>
        <pc:sldMkLst>
          <pc:docMk/>
          <pc:sldMk cId="654474242" sldId="4125"/>
        </pc:sldMkLst>
        <pc:spChg chg="mod">
          <ac:chgData name="Bob Fojut" userId="d231062e2b8b72d0" providerId="LiveId" clId="{90F7FC8A-C603-6545-A75C-CAD3E8FF9D28}" dt="2023-10-17T16:34:54.990" v="1565" actId="20577"/>
          <ac:spMkLst>
            <pc:docMk/>
            <pc:sldMk cId="654474242" sldId="4125"/>
            <ac:spMk id="2" creationId="{D8196472-8311-87BE-D7CE-435878632420}"/>
          </ac:spMkLst>
        </pc:spChg>
        <pc:spChg chg="mod">
          <ac:chgData name="Bob Fojut" userId="d231062e2b8b72d0" providerId="LiveId" clId="{90F7FC8A-C603-6545-A75C-CAD3E8FF9D28}" dt="2023-10-17T18:19:41.475" v="2867" actId="1076"/>
          <ac:spMkLst>
            <pc:docMk/>
            <pc:sldMk cId="654474242" sldId="4125"/>
            <ac:spMk id="3" creationId="{FA1CDBC0-E87C-59BB-CE2F-E13981C11A62}"/>
          </ac:spMkLst>
        </pc:spChg>
        <pc:spChg chg="add mod">
          <ac:chgData name="Bob Fojut" userId="d231062e2b8b72d0" providerId="LiveId" clId="{90F7FC8A-C603-6545-A75C-CAD3E8FF9D28}" dt="2023-10-17T18:13:15.756" v="2787" actId="207"/>
          <ac:spMkLst>
            <pc:docMk/>
            <pc:sldMk cId="654474242" sldId="4125"/>
            <ac:spMk id="5" creationId="{5466B73C-EE2D-3688-9F90-21886A96B305}"/>
          </ac:spMkLst>
        </pc:spChg>
        <pc:spChg chg="del">
          <ac:chgData name="Bob Fojut" userId="d231062e2b8b72d0" providerId="LiveId" clId="{90F7FC8A-C603-6545-A75C-CAD3E8FF9D28}" dt="2023-10-17T17:58:19.288" v="2358" actId="478"/>
          <ac:spMkLst>
            <pc:docMk/>
            <pc:sldMk cId="654474242" sldId="4125"/>
            <ac:spMk id="9" creationId="{00000000-0000-0000-0000-000000000000}"/>
          </ac:spMkLst>
        </pc:spChg>
        <pc:cxnChg chg="del">
          <ac:chgData name="Bob Fojut" userId="d231062e2b8b72d0" providerId="LiveId" clId="{90F7FC8A-C603-6545-A75C-CAD3E8FF9D28}" dt="2023-10-17T17:58:20.287" v="2359" actId="478"/>
          <ac:cxnSpMkLst>
            <pc:docMk/>
            <pc:sldMk cId="654474242" sldId="4125"/>
            <ac:cxnSpMk id="4" creationId="{06095148-CA8C-589E-65DD-1CF02DADC9A5}"/>
          </ac:cxnSpMkLst>
        </pc:cxnChg>
        <pc:cxnChg chg="add mod">
          <ac:chgData name="Bob Fojut" userId="d231062e2b8b72d0" providerId="LiveId" clId="{90F7FC8A-C603-6545-A75C-CAD3E8FF9D28}" dt="2023-10-17T18:08:31.999" v="2706"/>
          <ac:cxnSpMkLst>
            <pc:docMk/>
            <pc:sldMk cId="654474242" sldId="4125"/>
            <ac:cxnSpMk id="6" creationId="{BF391150-E6AD-6962-4852-E0887B785063}"/>
          </ac:cxnSpMkLst>
        </pc:cxnChg>
      </pc:sldChg>
      <pc:sldChg chg="addSp delSp modSp add mod modTransition modAnim modNotesTx">
        <pc:chgData name="Bob Fojut" userId="d231062e2b8b72d0" providerId="LiveId" clId="{90F7FC8A-C603-6545-A75C-CAD3E8FF9D28}" dt="2023-10-19T17:05:06.473" v="4344"/>
        <pc:sldMkLst>
          <pc:docMk/>
          <pc:sldMk cId="730156203" sldId="4126"/>
        </pc:sldMkLst>
        <pc:spChg chg="mod">
          <ac:chgData name="Bob Fojut" userId="d231062e2b8b72d0" providerId="LiveId" clId="{90F7FC8A-C603-6545-A75C-CAD3E8FF9D28}" dt="2023-10-17T16:36:20.150" v="1635" actId="20577"/>
          <ac:spMkLst>
            <pc:docMk/>
            <pc:sldMk cId="730156203" sldId="4126"/>
            <ac:spMk id="2" creationId="{D8196472-8311-87BE-D7CE-435878632420}"/>
          </ac:spMkLst>
        </pc:spChg>
        <pc:spChg chg="mod">
          <ac:chgData name="Bob Fojut" userId="d231062e2b8b72d0" providerId="LiveId" clId="{90F7FC8A-C603-6545-A75C-CAD3E8FF9D28}" dt="2023-10-17T18:51:40.229" v="3488" actId="20577"/>
          <ac:spMkLst>
            <pc:docMk/>
            <pc:sldMk cId="730156203" sldId="4126"/>
            <ac:spMk id="3" creationId="{FA1CDBC0-E87C-59BB-CE2F-E13981C11A62}"/>
          </ac:spMkLst>
        </pc:spChg>
        <pc:spChg chg="add mod">
          <ac:chgData name="Bob Fojut" userId="d231062e2b8b72d0" providerId="LiveId" clId="{90F7FC8A-C603-6545-A75C-CAD3E8FF9D28}" dt="2023-10-17T18:13:19.465" v="2788" actId="207"/>
          <ac:spMkLst>
            <pc:docMk/>
            <pc:sldMk cId="730156203" sldId="4126"/>
            <ac:spMk id="5" creationId="{07000849-9010-9E4C-B63D-E237EF7A0ABE}"/>
          </ac:spMkLst>
        </pc:spChg>
        <pc:spChg chg="del">
          <ac:chgData name="Bob Fojut" userId="d231062e2b8b72d0" providerId="LiveId" clId="{90F7FC8A-C603-6545-A75C-CAD3E8FF9D28}" dt="2023-10-17T17:58:23.016" v="2360" actId="478"/>
          <ac:spMkLst>
            <pc:docMk/>
            <pc:sldMk cId="730156203" sldId="4126"/>
            <ac:spMk id="9" creationId="{00000000-0000-0000-0000-000000000000}"/>
          </ac:spMkLst>
        </pc:spChg>
        <pc:cxnChg chg="del">
          <ac:chgData name="Bob Fojut" userId="d231062e2b8b72d0" providerId="LiveId" clId="{90F7FC8A-C603-6545-A75C-CAD3E8FF9D28}" dt="2023-10-17T17:58:23.863" v="2361" actId="478"/>
          <ac:cxnSpMkLst>
            <pc:docMk/>
            <pc:sldMk cId="730156203" sldId="4126"/>
            <ac:cxnSpMk id="4" creationId="{06095148-CA8C-589E-65DD-1CF02DADC9A5}"/>
          </ac:cxnSpMkLst>
        </pc:cxnChg>
        <pc:cxnChg chg="add mod">
          <ac:chgData name="Bob Fojut" userId="d231062e2b8b72d0" providerId="LiveId" clId="{90F7FC8A-C603-6545-A75C-CAD3E8FF9D28}" dt="2023-10-17T18:08:33.670" v="2707"/>
          <ac:cxnSpMkLst>
            <pc:docMk/>
            <pc:sldMk cId="730156203" sldId="4126"/>
            <ac:cxnSpMk id="6" creationId="{57BDF917-93E7-2CD8-9CAC-B85DF06BF830}"/>
          </ac:cxnSpMkLst>
        </pc:cxnChg>
      </pc:sldChg>
      <pc:sldChg chg="addSp delSp modSp add mod ord modTransition modAnim modNotesTx">
        <pc:chgData name="Bob Fojut" userId="d231062e2b8b72d0" providerId="LiveId" clId="{90F7FC8A-C603-6545-A75C-CAD3E8FF9D28}" dt="2023-10-19T17:05:33.510" v="4354"/>
        <pc:sldMkLst>
          <pc:docMk/>
          <pc:sldMk cId="2029702235" sldId="4127"/>
        </pc:sldMkLst>
        <pc:spChg chg="mod">
          <ac:chgData name="Bob Fojut" userId="d231062e2b8b72d0" providerId="LiveId" clId="{90F7FC8A-C603-6545-A75C-CAD3E8FF9D28}" dt="2023-10-17T16:39:13.684" v="1696" actId="20577"/>
          <ac:spMkLst>
            <pc:docMk/>
            <pc:sldMk cId="2029702235" sldId="4127"/>
            <ac:spMk id="2" creationId="{D8196472-8311-87BE-D7CE-435878632420}"/>
          </ac:spMkLst>
        </pc:spChg>
        <pc:spChg chg="mod">
          <ac:chgData name="Bob Fojut" userId="d231062e2b8b72d0" providerId="LiveId" clId="{90F7FC8A-C603-6545-A75C-CAD3E8FF9D28}" dt="2023-10-17T18:51:55.506" v="3490" actId="20577"/>
          <ac:spMkLst>
            <pc:docMk/>
            <pc:sldMk cId="2029702235" sldId="4127"/>
            <ac:spMk id="3" creationId="{FA1CDBC0-E87C-59BB-CE2F-E13981C11A62}"/>
          </ac:spMkLst>
        </pc:spChg>
        <pc:spChg chg="add mod">
          <ac:chgData name="Bob Fojut" userId="d231062e2b8b72d0" providerId="LiveId" clId="{90F7FC8A-C603-6545-A75C-CAD3E8FF9D28}" dt="2023-10-17T18:13:26.868" v="2790" actId="207"/>
          <ac:spMkLst>
            <pc:docMk/>
            <pc:sldMk cId="2029702235" sldId="4127"/>
            <ac:spMk id="5" creationId="{D7650170-677B-FDA3-31F3-419B2EC7CD73}"/>
          </ac:spMkLst>
        </pc:spChg>
        <pc:spChg chg="del">
          <ac:chgData name="Bob Fojut" userId="d231062e2b8b72d0" providerId="LiveId" clId="{90F7FC8A-C603-6545-A75C-CAD3E8FF9D28}" dt="2023-10-17T17:58:32.368" v="2364" actId="478"/>
          <ac:spMkLst>
            <pc:docMk/>
            <pc:sldMk cId="2029702235" sldId="4127"/>
            <ac:spMk id="9" creationId="{00000000-0000-0000-0000-000000000000}"/>
          </ac:spMkLst>
        </pc:spChg>
        <pc:cxnChg chg="del">
          <ac:chgData name="Bob Fojut" userId="d231062e2b8b72d0" providerId="LiveId" clId="{90F7FC8A-C603-6545-A75C-CAD3E8FF9D28}" dt="2023-10-17T17:58:33.358" v="2365" actId="478"/>
          <ac:cxnSpMkLst>
            <pc:docMk/>
            <pc:sldMk cId="2029702235" sldId="4127"/>
            <ac:cxnSpMk id="4" creationId="{06095148-CA8C-589E-65DD-1CF02DADC9A5}"/>
          </ac:cxnSpMkLst>
        </pc:cxnChg>
        <pc:cxnChg chg="add mod">
          <ac:chgData name="Bob Fojut" userId="d231062e2b8b72d0" providerId="LiveId" clId="{90F7FC8A-C603-6545-A75C-CAD3E8FF9D28}" dt="2023-10-17T18:08:37.354" v="2709"/>
          <ac:cxnSpMkLst>
            <pc:docMk/>
            <pc:sldMk cId="2029702235" sldId="4127"/>
            <ac:cxnSpMk id="6" creationId="{0126DD42-E56F-2103-0BD9-E6B34B43FE65}"/>
          </ac:cxnSpMkLst>
        </pc:cxnChg>
      </pc:sldChg>
      <pc:sldChg chg="addSp delSp modSp add mod modTransition modAnim modNotes modNotesTx">
        <pc:chgData name="Bob Fojut" userId="d231062e2b8b72d0" providerId="LiveId" clId="{90F7FC8A-C603-6545-A75C-CAD3E8FF9D28}" dt="2023-10-25T16:13:40.346" v="4688" actId="27636"/>
        <pc:sldMkLst>
          <pc:docMk/>
          <pc:sldMk cId="2576768210" sldId="4128"/>
        </pc:sldMkLst>
        <pc:spChg chg="mod">
          <ac:chgData name="Bob Fojut" userId="d231062e2b8b72d0" providerId="LiveId" clId="{90F7FC8A-C603-6545-A75C-CAD3E8FF9D28}" dt="2023-10-17T16:31:40.895" v="1527" actId="20577"/>
          <ac:spMkLst>
            <pc:docMk/>
            <pc:sldMk cId="2576768210" sldId="4128"/>
            <ac:spMk id="2" creationId="{D8196472-8311-87BE-D7CE-435878632420}"/>
          </ac:spMkLst>
        </pc:spChg>
        <pc:spChg chg="mod">
          <ac:chgData name="Bob Fojut" userId="d231062e2b8b72d0" providerId="LiveId" clId="{90F7FC8A-C603-6545-A75C-CAD3E8FF9D28}" dt="2023-10-17T18:17:14.764" v="2841" actId="255"/>
          <ac:spMkLst>
            <pc:docMk/>
            <pc:sldMk cId="2576768210" sldId="4128"/>
            <ac:spMk id="3" creationId="{FA1CDBC0-E87C-59BB-CE2F-E13981C11A62}"/>
          </ac:spMkLst>
        </pc:spChg>
        <pc:spChg chg="add mod">
          <ac:chgData name="Bob Fojut" userId="d231062e2b8b72d0" providerId="LiveId" clId="{90F7FC8A-C603-6545-A75C-CAD3E8FF9D28}" dt="2023-10-17T18:13:04.955" v="2784" actId="207"/>
          <ac:spMkLst>
            <pc:docMk/>
            <pc:sldMk cId="2576768210" sldId="4128"/>
            <ac:spMk id="5" creationId="{084D2BE6-69AE-65BC-DB69-C4F77AD3041E}"/>
          </ac:spMkLst>
        </pc:spChg>
        <pc:spChg chg="del">
          <ac:chgData name="Bob Fojut" userId="d231062e2b8b72d0" providerId="LiveId" clId="{90F7FC8A-C603-6545-A75C-CAD3E8FF9D28}" dt="2023-10-17T17:58:02.987" v="2352" actId="478"/>
          <ac:spMkLst>
            <pc:docMk/>
            <pc:sldMk cId="2576768210" sldId="4128"/>
            <ac:spMk id="9" creationId="{00000000-0000-0000-0000-000000000000}"/>
          </ac:spMkLst>
        </pc:spChg>
        <pc:cxnChg chg="del">
          <ac:chgData name="Bob Fojut" userId="d231062e2b8b72d0" providerId="LiveId" clId="{90F7FC8A-C603-6545-A75C-CAD3E8FF9D28}" dt="2023-10-17T17:58:03.816" v="2353" actId="478"/>
          <ac:cxnSpMkLst>
            <pc:docMk/>
            <pc:sldMk cId="2576768210" sldId="4128"/>
            <ac:cxnSpMk id="4" creationId="{06095148-CA8C-589E-65DD-1CF02DADC9A5}"/>
          </ac:cxnSpMkLst>
        </pc:cxnChg>
        <pc:cxnChg chg="add mod">
          <ac:chgData name="Bob Fojut" userId="d231062e2b8b72d0" providerId="LiveId" clId="{90F7FC8A-C603-6545-A75C-CAD3E8FF9D28}" dt="2023-10-17T18:08:16.218" v="2703"/>
          <ac:cxnSpMkLst>
            <pc:docMk/>
            <pc:sldMk cId="2576768210" sldId="4128"/>
            <ac:cxnSpMk id="6" creationId="{45AA23E3-D690-EEA3-5591-8383588E9CAE}"/>
          </ac:cxnSpMkLst>
        </pc:cxnChg>
      </pc:sldChg>
      <pc:sldChg chg="addSp delSp modSp add mod modTransition modAnim modNotesTx">
        <pc:chgData name="Bob Fojut" userId="d231062e2b8b72d0" providerId="LiveId" clId="{90F7FC8A-C603-6545-A75C-CAD3E8FF9D28}" dt="2023-10-19T17:05:40.219" v="4355"/>
        <pc:sldMkLst>
          <pc:docMk/>
          <pc:sldMk cId="1843550134" sldId="4129"/>
        </pc:sldMkLst>
        <pc:spChg chg="mod">
          <ac:chgData name="Bob Fojut" userId="d231062e2b8b72d0" providerId="LiveId" clId="{90F7FC8A-C603-6545-A75C-CAD3E8FF9D28}" dt="2023-10-17T16:40:25.772" v="1727" actId="20577"/>
          <ac:spMkLst>
            <pc:docMk/>
            <pc:sldMk cId="1843550134" sldId="4129"/>
            <ac:spMk id="2" creationId="{D8196472-8311-87BE-D7CE-435878632420}"/>
          </ac:spMkLst>
        </pc:spChg>
        <pc:spChg chg="mod">
          <ac:chgData name="Bob Fojut" userId="d231062e2b8b72d0" providerId="LiveId" clId="{90F7FC8A-C603-6545-A75C-CAD3E8FF9D28}" dt="2023-10-17T18:21:19.979" v="2896" actId="1076"/>
          <ac:spMkLst>
            <pc:docMk/>
            <pc:sldMk cId="1843550134" sldId="4129"/>
            <ac:spMk id="3" creationId="{FA1CDBC0-E87C-59BB-CE2F-E13981C11A62}"/>
          </ac:spMkLst>
        </pc:spChg>
        <pc:spChg chg="add mod">
          <ac:chgData name="Bob Fojut" userId="d231062e2b8b72d0" providerId="LiveId" clId="{90F7FC8A-C603-6545-A75C-CAD3E8FF9D28}" dt="2023-10-17T18:21:16.098" v="2895" actId="1076"/>
          <ac:spMkLst>
            <pc:docMk/>
            <pc:sldMk cId="1843550134" sldId="4129"/>
            <ac:spMk id="5" creationId="{44E399A1-CC84-0A30-BA21-C795F6331BD2}"/>
          </ac:spMkLst>
        </pc:spChg>
        <pc:spChg chg="add mod">
          <ac:chgData name="Bob Fojut" userId="d231062e2b8b72d0" providerId="LiveId" clId="{90F7FC8A-C603-6545-A75C-CAD3E8FF9D28}" dt="2023-10-17T18:13:30.469" v="2791" actId="207"/>
          <ac:spMkLst>
            <pc:docMk/>
            <pc:sldMk cId="1843550134" sldId="4129"/>
            <ac:spMk id="6" creationId="{97007B6F-6A14-6F33-F32D-1524F9066835}"/>
          </ac:spMkLst>
        </pc:spChg>
        <pc:spChg chg="del">
          <ac:chgData name="Bob Fojut" userId="d231062e2b8b72d0" providerId="LiveId" clId="{90F7FC8A-C603-6545-A75C-CAD3E8FF9D28}" dt="2023-10-17T17:58:39.601" v="2366" actId="478"/>
          <ac:spMkLst>
            <pc:docMk/>
            <pc:sldMk cId="1843550134" sldId="4129"/>
            <ac:spMk id="9" creationId="{00000000-0000-0000-0000-000000000000}"/>
          </ac:spMkLst>
        </pc:spChg>
        <pc:cxnChg chg="del">
          <ac:chgData name="Bob Fojut" userId="d231062e2b8b72d0" providerId="LiveId" clId="{90F7FC8A-C603-6545-A75C-CAD3E8FF9D28}" dt="2023-10-17T17:58:41.304" v="2367" actId="478"/>
          <ac:cxnSpMkLst>
            <pc:docMk/>
            <pc:sldMk cId="1843550134" sldId="4129"/>
            <ac:cxnSpMk id="4" creationId="{06095148-CA8C-589E-65DD-1CF02DADC9A5}"/>
          </ac:cxnSpMkLst>
        </pc:cxnChg>
        <pc:cxnChg chg="add mod">
          <ac:chgData name="Bob Fojut" userId="d231062e2b8b72d0" providerId="LiveId" clId="{90F7FC8A-C603-6545-A75C-CAD3E8FF9D28}" dt="2023-10-17T18:08:40.583" v="2710"/>
          <ac:cxnSpMkLst>
            <pc:docMk/>
            <pc:sldMk cId="1843550134" sldId="4129"/>
            <ac:cxnSpMk id="7" creationId="{1F2511B8-0CAD-D1A7-BA77-2E93BBAE72D3}"/>
          </ac:cxnSpMkLst>
        </pc:cxnChg>
      </pc:sldChg>
      <pc:sldChg chg="add del modNotesTx">
        <pc:chgData name="Bob Fojut" userId="d231062e2b8b72d0" providerId="LiveId" clId="{90F7FC8A-C603-6545-A75C-CAD3E8FF9D28}" dt="2023-10-17T16:42:59.021" v="1773" actId="2696"/>
        <pc:sldMkLst>
          <pc:docMk/>
          <pc:sldMk cId="3114694487" sldId="4130"/>
        </pc:sldMkLst>
      </pc:sldChg>
      <pc:sldChg chg="addSp delSp modSp add mod modTransition modAnim modNotesTx">
        <pc:chgData name="Bob Fojut" userId="d231062e2b8b72d0" providerId="LiveId" clId="{90F7FC8A-C603-6545-A75C-CAD3E8FF9D28}" dt="2023-10-19T17:07:12.065" v="4362"/>
        <pc:sldMkLst>
          <pc:docMk/>
          <pc:sldMk cId="625910324" sldId="4131"/>
        </pc:sldMkLst>
        <pc:spChg chg="mod">
          <ac:chgData name="Bob Fojut" userId="d231062e2b8b72d0" providerId="LiveId" clId="{90F7FC8A-C603-6545-A75C-CAD3E8FF9D28}" dt="2023-10-17T16:43:40.757" v="1783" actId="20577"/>
          <ac:spMkLst>
            <pc:docMk/>
            <pc:sldMk cId="625910324" sldId="4131"/>
            <ac:spMk id="2" creationId="{D8196472-8311-87BE-D7CE-435878632420}"/>
          </ac:spMkLst>
        </pc:spChg>
        <pc:spChg chg="mod">
          <ac:chgData name="Bob Fojut" userId="d231062e2b8b72d0" providerId="LiveId" clId="{90F7FC8A-C603-6545-A75C-CAD3E8FF9D28}" dt="2023-10-17T18:21:48.003" v="2905" actId="1076"/>
          <ac:spMkLst>
            <pc:docMk/>
            <pc:sldMk cId="625910324" sldId="4131"/>
            <ac:spMk id="3" creationId="{FA1CDBC0-E87C-59BB-CE2F-E13981C11A62}"/>
          </ac:spMkLst>
        </pc:spChg>
        <pc:spChg chg="add mod">
          <ac:chgData name="Bob Fojut" userId="d231062e2b8b72d0" providerId="LiveId" clId="{90F7FC8A-C603-6545-A75C-CAD3E8FF9D28}" dt="2023-10-17T18:13:35.404" v="2792" actId="207"/>
          <ac:spMkLst>
            <pc:docMk/>
            <pc:sldMk cId="625910324" sldId="4131"/>
            <ac:spMk id="5" creationId="{028CCCF1-2259-4AB3-4F16-179DB0D84096}"/>
          </ac:spMkLst>
        </pc:spChg>
        <pc:spChg chg="del">
          <ac:chgData name="Bob Fojut" userId="d231062e2b8b72d0" providerId="LiveId" clId="{90F7FC8A-C603-6545-A75C-CAD3E8FF9D28}" dt="2023-10-17T17:58:45.086" v="2368" actId="478"/>
          <ac:spMkLst>
            <pc:docMk/>
            <pc:sldMk cId="625910324" sldId="4131"/>
            <ac:spMk id="9" creationId="{00000000-0000-0000-0000-000000000000}"/>
          </ac:spMkLst>
        </pc:spChg>
        <pc:cxnChg chg="del">
          <ac:chgData name="Bob Fojut" userId="d231062e2b8b72d0" providerId="LiveId" clId="{90F7FC8A-C603-6545-A75C-CAD3E8FF9D28}" dt="2023-10-17T17:58:46.272" v="2369" actId="478"/>
          <ac:cxnSpMkLst>
            <pc:docMk/>
            <pc:sldMk cId="625910324" sldId="4131"/>
            <ac:cxnSpMk id="4" creationId="{06095148-CA8C-589E-65DD-1CF02DADC9A5}"/>
          </ac:cxnSpMkLst>
        </pc:cxnChg>
        <pc:cxnChg chg="add mod">
          <ac:chgData name="Bob Fojut" userId="d231062e2b8b72d0" providerId="LiveId" clId="{90F7FC8A-C603-6545-A75C-CAD3E8FF9D28}" dt="2023-10-17T18:08:46.553" v="2713"/>
          <ac:cxnSpMkLst>
            <pc:docMk/>
            <pc:sldMk cId="625910324" sldId="4131"/>
            <ac:cxnSpMk id="6" creationId="{67936C21-3BF8-F3CF-CA4C-E9F507868777}"/>
          </ac:cxnSpMkLst>
        </pc:cxnChg>
      </pc:sldChg>
      <pc:sldChg chg="addSp delSp modSp add mod modTransition modAnim">
        <pc:chgData name="Bob Fojut" userId="d231062e2b8b72d0" providerId="LiveId" clId="{90F7FC8A-C603-6545-A75C-CAD3E8FF9D28}" dt="2023-10-19T17:07:24.856" v="4366"/>
        <pc:sldMkLst>
          <pc:docMk/>
          <pc:sldMk cId="3402664239" sldId="4132"/>
        </pc:sldMkLst>
        <pc:spChg chg="mod">
          <ac:chgData name="Bob Fojut" userId="d231062e2b8b72d0" providerId="LiveId" clId="{90F7FC8A-C603-6545-A75C-CAD3E8FF9D28}" dt="2023-10-17T16:44:55.505" v="1806" actId="20577"/>
          <ac:spMkLst>
            <pc:docMk/>
            <pc:sldMk cId="3402664239" sldId="4132"/>
            <ac:spMk id="2" creationId="{D8196472-8311-87BE-D7CE-435878632420}"/>
          </ac:spMkLst>
        </pc:spChg>
        <pc:spChg chg="mod">
          <ac:chgData name="Bob Fojut" userId="d231062e2b8b72d0" providerId="LiveId" clId="{90F7FC8A-C603-6545-A75C-CAD3E8FF9D28}" dt="2023-10-17T18:21:58.673" v="2910" actId="14100"/>
          <ac:spMkLst>
            <pc:docMk/>
            <pc:sldMk cId="3402664239" sldId="4132"/>
            <ac:spMk id="3" creationId="{FA1CDBC0-E87C-59BB-CE2F-E13981C11A62}"/>
          </ac:spMkLst>
        </pc:spChg>
        <pc:spChg chg="add mod">
          <ac:chgData name="Bob Fojut" userId="d231062e2b8b72d0" providerId="LiveId" clId="{90F7FC8A-C603-6545-A75C-CAD3E8FF9D28}" dt="2023-10-17T18:13:45.901" v="2793" actId="207"/>
          <ac:spMkLst>
            <pc:docMk/>
            <pc:sldMk cId="3402664239" sldId="4132"/>
            <ac:spMk id="5" creationId="{C6FD9B40-D9D0-0177-470F-AA986B297F12}"/>
          </ac:spMkLst>
        </pc:spChg>
        <pc:spChg chg="del">
          <ac:chgData name="Bob Fojut" userId="d231062e2b8b72d0" providerId="LiveId" clId="{90F7FC8A-C603-6545-A75C-CAD3E8FF9D28}" dt="2023-10-17T17:58:49.712" v="2370" actId="478"/>
          <ac:spMkLst>
            <pc:docMk/>
            <pc:sldMk cId="3402664239" sldId="4132"/>
            <ac:spMk id="9" creationId="{00000000-0000-0000-0000-000000000000}"/>
          </ac:spMkLst>
        </pc:spChg>
        <pc:cxnChg chg="del">
          <ac:chgData name="Bob Fojut" userId="d231062e2b8b72d0" providerId="LiveId" clId="{90F7FC8A-C603-6545-A75C-CAD3E8FF9D28}" dt="2023-10-17T17:58:50.888" v="2371" actId="478"/>
          <ac:cxnSpMkLst>
            <pc:docMk/>
            <pc:sldMk cId="3402664239" sldId="4132"/>
            <ac:cxnSpMk id="4" creationId="{06095148-CA8C-589E-65DD-1CF02DADC9A5}"/>
          </ac:cxnSpMkLst>
        </pc:cxnChg>
        <pc:cxnChg chg="add mod">
          <ac:chgData name="Bob Fojut" userId="d231062e2b8b72d0" providerId="LiveId" clId="{90F7FC8A-C603-6545-A75C-CAD3E8FF9D28}" dt="2023-10-17T18:08:48.376" v="2714"/>
          <ac:cxnSpMkLst>
            <pc:docMk/>
            <pc:sldMk cId="3402664239" sldId="4132"/>
            <ac:cxnSpMk id="6" creationId="{CDDD31CE-FFE7-DFCF-D88F-40F315E4DDDA}"/>
          </ac:cxnSpMkLst>
        </pc:cxnChg>
      </pc:sldChg>
      <pc:sldChg chg="addSp delSp modSp add mod ord modTransition modAnim modNotesTx">
        <pc:chgData name="Bob Fojut" userId="d231062e2b8b72d0" providerId="LiveId" clId="{90F7FC8A-C603-6545-A75C-CAD3E8FF9D28}" dt="2023-10-19T17:07:59.601" v="4377"/>
        <pc:sldMkLst>
          <pc:docMk/>
          <pc:sldMk cId="2131780734" sldId="4133"/>
        </pc:sldMkLst>
        <pc:spChg chg="mod">
          <ac:chgData name="Bob Fojut" userId="d231062e2b8b72d0" providerId="LiveId" clId="{90F7FC8A-C603-6545-A75C-CAD3E8FF9D28}" dt="2023-10-17T18:29:51.493" v="3076" actId="1076"/>
          <ac:spMkLst>
            <pc:docMk/>
            <pc:sldMk cId="2131780734" sldId="4133"/>
            <ac:spMk id="2" creationId="{D8196472-8311-87BE-D7CE-435878632420}"/>
          </ac:spMkLst>
        </pc:spChg>
        <pc:spChg chg="mod">
          <ac:chgData name="Bob Fojut" userId="d231062e2b8b72d0" providerId="LiveId" clId="{90F7FC8A-C603-6545-A75C-CAD3E8FF9D28}" dt="2023-10-17T18:29:55.028" v="3077" actId="1076"/>
          <ac:spMkLst>
            <pc:docMk/>
            <pc:sldMk cId="2131780734" sldId="4133"/>
            <ac:spMk id="3" creationId="{FA1CDBC0-E87C-59BB-CE2F-E13981C11A62}"/>
          </ac:spMkLst>
        </pc:spChg>
        <pc:spChg chg="add mod">
          <ac:chgData name="Bob Fojut" userId="d231062e2b8b72d0" providerId="LiveId" clId="{90F7FC8A-C603-6545-A75C-CAD3E8FF9D28}" dt="2023-10-17T18:13:50.062" v="2794" actId="207"/>
          <ac:spMkLst>
            <pc:docMk/>
            <pc:sldMk cId="2131780734" sldId="4133"/>
            <ac:spMk id="5" creationId="{495EC9F8-FCD7-D449-2BBA-005D163F7A63}"/>
          </ac:spMkLst>
        </pc:spChg>
        <pc:spChg chg="del">
          <ac:chgData name="Bob Fojut" userId="d231062e2b8b72d0" providerId="LiveId" clId="{90F7FC8A-C603-6545-A75C-CAD3E8FF9D28}" dt="2023-10-17T17:58:55.602" v="2372" actId="478"/>
          <ac:spMkLst>
            <pc:docMk/>
            <pc:sldMk cId="2131780734" sldId="4133"/>
            <ac:spMk id="9" creationId="{00000000-0000-0000-0000-000000000000}"/>
          </ac:spMkLst>
        </pc:spChg>
        <pc:cxnChg chg="del">
          <ac:chgData name="Bob Fojut" userId="d231062e2b8b72d0" providerId="LiveId" clId="{90F7FC8A-C603-6545-A75C-CAD3E8FF9D28}" dt="2023-10-17T17:58:56.637" v="2373" actId="478"/>
          <ac:cxnSpMkLst>
            <pc:docMk/>
            <pc:sldMk cId="2131780734" sldId="4133"/>
            <ac:cxnSpMk id="4" creationId="{06095148-CA8C-589E-65DD-1CF02DADC9A5}"/>
          </ac:cxnSpMkLst>
        </pc:cxnChg>
        <pc:cxnChg chg="add mod">
          <ac:chgData name="Bob Fojut" userId="d231062e2b8b72d0" providerId="LiveId" clId="{90F7FC8A-C603-6545-A75C-CAD3E8FF9D28}" dt="2023-10-17T18:08:51.070" v="2715"/>
          <ac:cxnSpMkLst>
            <pc:docMk/>
            <pc:sldMk cId="2131780734" sldId="4133"/>
            <ac:cxnSpMk id="6" creationId="{AE77A3BC-8B23-F984-C343-2FD88D47EF96}"/>
          </ac:cxnSpMkLst>
        </pc:cxnChg>
      </pc:sldChg>
      <pc:sldChg chg="addSp delSp modSp add mod modTransition delAnim modNotesTx">
        <pc:chgData name="Bob Fojut" userId="d231062e2b8b72d0" providerId="LiveId" clId="{90F7FC8A-C603-6545-A75C-CAD3E8FF9D28}" dt="2023-10-19T16:58:17.810" v="4288"/>
        <pc:sldMkLst>
          <pc:docMk/>
          <pc:sldMk cId="3007901505" sldId="4134"/>
        </pc:sldMkLst>
        <pc:spChg chg="mod">
          <ac:chgData name="Bob Fojut" userId="d231062e2b8b72d0" providerId="LiveId" clId="{90F7FC8A-C603-6545-A75C-CAD3E8FF9D28}" dt="2023-10-17T16:50:18.165" v="1889" actId="1076"/>
          <ac:spMkLst>
            <pc:docMk/>
            <pc:sldMk cId="3007901505" sldId="4134"/>
            <ac:spMk id="2" creationId="{D8196472-8311-87BE-D7CE-435878632420}"/>
          </ac:spMkLst>
        </pc:spChg>
        <pc:spChg chg="del">
          <ac:chgData name="Bob Fojut" userId="d231062e2b8b72d0" providerId="LiveId" clId="{90F7FC8A-C603-6545-A75C-CAD3E8FF9D28}" dt="2023-10-17T16:49:33.551" v="1881" actId="478"/>
          <ac:spMkLst>
            <pc:docMk/>
            <pc:sldMk cId="3007901505" sldId="4134"/>
            <ac:spMk id="3" creationId="{FA1CDBC0-E87C-59BB-CE2F-E13981C11A62}"/>
          </ac:spMkLst>
        </pc:spChg>
        <pc:spChg chg="add del">
          <ac:chgData name="Bob Fojut" userId="d231062e2b8b72d0" providerId="LiveId" clId="{90F7FC8A-C603-6545-A75C-CAD3E8FF9D28}" dt="2023-10-17T16:49:42.868" v="1883" actId="22"/>
          <ac:spMkLst>
            <pc:docMk/>
            <pc:sldMk cId="3007901505" sldId="4134"/>
            <ac:spMk id="6" creationId="{AA024CF8-2C31-DAE3-7857-F5CDAD087539}"/>
          </ac:spMkLst>
        </pc:spChg>
        <pc:spChg chg="add del">
          <ac:chgData name="Bob Fojut" userId="d231062e2b8b72d0" providerId="LiveId" clId="{90F7FC8A-C603-6545-A75C-CAD3E8FF9D28}" dt="2023-10-17T16:49:52.877" v="1885" actId="22"/>
          <ac:spMkLst>
            <pc:docMk/>
            <pc:sldMk cId="3007901505" sldId="4134"/>
            <ac:spMk id="8" creationId="{4C59AC10-153F-0D1C-629B-B4418ED604F1}"/>
          </ac:spMkLst>
        </pc:spChg>
        <pc:spChg chg="del">
          <ac:chgData name="Bob Fojut" userId="d231062e2b8b72d0" providerId="LiveId" clId="{90F7FC8A-C603-6545-A75C-CAD3E8FF9D28}" dt="2023-10-17T17:58:59.927" v="2374" actId="478"/>
          <ac:spMkLst>
            <pc:docMk/>
            <pc:sldMk cId="3007901505" sldId="4134"/>
            <ac:spMk id="9" creationId="{00000000-0000-0000-0000-000000000000}"/>
          </ac:spMkLst>
        </pc:spChg>
        <pc:spChg chg="add mod">
          <ac:chgData name="Bob Fojut" userId="d231062e2b8b72d0" providerId="LiveId" clId="{90F7FC8A-C603-6545-A75C-CAD3E8FF9D28}" dt="2023-10-17T18:13:54.196" v="2795" actId="207"/>
          <ac:spMkLst>
            <pc:docMk/>
            <pc:sldMk cId="3007901505" sldId="4134"/>
            <ac:spMk id="11" creationId="{FBE18E66-FAEB-5251-BEA2-B8AC498EC3BB}"/>
          </ac:spMkLst>
        </pc:spChg>
        <pc:graphicFrameChg chg="add mod modGraphic">
          <ac:chgData name="Bob Fojut" userId="d231062e2b8b72d0" providerId="LiveId" clId="{90F7FC8A-C603-6545-A75C-CAD3E8FF9D28}" dt="2023-10-17T18:11:31.321" v="2773" actId="2"/>
          <ac:graphicFrameMkLst>
            <pc:docMk/>
            <pc:sldMk cId="3007901505" sldId="4134"/>
            <ac:graphicFrameMk id="10" creationId="{90EE43B7-954F-B0B1-0BFA-4123C819A3E5}"/>
          </ac:graphicFrameMkLst>
        </pc:graphicFrameChg>
        <pc:cxnChg chg="del">
          <ac:chgData name="Bob Fojut" userId="d231062e2b8b72d0" providerId="LiveId" clId="{90F7FC8A-C603-6545-A75C-CAD3E8FF9D28}" dt="2023-10-17T17:59:00.871" v="2375" actId="478"/>
          <ac:cxnSpMkLst>
            <pc:docMk/>
            <pc:sldMk cId="3007901505" sldId="4134"/>
            <ac:cxnSpMk id="4" creationId="{06095148-CA8C-589E-65DD-1CF02DADC9A5}"/>
          </ac:cxnSpMkLst>
        </pc:cxnChg>
        <pc:cxnChg chg="add mod">
          <ac:chgData name="Bob Fojut" userId="d231062e2b8b72d0" providerId="LiveId" clId="{90F7FC8A-C603-6545-A75C-CAD3E8FF9D28}" dt="2023-10-17T18:08:53.263" v="2716"/>
          <ac:cxnSpMkLst>
            <pc:docMk/>
            <pc:sldMk cId="3007901505" sldId="4134"/>
            <ac:cxnSpMk id="12" creationId="{C81A767B-A6ED-2739-83D4-9BA025D24292}"/>
          </ac:cxnSpMkLst>
        </pc:cxnChg>
      </pc:sldChg>
      <pc:sldChg chg="addSp delSp modSp add mod ord modTransition modAnim modNotesTx">
        <pc:chgData name="Bob Fojut" userId="d231062e2b8b72d0" providerId="LiveId" clId="{90F7FC8A-C603-6545-A75C-CAD3E8FF9D28}" dt="2023-10-19T16:58:17.810" v="4288"/>
        <pc:sldMkLst>
          <pc:docMk/>
          <pc:sldMk cId="993944663" sldId="4135"/>
        </pc:sldMkLst>
        <pc:spChg chg="mod">
          <ac:chgData name="Bob Fojut" userId="d231062e2b8b72d0" providerId="LiveId" clId="{90F7FC8A-C603-6545-A75C-CAD3E8FF9D28}" dt="2023-10-17T16:55:13.623" v="1936" actId="20577"/>
          <ac:spMkLst>
            <pc:docMk/>
            <pc:sldMk cId="993944663" sldId="4135"/>
            <ac:spMk id="2" creationId="{D8196472-8311-87BE-D7CE-435878632420}"/>
          </ac:spMkLst>
        </pc:spChg>
        <pc:spChg chg="mod">
          <ac:chgData name="Bob Fojut" userId="d231062e2b8b72d0" providerId="LiveId" clId="{90F7FC8A-C603-6545-A75C-CAD3E8FF9D28}" dt="2023-10-17T18:32:26.430" v="3101" actId="1076"/>
          <ac:spMkLst>
            <pc:docMk/>
            <pc:sldMk cId="993944663" sldId="4135"/>
            <ac:spMk id="3" creationId="{FA1CDBC0-E87C-59BB-CE2F-E13981C11A62}"/>
          </ac:spMkLst>
        </pc:spChg>
        <pc:spChg chg="add mod">
          <ac:chgData name="Bob Fojut" userId="d231062e2b8b72d0" providerId="LiveId" clId="{90F7FC8A-C603-6545-A75C-CAD3E8FF9D28}" dt="2023-10-17T18:14:15.739" v="2800" actId="207"/>
          <ac:spMkLst>
            <pc:docMk/>
            <pc:sldMk cId="993944663" sldId="4135"/>
            <ac:spMk id="5" creationId="{2CEC3828-B653-8F01-FE21-6BFBA02DC74A}"/>
          </ac:spMkLst>
        </pc:spChg>
        <pc:spChg chg="del">
          <ac:chgData name="Bob Fojut" userId="d231062e2b8b72d0" providerId="LiveId" clId="{90F7FC8A-C603-6545-A75C-CAD3E8FF9D28}" dt="2023-10-17T17:59:25.640" v="2384" actId="478"/>
          <ac:spMkLst>
            <pc:docMk/>
            <pc:sldMk cId="993944663" sldId="4135"/>
            <ac:spMk id="9" creationId="{00000000-0000-0000-0000-000000000000}"/>
          </ac:spMkLst>
        </pc:spChg>
        <pc:cxnChg chg="del">
          <ac:chgData name="Bob Fojut" userId="d231062e2b8b72d0" providerId="LiveId" clId="{90F7FC8A-C603-6545-A75C-CAD3E8FF9D28}" dt="2023-10-17T17:59:26.966" v="2385" actId="478"/>
          <ac:cxnSpMkLst>
            <pc:docMk/>
            <pc:sldMk cId="993944663" sldId="4135"/>
            <ac:cxnSpMk id="4" creationId="{06095148-CA8C-589E-65DD-1CF02DADC9A5}"/>
          </ac:cxnSpMkLst>
        </pc:cxnChg>
        <pc:cxnChg chg="add mod">
          <ac:chgData name="Bob Fojut" userId="d231062e2b8b72d0" providerId="LiveId" clId="{90F7FC8A-C603-6545-A75C-CAD3E8FF9D28}" dt="2023-10-17T18:09:02.636" v="2721"/>
          <ac:cxnSpMkLst>
            <pc:docMk/>
            <pc:sldMk cId="993944663" sldId="4135"/>
            <ac:cxnSpMk id="6" creationId="{6DD57AC8-B016-028F-82E1-BF00DF4C9C2E}"/>
          </ac:cxnSpMkLst>
        </pc:cxnChg>
      </pc:sldChg>
      <pc:sldChg chg="addSp delSp modSp add mod modTransition modAnim modNotesTx">
        <pc:chgData name="Bob Fojut" userId="d231062e2b8b72d0" providerId="LiveId" clId="{90F7FC8A-C603-6545-A75C-CAD3E8FF9D28}" dt="2023-10-20T14:20:12.417" v="4396" actId="20577"/>
        <pc:sldMkLst>
          <pc:docMk/>
          <pc:sldMk cId="1113293221" sldId="4136"/>
        </pc:sldMkLst>
        <pc:spChg chg="del">
          <ac:chgData name="Bob Fojut" userId="d231062e2b8b72d0" providerId="LiveId" clId="{90F7FC8A-C603-6545-A75C-CAD3E8FF9D28}" dt="2023-10-17T16:52:00.690" v="1898" actId="478"/>
          <ac:spMkLst>
            <pc:docMk/>
            <pc:sldMk cId="1113293221" sldId="4136"/>
            <ac:spMk id="2" creationId="{D8196472-8311-87BE-D7CE-435878632420}"/>
          </ac:spMkLst>
        </pc:spChg>
        <pc:spChg chg="mod">
          <ac:chgData name="Bob Fojut" userId="d231062e2b8b72d0" providerId="LiveId" clId="{90F7FC8A-C603-6545-A75C-CAD3E8FF9D28}" dt="2023-10-20T14:20:12.417" v="4396" actId="20577"/>
          <ac:spMkLst>
            <pc:docMk/>
            <pc:sldMk cId="1113293221" sldId="4136"/>
            <ac:spMk id="3" creationId="{FA1CDBC0-E87C-59BB-CE2F-E13981C11A62}"/>
          </ac:spMkLst>
        </pc:spChg>
        <pc:spChg chg="add mod">
          <ac:chgData name="Bob Fojut" userId="d231062e2b8b72d0" providerId="LiveId" clId="{90F7FC8A-C603-6545-A75C-CAD3E8FF9D28}" dt="2023-10-17T18:13:58.586" v="2796" actId="207"/>
          <ac:spMkLst>
            <pc:docMk/>
            <pc:sldMk cId="1113293221" sldId="4136"/>
            <ac:spMk id="5" creationId="{FA7D2601-6DBC-1F12-901C-D8340627F0E9}"/>
          </ac:spMkLst>
        </pc:spChg>
        <pc:spChg chg="del">
          <ac:chgData name="Bob Fojut" userId="d231062e2b8b72d0" providerId="LiveId" clId="{90F7FC8A-C603-6545-A75C-CAD3E8FF9D28}" dt="2023-10-17T17:59:05.704" v="2376" actId="478"/>
          <ac:spMkLst>
            <pc:docMk/>
            <pc:sldMk cId="1113293221" sldId="4136"/>
            <ac:spMk id="9" creationId="{00000000-0000-0000-0000-000000000000}"/>
          </ac:spMkLst>
        </pc:spChg>
        <pc:cxnChg chg="del">
          <ac:chgData name="Bob Fojut" userId="d231062e2b8b72d0" providerId="LiveId" clId="{90F7FC8A-C603-6545-A75C-CAD3E8FF9D28}" dt="2023-10-17T17:59:06.913" v="2377" actId="478"/>
          <ac:cxnSpMkLst>
            <pc:docMk/>
            <pc:sldMk cId="1113293221" sldId="4136"/>
            <ac:cxnSpMk id="4" creationId="{06095148-CA8C-589E-65DD-1CF02DADC9A5}"/>
          </ac:cxnSpMkLst>
        </pc:cxnChg>
        <pc:cxnChg chg="add mod">
          <ac:chgData name="Bob Fojut" userId="d231062e2b8b72d0" providerId="LiveId" clId="{90F7FC8A-C603-6545-A75C-CAD3E8FF9D28}" dt="2023-10-17T18:08:55.238" v="2717"/>
          <ac:cxnSpMkLst>
            <pc:docMk/>
            <pc:sldMk cId="1113293221" sldId="4136"/>
            <ac:cxnSpMk id="6" creationId="{A9661895-5C56-6FC3-4180-07E747DED67F}"/>
          </ac:cxnSpMkLst>
        </pc:cxnChg>
      </pc:sldChg>
      <pc:sldChg chg="addSp delSp modSp add mod modTransition modAnim modNotesTx">
        <pc:chgData name="Bob Fojut" userId="d231062e2b8b72d0" providerId="LiveId" clId="{90F7FC8A-C603-6545-A75C-CAD3E8FF9D28}" dt="2023-10-19T17:08:14.138" v="4381"/>
        <pc:sldMkLst>
          <pc:docMk/>
          <pc:sldMk cId="1932503961" sldId="4137"/>
        </pc:sldMkLst>
        <pc:spChg chg="add mod">
          <ac:chgData name="Bob Fojut" userId="d231062e2b8b72d0" providerId="LiveId" clId="{90F7FC8A-C603-6545-A75C-CAD3E8FF9D28}" dt="2023-10-17T18:14:02.187" v="2797" actId="207"/>
          <ac:spMkLst>
            <pc:docMk/>
            <pc:sldMk cId="1932503961" sldId="4137"/>
            <ac:spMk id="2" creationId="{6FDE74AA-8924-57F8-18D6-9F2DF0850F74}"/>
          </ac:spMkLst>
        </pc:spChg>
        <pc:spChg chg="mod">
          <ac:chgData name="Bob Fojut" userId="d231062e2b8b72d0" providerId="LiveId" clId="{90F7FC8A-C603-6545-A75C-CAD3E8FF9D28}" dt="2023-10-17T18:30:38.257" v="3084" actId="1076"/>
          <ac:spMkLst>
            <pc:docMk/>
            <pc:sldMk cId="1932503961" sldId="4137"/>
            <ac:spMk id="3" creationId="{FA1CDBC0-E87C-59BB-CE2F-E13981C11A62}"/>
          </ac:spMkLst>
        </pc:spChg>
        <pc:spChg chg="del">
          <ac:chgData name="Bob Fojut" userId="d231062e2b8b72d0" providerId="LiveId" clId="{90F7FC8A-C603-6545-A75C-CAD3E8FF9D28}" dt="2023-10-17T17:59:10.695" v="2378" actId="478"/>
          <ac:spMkLst>
            <pc:docMk/>
            <pc:sldMk cId="1932503961" sldId="4137"/>
            <ac:spMk id="9" creationId="{00000000-0000-0000-0000-000000000000}"/>
          </ac:spMkLst>
        </pc:spChg>
        <pc:cxnChg chg="del">
          <ac:chgData name="Bob Fojut" userId="d231062e2b8b72d0" providerId="LiveId" clId="{90F7FC8A-C603-6545-A75C-CAD3E8FF9D28}" dt="2023-10-17T17:59:11.550" v="2379" actId="478"/>
          <ac:cxnSpMkLst>
            <pc:docMk/>
            <pc:sldMk cId="1932503961" sldId="4137"/>
            <ac:cxnSpMk id="4" creationId="{06095148-CA8C-589E-65DD-1CF02DADC9A5}"/>
          </ac:cxnSpMkLst>
        </pc:cxnChg>
        <pc:cxnChg chg="add mod">
          <ac:chgData name="Bob Fojut" userId="d231062e2b8b72d0" providerId="LiveId" clId="{90F7FC8A-C603-6545-A75C-CAD3E8FF9D28}" dt="2023-10-17T18:08:56.844" v="2718"/>
          <ac:cxnSpMkLst>
            <pc:docMk/>
            <pc:sldMk cId="1932503961" sldId="4137"/>
            <ac:cxnSpMk id="5" creationId="{46EF166C-F5B3-7BAA-768E-FE7D4BCAC3C1}"/>
          </ac:cxnSpMkLst>
        </pc:cxnChg>
      </pc:sldChg>
      <pc:sldChg chg="addSp delSp modSp add mod modTransition modAnim modNotesTx">
        <pc:chgData name="Bob Fojut" userId="d231062e2b8b72d0" providerId="LiveId" clId="{90F7FC8A-C603-6545-A75C-CAD3E8FF9D28}" dt="2023-10-19T17:08:22.702" v="4384"/>
        <pc:sldMkLst>
          <pc:docMk/>
          <pc:sldMk cId="3332573302" sldId="4138"/>
        </pc:sldMkLst>
        <pc:spChg chg="add mod">
          <ac:chgData name="Bob Fojut" userId="d231062e2b8b72d0" providerId="LiveId" clId="{90F7FC8A-C603-6545-A75C-CAD3E8FF9D28}" dt="2023-10-17T18:14:06.682" v="2798" actId="207"/>
          <ac:spMkLst>
            <pc:docMk/>
            <pc:sldMk cId="3332573302" sldId="4138"/>
            <ac:spMk id="2" creationId="{1AF37F84-A740-9D58-25F3-65B20056B919}"/>
          </ac:spMkLst>
        </pc:spChg>
        <pc:spChg chg="mod">
          <ac:chgData name="Bob Fojut" userId="d231062e2b8b72d0" providerId="LiveId" clId="{90F7FC8A-C603-6545-A75C-CAD3E8FF9D28}" dt="2023-10-17T18:53:47.181" v="3500" actId="20577"/>
          <ac:spMkLst>
            <pc:docMk/>
            <pc:sldMk cId="3332573302" sldId="4138"/>
            <ac:spMk id="3" creationId="{FA1CDBC0-E87C-59BB-CE2F-E13981C11A62}"/>
          </ac:spMkLst>
        </pc:spChg>
        <pc:spChg chg="del">
          <ac:chgData name="Bob Fojut" userId="d231062e2b8b72d0" providerId="LiveId" clId="{90F7FC8A-C603-6545-A75C-CAD3E8FF9D28}" dt="2023-10-17T17:59:16.296" v="2380" actId="478"/>
          <ac:spMkLst>
            <pc:docMk/>
            <pc:sldMk cId="3332573302" sldId="4138"/>
            <ac:spMk id="9" creationId="{00000000-0000-0000-0000-000000000000}"/>
          </ac:spMkLst>
        </pc:spChg>
        <pc:cxnChg chg="del">
          <ac:chgData name="Bob Fojut" userId="d231062e2b8b72d0" providerId="LiveId" clId="{90F7FC8A-C603-6545-A75C-CAD3E8FF9D28}" dt="2023-10-17T17:59:17.361" v="2381" actId="478"/>
          <ac:cxnSpMkLst>
            <pc:docMk/>
            <pc:sldMk cId="3332573302" sldId="4138"/>
            <ac:cxnSpMk id="4" creationId="{06095148-CA8C-589E-65DD-1CF02DADC9A5}"/>
          </ac:cxnSpMkLst>
        </pc:cxnChg>
        <pc:cxnChg chg="add mod">
          <ac:chgData name="Bob Fojut" userId="d231062e2b8b72d0" providerId="LiveId" clId="{90F7FC8A-C603-6545-A75C-CAD3E8FF9D28}" dt="2023-10-17T18:08:58.772" v="2719"/>
          <ac:cxnSpMkLst>
            <pc:docMk/>
            <pc:sldMk cId="3332573302" sldId="4138"/>
            <ac:cxnSpMk id="5" creationId="{E70A5C6B-E0BC-EB40-2EF5-719FBB2664E0}"/>
          </ac:cxnSpMkLst>
        </pc:cxnChg>
      </pc:sldChg>
      <pc:sldChg chg="addSp delSp modSp add mod modTransition modAnim modNotesTx">
        <pc:chgData name="Bob Fojut" userId="d231062e2b8b72d0" providerId="LiveId" clId="{90F7FC8A-C603-6545-A75C-CAD3E8FF9D28}" dt="2023-10-19T17:08:27.823" v="4386"/>
        <pc:sldMkLst>
          <pc:docMk/>
          <pc:sldMk cId="3007648842" sldId="4139"/>
        </pc:sldMkLst>
        <pc:spChg chg="add mod">
          <ac:chgData name="Bob Fojut" userId="d231062e2b8b72d0" providerId="LiveId" clId="{90F7FC8A-C603-6545-A75C-CAD3E8FF9D28}" dt="2023-10-17T18:14:11.937" v="2799" actId="207"/>
          <ac:spMkLst>
            <pc:docMk/>
            <pc:sldMk cId="3007648842" sldId="4139"/>
            <ac:spMk id="2" creationId="{82C316F5-426F-3C8A-386D-B3BD8BE5BB1E}"/>
          </ac:spMkLst>
        </pc:spChg>
        <pc:spChg chg="mod">
          <ac:chgData name="Bob Fojut" userId="d231062e2b8b72d0" providerId="LiveId" clId="{90F7FC8A-C603-6545-A75C-CAD3E8FF9D28}" dt="2023-10-17T18:54:41.157" v="3501" actId="20577"/>
          <ac:spMkLst>
            <pc:docMk/>
            <pc:sldMk cId="3007648842" sldId="4139"/>
            <ac:spMk id="3" creationId="{FA1CDBC0-E87C-59BB-CE2F-E13981C11A62}"/>
          </ac:spMkLst>
        </pc:spChg>
        <pc:spChg chg="del">
          <ac:chgData name="Bob Fojut" userId="d231062e2b8b72d0" providerId="LiveId" clId="{90F7FC8A-C603-6545-A75C-CAD3E8FF9D28}" dt="2023-10-17T17:59:21.137" v="2382" actId="478"/>
          <ac:spMkLst>
            <pc:docMk/>
            <pc:sldMk cId="3007648842" sldId="4139"/>
            <ac:spMk id="9" creationId="{00000000-0000-0000-0000-000000000000}"/>
          </ac:spMkLst>
        </pc:spChg>
        <pc:cxnChg chg="del">
          <ac:chgData name="Bob Fojut" userId="d231062e2b8b72d0" providerId="LiveId" clId="{90F7FC8A-C603-6545-A75C-CAD3E8FF9D28}" dt="2023-10-17T17:59:22.186" v="2383" actId="478"/>
          <ac:cxnSpMkLst>
            <pc:docMk/>
            <pc:sldMk cId="3007648842" sldId="4139"/>
            <ac:cxnSpMk id="4" creationId="{06095148-CA8C-589E-65DD-1CF02DADC9A5}"/>
          </ac:cxnSpMkLst>
        </pc:cxnChg>
        <pc:cxnChg chg="add mod">
          <ac:chgData name="Bob Fojut" userId="d231062e2b8b72d0" providerId="LiveId" clId="{90F7FC8A-C603-6545-A75C-CAD3E8FF9D28}" dt="2023-10-17T18:09:00.597" v="2720"/>
          <ac:cxnSpMkLst>
            <pc:docMk/>
            <pc:sldMk cId="3007648842" sldId="4139"/>
            <ac:cxnSpMk id="5" creationId="{77501DB3-2EBF-1F62-00ED-3C418E2DB4AC}"/>
          </ac:cxnSpMkLst>
        </pc:cxnChg>
      </pc:sldChg>
      <pc:sldChg chg="addSp delSp modSp add mod modTransition modAnim modNotesTx">
        <pc:chgData name="Bob Fojut" userId="d231062e2b8b72d0" providerId="LiveId" clId="{90F7FC8A-C603-6545-A75C-CAD3E8FF9D28}" dt="2023-10-25T15:13:23.225" v="4678" actId="1076"/>
        <pc:sldMkLst>
          <pc:docMk/>
          <pc:sldMk cId="179676660" sldId="4140"/>
        </pc:sldMkLst>
        <pc:spChg chg="mod">
          <ac:chgData name="Bob Fojut" userId="d231062e2b8b72d0" providerId="LiveId" clId="{90F7FC8A-C603-6545-A75C-CAD3E8FF9D28}" dt="2023-10-25T15:13:18.210" v="4677" actId="1076"/>
          <ac:spMkLst>
            <pc:docMk/>
            <pc:sldMk cId="179676660" sldId="4140"/>
            <ac:spMk id="2" creationId="{D8196472-8311-87BE-D7CE-435878632420}"/>
          </ac:spMkLst>
        </pc:spChg>
        <pc:spChg chg="mod">
          <ac:chgData name="Bob Fojut" userId="d231062e2b8b72d0" providerId="LiveId" clId="{90F7FC8A-C603-6545-A75C-CAD3E8FF9D28}" dt="2023-10-25T15:13:23.225" v="4678" actId="1076"/>
          <ac:spMkLst>
            <pc:docMk/>
            <pc:sldMk cId="179676660" sldId="4140"/>
            <ac:spMk id="3" creationId="{FA1CDBC0-E87C-59BB-CE2F-E13981C11A62}"/>
          </ac:spMkLst>
        </pc:spChg>
        <pc:spChg chg="add mod">
          <ac:chgData name="Bob Fojut" userId="d231062e2b8b72d0" providerId="LiveId" clId="{90F7FC8A-C603-6545-A75C-CAD3E8FF9D28}" dt="2023-10-17T18:34:03.048" v="3129"/>
          <ac:spMkLst>
            <pc:docMk/>
            <pc:sldMk cId="179676660" sldId="4140"/>
            <ac:spMk id="4" creationId="{17FEADB4-D9B9-5484-EEEA-B43E893BFE49}"/>
          </ac:spMkLst>
        </pc:spChg>
        <pc:spChg chg="del">
          <ac:chgData name="Bob Fojut" userId="d231062e2b8b72d0" providerId="LiveId" clId="{90F7FC8A-C603-6545-A75C-CAD3E8FF9D28}" dt="2023-10-17T18:34:00.314" v="3127" actId="478"/>
          <ac:spMkLst>
            <pc:docMk/>
            <pc:sldMk cId="179676660" sldId="4140"/>
            <ac:spMk id="5" creationId="{2CEC3828-B653-8F01-FE21-6BFBA02DC74A}"/>
          </ac:spMkLst>
        </pc:spChg>
        <pc:cxnChg chg="del">
          <ac:chgData name="Bob Fojut" userId="d231062e2b8b72d0" providerId="LiveId" clId="{90F7FC8A-C603-6545-A75C-CAD3E8FF9D28}" dt="2023-10-17T18:34:01.675" v="3128" actId="478"/>
          <ac:cxnSpMkLst>
            <pc:docMk/>
            <pc:sldMk cId="179676660" sldId="4140"/>
            <ac:cxnSpMk id="6" creationId="{6DD57AC8-B016-028F-82E1-BF00DF4C9C2E}"/>
          </ac:cxnSpMkLst>
        </pc:cxnChg>
        <pc:cxnChg chg="add mod">
          <ac:chgData name="Bob Fojut" userId="d231062e2b8b72d0" providerId="LiveId" clId="{90F7FC8A-C603-6545-A75C-CAD3E8FF9D28}" dt="2023-10-17T18:34:03.048" v="3129"/>
          <ac:cxnSpMkLst>
            <pc:docMk/>
            <pc:sldMk cId="179676660" sldId="4140"/>
            <ac:cxnSpMk id="7" creationId="{40FD4046-CC87-F2FB-1F51-2317011A4D4D}"/>
          </ac:cxnSpMkLst>
        </pc:cxnChg>
      </pc:sldChg>
      <pc:sldChg chg="modSp add del mod modNotesTx">
        <pc:chgData name="Bob Fojut" userId="d231062e2b8b72d0" providerId="LiveId" clId="{90F7FC8A-C603-6545-A75C-CAD3E8FF9D28}" dt="2023-10-17T17:52:24.293" v="2249" actId="2696"/>
        <pc:sldMkLst>
          <pc:docMk/>
          <pc:sldMk cId="745846796" sldId="4140"/>
        </pc:sldMkLst>
        <pc:spChg chg="mod">
          <ac:chgData name="Bob Fojut" userId="d231062e2b8b72d0" providerId="LiveId" clId="{90F7FC8A-C603-6545-A75C-CAD3E8FF9D28}" dt="2023-10-17T16:56:21.841" v="1960" actId="20577"/>
          <ac:spMkLst>
            <pc:docMk/>
            <pc:sldMk cId="745846796" sldId="4140"/>
            <ac:spMk id="2" creationId="{D8196472-8311-87BE-D7CE-435878632420}"/>
          </ac:spMkLst>
        </pc:spChg>
        <pc:spChg chg="mod">
          <ac:chgData name="Bob Fojut" userId="d231062e2b8b72d0" providerId="LiveId" clId="{90F7FC8A-C603-6545-A75C-CAD3E8FF9D28}" dt="2023-10-17T16:57:09.271" v="1969" actId="20577"/>
          <ac:spMkLst>
            <pc:docMk/>
            <pc:sldMk cId="745846796" sldId="4140"/>
            <ac:spMk id="3" creationId="{FA1CDBC0-E87C-59BB-CE2F-E13981C11A62}"/>
          </ac:spMkLst>
        </pc:spChg>
      </pc:sldChg>
      <pc:sldChg chg="new del">
        <pc:chgData name="Bob Fojut" userId="d231062e2b8b72d0" providerId="LiveId" clId="{90F7FC8A-C603-6545-A75C-CAD3E8FF9D28}" dt="2023-10-17T18:33:19.060" v="3103" actId="2696"/>
        <pc:sldMkLst>
          <pc:docMk/>
          <pc:sldMk cId="2896184873" sldId="4140"/>
        </pc:sldMkLst>
      </pc:sldChg>
      <pc:sldChg chg="modSp add modTransition modAnim">
        <pc:chgData name="Bob Fojut" userId="d231062e2b8b72d0" providerId="LiveId" clId="{90F7FC8A-C603-6545-A75C-CAD3E8FF9D28}" dt="2023-10-19T20:25:46.767" v="4395" actId="20577"/>
        <pc:sldMkLst>
          <pc:docMk/>
          <pc:sldMk cId="97794709" sldId="4141"/>
        </pc:sldMkLst>
        <pc:spChg chg="mod">
          <ac:chgData name="Bob Fojut" userId="d231062e2b8b72d0" providerId="LiveId" clId="{90F7FC8A-C603-6545-A75C-CAD3E8FF9D28}" dt="2023-10-19T20:25:46.767" v="4395" actId="20577"/>
          <ac:spMkLst>
            <pc:docMk/>
            <pc:sldMk cId="97794709" sldId="4141"/>
            <ac:spMk id="6" creationId="{00000000-0000-0000-0000-000000000000}"/>
          </ac:spMkLst>
        </pc:spChg>
      </pc:sldChg>
      <pc:sldChg chg="addSp delSp modSp add del mod modAnim">
        <pc:chgData name="Bob Fojut" userId="d231062e2b8b72d0" providerId="LiveId" clId="{90F7FC8A-C603-6545-A75C-CAD3E8FF9D28}" dt="2023-10-18T16:07:46.926" v="3839" actId="2696"/>
        <pc:sldMkLst>
          <pc:docMk/>
          <pc:sldMk cId="2195343814" sldId="4141"/>
        </pc:sldMkLst>
        <pc:spChg chg="mod">
          <ac:chgData name="Bob Fojut" userId="d231062e2b8b72d0" providerId="LiveId" clId="{90F7FC8A-C603-6545-A75C-CAD3E8FF9D28}" dt="2023-10-18T15:54:04.447" v="3838" actId="20577"/>
          <ac:spMkLst>
            <pc:docMk/>
            <pc:sldMk cId="2195343814" sldId="4141"/>
            <ac:spMk id="2" creationId="{D8196472-8311-87BE-D7CE-435878632420}"/>
          </ac:spMkLst>
        </pc:spChg>
        <pc:spChg chg="mod">
          <ac:chgData name="Bob Fojut" userId="d231062e2b8b72d0" providerId="LiveId" clId="{90F7FC8A-C603-6545-A75C-CAD3E8FF9D28}" dt="2023-10-18T15:51:53.066" v="3797" actId="1076"/>
          <ac:spMkLst>
            <pc:docMk/>
            <pc:sldMk cId="2195343814" sldId="4141"/>
            <ac:spMk id="3" creationId="{FA1CDBC0-E87C-59BB-CE2F-E13981C11A62}"/>
          </ac:spMkLst>
        </pc:spChg>
        <pc:spChg chg="add mod">
          <ac:chgData name="Bob Fojut" userId="d231062e2b8b72d0" providerId="LiveId" clId="{90F7FC8A-C603-6545-A75C-CAD3E8FF9D28}" dt="2023-10-18T15:51:48.119" v="3796" actId="1076"/>
          <ac:spMkLst>
            <pc:docMk/>
            <pc:sldMk cId="2195343814" sldId="4141"/>
            <ac:spMk id="5" creationId="{2D0D9642-040A-E5FC-E71D-425CC5E1CAA4}"/>
          </ac:spMkLst>
        </pc:spChg>
        <pc:spChg chg="add mod">
          <ac:chgData name="Bob Fojut" userId="d231062e2b8b72d0" providerId="LiveId" clId="{90F7FC8A-C603-6545-A75C-CAD3E8FF9D28}" dt="2023-10-18T15:51:58.696" v="3798" actId="1076"/>
          <ac:spMkLst>
            <pc:docMk/>
            <pc:sldMk cId="2195343814" sldId="4141"/>
            <ac:spMk id="6" creationId="{FC08D5F4-B461-A402-B846-6E3DD351C51E}"/>
          </ac:spMkLst>
        </pc:spChg>
        <pc:spChg chg="del">
          <ac:chgData name="Bob Fojut" userId="d231062e2b8b72d0" providerId="LiveId" clId="{90F7FC8A-C603-6545-A75C-CAD3E8FF9D28}" dt="2023-10-18T15:52:20.124" v="3799" actId="478"/>
          <ac:spMkLst>
            <pc:docMk/>
            <pc:sldMk cId="2195343814" sldId="4141"/>
            <ac:spMk id="7" creationId="{94C62674-D0C7-3400-8160-56904789EF47}"/>
          </ac:spMkLst>
        </pc:spChg>
        <pc:spChg chg="add mod">
          <ac:chgData name="Bob Fojut" userId="d231062e2b8b72d0" providerId="LiveId" clId="{90F7FC8A-C603-6545-A75C-CAD3E8FF9D28}" dt="2023-10-18T15:52:22.432" v="3801"/>
          <ac:spMkLst>
            <pc:docMk/>
            <pc:sldMk cId="2195343814" sldId="4141"/>
            <ac:spMk id="11" creationId="{CD2C0258-5A6B-0EC4-43FC-35113A949E14}"/>
          </ac:spMkLst>
        </pc:spChg>
        <pc:graphicFrameChg chg="add del mod">
          <ac:chgData name="Bob Fojut" userId="d231062e2b8b72d0" providerId="LiveId" clId="{90F7FC8A-C603-6545-A75C-CAD3E8FF9D28}" dt="2023-10-18T15:45:16.827" v="3540"/>
          <ac:graphicFrameMkLst>
            <pc:docMk/>
            <pc:sldMk cId="2195343814" sldId="4141"/>
            <ac:graphicFrameMk id="4" creationId="{857AB769-31AF-8161-3107-B3C4C4A7828D}"/>
          </ac:graphicFrameMkLst>
        </pc:graphicFrameChg>
        <pc:graphicFrameChg chg="add del mod">
          <ac:chgData name="Bob Fojut" userId="d231062e2b8b72d0" providerId="LiveId" clId="{90F7FC8A-C603-6545-A75C-CAD3E8FF9D28}" dt="2023-10-18T15:49:22.802" v="3658"/>
          <ac:graphicFrameMkLst>
            <pc:docMk/>
            <pc:sldMk cId="2195343814" sldId="4141"/>
            <ac:graphicFrameMk id="9" creationId="{82F85D19-7D40-2294-57A1-155E70356F41}"/>
          </ac:graphicFrameMkLst>
        </pc:graphicFrameChg>
        <pc:graphicFrameChg chg="add del mod">
          <ac:chgData name="Bob Fojut" userId="d231062e2b8b72d0" providerId="LiveId" clId="{90F7FC8A-C603-6545-A75C-CAD3E8FF9D28}" dt="2023-10-18T15:50:30.234" v="3746"/>
          <ac:graphicFrameMkLst>
            <pc:docMk/>
            <pc:sldMk cId="2195343814" sldId="4141"/>
            <ac:graphicFrameMk id="10" creationId="{7B2A6A37-ABCD-2822-385B-799D1ADB0F6F}"/>
          </ac:graphicFrameMkLst>
        </pc:graphicFrameChg>
        <pc:cxnChg chg="del">
          <ac:chgData name="Bob Fojut" userId="d231062e2b8b72d0" providerId="LiveId" clId="{90F7FC8A-C603-6545-A75C-CAD3E8FF9D28}" dt="2023-10-18T15:52:21.269" v="3800" actId="478"/>
          <ac:cxnSpMkLst>
            <pc:docMk/>
            <pc:sldMk cId="2195343814" sldId="4141"/>
            <ac:cxnSpMk id="8" creationId="{F8C1E7DD-77EB-5241-5CC2-283EA546E9BB}"/>
          </ac:cxnSpMkLst>
        </pc:cxnChg>
        <pc:cxnChg chg="add mod">
          <ac:chgData name="Bob Fojut" userId="d231062e2b8b72d0" providerId="LiveId" clId="{90F7FC8A-C603-6545-A75C-CAD3E8FF9D28}" dt="2023-10-18T15:52:22.432" v="3801"/>
          <ac:cxnSpMkLst>
            <pc:docMk/>
            <pc:sldMk cId="2195343814" sldId="4141"/>
            <ac:cxnSpMk id="12" creationId="{D87019C1-4601-D926-97AF-B71CDB5289E8}"/>
          </ac:cxnSpMkLst>
        </pc:cxnChg>
      </pc:sldChg>
      <pc:sldMasterChg chg="modTransition modSldLayout">
        <pc:chgData name="Bob Fojut" userId="d231062e2b8b72d0" providerId="LiveId" clId="{90F7FC8A-C603-6545-A75C-CAD3E8FF9D28}" dt="2023-10-19T16:58:17.810" v="4288"/>
        <pc:sldMasterMkLst>
          <pc:docMk/>
          <pc:sldMasterMk cId="0" sldId="2147483648"/>
        </pc:sldMasterMkLst>
        <pc:sldLayoutChg chg="modTransition">
          <pc:chgData name="Bob Fojut" userId="d231062e2b8b72d0" providerId="LiveId" clId="{90F7FC8A-C603-6545-A75C-CAD3E8FF9D28}" dt="2023-10-19T16:58:17.810" v="4288"/>
          <pc:sldLayoutMkLst>
            <pc:docMk/>
            <pc:sldMasterMk cId="0" sldId="2147483648"/>
            <pc:sldLayoutMk cId="0" sldId="2147483649"/>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0"/>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1"/>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2"/>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3"/>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4"/>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5"/>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6"/>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7"/>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8"/>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9"/>
          </pc:sldLayoutMkLst>
        </pc:sldLayoutChg>
      </pc:sldMasterChg>
    </pc:docChg>
  </pc:docChgLst>
  <pc:docChgLst>
    <pc:chgData name="Bob Fojut" userId="d231062e2b8b72d0" providerId="LiveId" clId="{1606E8E1-2277-9949-AA4D-9E6BB70F8595}"/>
    <pc:docChg chg="undo custSel addSld delSld modSld sldOrd modMainMaster">
      <pc:chgData name="Bob Fojut" userId="d231062e2b8b72d0" providerId="LiveId" clId="{1606E8E1-2277-9949-AA4D-9E6BB70F8595}" dt="2023-11-15T18:17:06.839" v="370" actId="2696"/>
      <pc:docMkLst>
        <pc:docMk/>
      </pc:docMkLst>
      <pc:sldChg chg="del">
        <pc:chgData name="Bob Fojut" userId="d231062e2b8b72d0" providerId="LiveId" clId="{1606E8E1-2277-9949-AA4D-9E6BB70F8595}" dt="2023-11-10T16:36:08.715" v="75" actId="2696"/>
        <pc:sldMkLst>
          <pc:docMk/>
          <pc:sldMk cId="3580285727" sldId="269"/>
        </pc:sldMkLst>
      </pc:sldChg>
      <pc:sldChg chg="addSp delSp modSp mod ord modTransition delAnim modAnim">
        <pc:chgData name="Bob Fojut" userId="d231062e2b8b72d0" providerId="LiveId" clId="{1606E8E1-2277-9949-AA4D-9E6BB70F8595}" dt="2023-11-15T16:33:22.205" v="369" actId="27107"/>
        <pc:sldMkLst>
          <pc:docMk/>
          <pc:sldMk cId="0" sldId="276"/>
        </pc:sldMkLst>
        <pc:spChg chg="del">
          <ac:chgData name="Bob Fojut" userId="d231062e2b8b72d0" providerId="LiveId" clId="{1606E8E1-2277-9949-AA4D-9E6BB70F8595}" dt="2023-11-13T17:29:00.432" v="116" actId="478"/>
          <ac:spMkLst>
            <pc:docMk/>
            <pc:sldMk cId="0" sldId="276"/>
            <ac:spMk id="2" creationId="{21A50C58-9897-6CAA-82EA-EB7FFE5F703C}"/>
          </ac:spMkLst>
        </pc:spChg>
        <pc:spChg chg="add mod">
          <ac:chgData name="Bob Fojut" userId="d231062e2b8b72d0" providerId="LiveId" clId="{1606E8E1-2277-9949-AA4D-9E6BB70F8595}" dt="2023-11-15T16:33:22.205" v="369" actId="27107"/>
          <ac:spMkLst>
            <pc:docMk/>
            <pc:sldMk cId="0" sldId="276"/>
            <ac:spMk id="2" creationId="{3571DBB1-4358-E179-CFB3-E5F6A615A113}"/>
          </ac:spMkLst>
        </pc:spChg>
        <pc:spChg chg="mod">
          <ac:chgData name="Bob Fojut" userId="d231062e2b8b72d0" providerId="LiveId" clId="{1606E8E1-2277-9949-AA4D-9E6BB70F8595}" dt="2023-11-13T17:29:05.826" v="117" actId="1076"/>
          <ac:spMkLst>
            <pc:docMk/>
            <pc:sldMk cId="0" sldId="276"/>
            <ac:spMk id="4" creationId="{00000000-0000-0000-0000-000000000000}"/>
          </ac:spMkLst>
        </pc:spChg>
      </pc:sldChg>
      <pc:sldChg chg="add del modTransition">
        <pc:chgData name="Bob Fojut" userId="d231062e2b8b72d0" providerId="LiveId" clId="{1606E8E1-2277-9949-AA4D-9E6BB70F8595}" dt="2023-11-15T18:17:06.839" v="370" actId="2696"/>
        <pc:sldMkLst>
          <pc:docMk/>
          <pc:sldMk cId="0" sldId="278"/>
        </pc:sldMkLst>
      </pc:sldChg>
      <pc:sldChg chg="del">
        <pc:chgData name="Bob Fojut" userId="d231062e2b8b72d0" providerId="LiveId" clId="{1606E8E1-2277-9949-AA4D-9E6BB70F8595}" dt="2023-11-10T16:36:08.666" v="69" actId="2696"/>
        <pc:sldMkLst>
          <pc:docMk/>
          <pc:sldMk cId="322486280" sldId="281"/>
        </pc:sldMkLst>
      </pc:sldChg>
      <pc:sldChg chg="del">
        <pc:chgData name="Bob Fojut" userId="d231062e2b8b72d0" providerId="LiveId" clId="{1606E8E1-2277-9949-AA4D-9E6BB70F8595}" dt="2023-11-10T16:36:16.826" v="78" actId="2696"/>
        <pc:sldMkLst>
          <pc:docMk/>
          <pc:sldMk cId="667679090" sldId="286"/>
        </pc:sldMkLst>
      </pc:sldChg>
      <pc:sldChg chg="modSp ord modTransition modAnim">
        <pc:chgData name="Bob Fojut" userId="d231062e2b8b72d0" providerId="LiveId" clId="{1606E8E1-2277-9949-AA4D-9E6BB70F8595}" dt="2023-11-15T16:30:05.616" v="322"/>
        <pc:sldMkLst>
          <pc:docMk/>
          <pc:sldMk cId="0" sldId="287"/>
        </pc:sldMkLst>
        <pc:spChg chg="mod">
          <ac:chgData name="Bob Fojut" userId="d231062e2b8b72d0" providerId="LiveId" clId="{1606E8E1-2277-9949-AA4D-9E6BB70F8595}" dt="2023-11-10T16:34:58.770" v="53"/>
          <ac:spMkLst>
            <pc:docMk/>
            <pc:sldMk cId="0" sldId="287"/>
            <ac:spMk id="6" creationId="{00000000-0000-0000-0000-000000000000}"/>
          </ac:spMkLst>
        </pc:spChg>
      </pc:sldChg>
      <pc:sldChg chg="modSp mod ord modTransition">
        <pc:chgData name="Bob Fojut" userId="d231062e2b8b72d0" providerId="LiveId" clId="{1606E8E1-2277-9949-AA4D-9E6BB70F8595}" dt="2023-11-15T16:30:05.616" v="322"/>
        <pc:sldMkLst>
          <pc:docMk/>
          <pc:sldMk cId="0" sldId="289"/>
        </pc:sldMkLst>
        <pc:spChg chg="mod">
          <ac:chgData name="Bob Fojut" userId="d231062e2b8b72d0" providerId="LiveId" clId="{1606E8E1-2277-9949-AA4D-9E6BB70F8595}" dt="2023-11-15T12:45:44.894" v="122"/>
          <ac:spMkLst>
            <pc:docMk/>
            <pc:sldMk cId="0" sldId="289"/>
            <ac:spMk id="4" creationId="{00000000-0000-0000-0000-000000000000}"/>
          </ac:spMkLst>
        </pc:spChg>
      </pc:sldChg>
      <pc:sldChg chg="modSp ord modTransition">
        <pc:chgData name="Bob Fojut" userId="d231062e2b8b72d0" providerId="LiveId" clId="{1606E8E1-2277-9949-AA4D-9E6BB70F8595}" dt="2023-11-15T16:30:05.616" v="322"/>
        <pc:sldMkLst>
          <pc:docMk/>
          <pc:sldMk cId="2114746174" sldId="290"/>
        </pc:sldMkLst>
        <pc:spChg chg="mod">
          <ac:chgData name="Bob Fojut" userId="d231062e2b8b72d0" providerId="LiveId" clId="{1606E8E1-2277-9949-AA4D-9E6BB70F8595}" dt="2023-11-15T12:51:24.202" v="129" actId="20577"/>
          <ac:spMkLst>
            <pc:docMk/>
            <pc:sldMk cId="2114746174" sldId="290"/>
            <ac:spMk id="6" creationId="{00000000-0000-0000-0000-000000000000}"/>
          </ac:spMkLst>
        </pc:spChg>
      </pc:sldChg>
      <pc:sldChg chg="del modTransition">
        <pc:chgData name="Bob Fojut" userId="d231062e2b8b72d0" providerId="LiveId" clId="{1606E8E1-2277-9949-AA4D-9E6BB70F8595}" dt="2023-11-15T12:50:47.529" v="126" actId="2696"/>
        <pc:sldMkLst>
          <pc:docMk/>
          <pc:sldMk cId="4141348316" sldId="307"/>
        </pc:sldMkLst>
      </pc:sldChg>
      <pc:sldChg chg="addSp delSp modSp add mod modTransition">
        <pc:chgData name="Bob Fojut" userId="d231062e2b8b72d0" providerId="LiveId" clId="{1606E8E1-2277-9949-AA4D-9E6BB70F8595}" dt="2023-11-15T16:30:05.616" v="322"/>
        <pc:sldMkLst>
          <pc:docMk/>
          <pc:sldMk cId="1303732834" sldId="308"/>
        </pc:sldMkLst>
        <pc:spChg chg="add del">
          <ac:chgData name="Bob Fojut" userId="d231062e2b8b72d0" providerId="LiveId" clId="{1606E8E1-2277-9949-AA4D-9E6BB70F8595}" dt="2023-11-15T12:45:52.321" v="124" actId="22"/>
          <ac:spMkLst>
            <pc:docMk/>
            <pc:sldMk cId="1303732834" sldId="308"/>
            <ac:spMk id="3" creationId="{8BE8971F-A523-4E6F-A514-0FF7FBB642DD}"/>
          </ac:spMkLst>
        </pc:spChg>
        <pc:spChg chg="mod">
          <ac:chgData name="Bob Fojut" userId="d231062e2b8b72d0" providerId="LiveId" clId="{1606E8E1-2277-9949-AA4D-9E6BB70F8595}" dt="2023-11-15T12:45:20.746" v="120" actId="948"/>
          <ac:spMkLst>
            <pc:docMk/>
            <pc:sldMk cId="1303732834" sldId="308"/>
            <ac:spMk id="4" creationId="{00000000-0000-0000-0000-000000000000}"/>
          </ac:spMkLst>
        </pc:spChg>
      </pc:sldChg>
      <pc:sldChg chg="del">
        <pc:chgData name="Bob Fojut" userId="d231062e2b8b72d0" providerId="LiveId" clId="{1606E8E1-2277-9949-AA4D-9E6BB70F8595}" dt="2023-11-10T16:36:08.630" v="65" actId="2696"/>
        <pc:sldMkLst>
          <pc:docMk/>
          <pc:sldMk cId="2255399435" sldId="315"/>
        </pc:sldMkLst>
      </pc:sldChg>
      <pc:sldChg chg="del">
        <pc:chgData name="Bob Fojut" userId="d231062e2b8b72d0" providerId="LiveId" clId="{1606E8E1-2277-9949-AA4D-9E6BB70F8595}" dt="2023-11-10T16:35:44.389" v="62" actId="2696"/>
        <pc:sldMkLst>
          <pc:docMk/>
          <pc:sldMk cId="1052579448" sldId="322"/>
        </pc:sldMkLst>
      </pc:sldChg>
      <pc:sldChg chg="del">
        <pc:chgData name="Bob Fojut" userId="d231062e2b8b72d0" providerId="LiveId" clId="{1606E8E1-2277-9949-AA4D-9E6BB70F8595}" dt="2023-11-10T16:35:44.391" v="64" actId="2696"/>
        <pc:sldMkLst>
          <pc:docMk/>
          <pc:sldMk cId="3351143654" sldId="341"/>
        </pc:sldMkLst>
      </pc:sldChg>
      <pc:sldChg chg="del">
        <pc:chgData name="Bob Fojut" userId="d231062e2b8b72d0" providerId="LiveId" clId="{1606E8E1-2277-9949-AA4D-9E6BB70F8595}" dt="2023-11-10T16:35:44.384" v="56" actId="2696"/>
        <pc:sldMkLst>
          <pc:docMk/>
          <pc:sldMk cId="1329764124" sldId="4105"/>
        </pc:sldMkLst>
      </pc:sldChg>
      <pc:sldChg chg="del">
        <pc:chgData name="Bob Fojut" userId="d231062e2b8b72d0" providerId="LiveId" clId="{1606E8E1-2277-9949-AA4D-9E6BB70F8595}" dt="2023-11-10T16:35:44.384" v="55" actId="2696"/>
        <pc:sldMkLst>
          <pc:docMk/>
          <pc:sldMk cId="1042486659" sldId="4106"/>
        </pc:sldMkLst>
      </pc:sldChg>
      <pc:sldChg chg="del">
        <pc:chgData name="Bob Fojut" userId="d231062e2b8b72d0" providerId="LiveId" clId="{1606E8E1-2277-9949-AA4D-9E6BB70F8595}" dt="2023-11-10T16:35:44.389" v="61" actId="2696"/>
        <pc:sldMkLst>
          <pc:docMk/>
          <pc:sldMk cId="525706297" sldId="4114"/>
        </pc:sldMkLst>
      </pc:sldChg>
      <pc:sldChg chg="del">
        <pc:chgData name="Bob Fojut" userId="d231062e2b8b72d0" providerId="LiveId" clId="{1606E8E1-2277-9949-AA4D-9E6BB70F8595}" dt="2023-11-10T16:35:44.388" v="60" actId="2696"/>
        <pc:sldMkLst>
          <pc:docMk/>
          <pc:sldMk cId="1362478644" sldId="4115"/>
        </pc:sldMkLst>
      </pc:sldChg>
      <pc:sldChg chg="del">
        <pc:chgData name="Bob Fojut" userId="d231062e2b8b72d0" providerId="LiveId" clId="{1606E8E1-2277-9949-AA4D-9E6BB70F8595}" dt="2023-11-10T16:35:44.387" v="59" actId="2696"/>
        <pc:sldMkLst>
          <pc:docMk/>
          <pc:sldMk cId="1953187199" sldId="4116"/>
        </pc:sldMkLst>
      </pc:sldChg>
      <pc:sldChg chg="del">
        <pc:chgData name="Bob Fojut" userId="d231062e2b8b72d0" providerId="LiveId" clId="{1606E8E1-2277-9949-AA4D-9E6BB70F8595}" dt="2023-11-10T16:35:44.385" v="57" actId="2696"/>
        <pc:sldMkLst>
          <pc:docMk/>
          <pc:sldMk cId="1386036128" sldId="4117"/>
        </pc:sldMkLst>
      </pc:sldChg>
      <pc:sldChg chg="del">
        <pc:chgData name="Bob Fojut" userId="d231062e2b8b72d0" providerId="LiveId" clId="{1606E8E1-2277-9949-AA4D-9E6BB70F8595}" dt="2023-11-10T16:35:44.382" v="54" actId="2696"/>
        <pc:sldMkLst>
          <pc:docMk/>
          <pc:sldMk cId="2259468678" sldId="4118"/>
        </pc:sldMkLst>
      </pc:sldChg>
      <pc:sldChg chg="del">
        <pc:chgData name="Bob Fojut" userId="d231062e2b8b72d0" providerId="LiveId" clId="{1606E8E1-2277-9949-AA4D-9E6BB70F8595}" dt="2023-11-10T16:36:08.646" v="66" actId="2696"/>
        <pc:sldMkLst>
          <pc:docMk/>
          <pc:sldMk cId="4103812488" sldId="4120"/>
        </pc:sldMkLst>
      </pc:sldChg>
      <pc:sldChg chg="del">
        <pc:chgData name="Bob Fojut" userId="d231062e2b8b72d0" providerId="LiveId" clId="{1606E8E1-2277-9949-AA4D-9E6BB70F8595}" dt="2023-11-10T16:35:44.386" v="58" actId="2696"/>
        <pc:sldMkLst>
          <pc:docMk/>
          <pc:sldMk cId="96479825" sldId="4122"/>
        </pc:sldMkLst>
      </pc:sldChg>
      <pc:sldChg chg="del">
        <pc:chgData name="Bob Fojut" userId="d231062e2b8b72d0" providerId="LiveId" clId="{1606E8E1-2277-9949-AA4D-9E6BB70F8595}" dt="2023-11-10T16:36:08.657" v="68" actId="2696"/>
        <pc:sldMkLst>
          <pc:docMk/>
          <pc:sldMk cId="442133551" sldId="4123"/>
        </pc:sldMkLst>
      </pc:sldChg>
      <pc:sldChg chg="del">
        <pc:chgData name="Bob Fojut" userId="d231062e2b8b72d0" providerId="LiveId" clId="{1606E8E1-2277-9949-AA4D-9E6BB70F8595}" dt="2023-11-10T16:36:08.696" v="72" actId="2696"/>
        <pc:sldMkLst>
          <pc:docMk/>
          <pc:sldMk cId="110279190" sldId="4124"/>
        </pc:sldMkLst>
      </pc:sldChg>
      <pc:sldChg chg="del">
        <pc:chgData name="Bob Fojut" userId="d231062e2b8b72d0" providerId="LiveId" clId="{1606E8E1-2277-9949-AA4D-9E6BB70F8595}" dt="2023-11-10T16:36:08.673" v="70" actId="2696"/>
        <pc:sldMkLst>
          <pc:docMk/>
          <pc:sldMk cId="654474242" sldId="4125"/>
        </pc:sldMkLst>
      </pc:sldChg>
      <pc:sldChg chg="del">
        <pc:chgData name="Bob Fojut" userId="d231062e2b8b72d0" providerId="LiveId" clId="{1606E8E1-2277-9949-AA4D-9E6BB70F8595}" dt="2023-11-10T16:36:08.681" v="71" actId="2696"/>
        <pc:sldMkLst>
          <pc:docMk/>
          <pc:sldMk cId="730156203" sldId="4126"/>
        </pc:sldMkLst>
      </pc:sldChg>
      <pc:sldChg chg="del">
        <pc:chgData name="Bob Fojut" userId="d231062e2b8b72d0" providerId="LiveId" clId="{1606E8E1-2277-9949-AA4D-9E6BB70F8595}" dt="2023-11-10T16:36:08.706" v="73" actId="2696"/>
        <pc:sldMkLst>
          <pc:docMk/>
          <pc:sldMk cId="2029702235" sldId="4127"/>
        </pc:sldMkLst>
      </pc:sldChg>
      <pc:sldChg chg="del">
        <pc:chgData name="Bob Fojut" userId="d231062e2b8b72d0" providerId="LiveId" clId="{1606E8E1-2277-9949-AA4D-9E6BB70F8595}" dt="2023-11-10T16:36:08.650" v="67" actId="2696"/>
        <pc:sldMkLst>
          <pc:docMk/>
          <pc:sldMk cId="2576768210" sldId="4128"/>
        </pc:sldMkLst>
      </pc:sldChg>
      <pc:sldChg chg="del">
        <pc:chgData name="Bob Fojut" userId="d231062e2b8b72d0" providerId="LiveId" clId="{1606E8E1-2277-9949-AA4D-9E6BB70F8595}" dt="2023-11-10T16:36:08.709" v="74" actId="2696"/>
        <pc:sldMkLst>
          <pc:docMk/>
          <pc:sldMk cId="1843550134" sldId="4129"/>
        </pc:sldMkLst>
      </pc:sldChg>
      <pc:sldChg chg="del">
        <pc:chgData name="Bob Fojut" userId="d231062e2b8b72d0" providerId="LiveId" clId="{1606E8E1-2277-9949-AA4D-9E6BB70F8595}" dt="2023-11-10T16:36:16.802" v="76" actId="2696"/>
        <pc:sldMkLst>
          <pc:docMk/>
          <pc:sldMk cId="625910324" sldId="4131"/>
        </pc:sldMkLst>
      </pc:sldChg>
      <pc:sldChg chg="del">
        <pc:chgData name="Bob Fojut" userId="d231062e2b8b72d0" providerId="LiveId" clId="{1606E8E1-2277-9949-AA4D-9E6BB70F8595}" dt="2023-11-10T16:36:16.808" v="77" actId="2696"/>
        <pc:sldMkLst>
          <pc:docMk/>
          <pc:sldMk cId="3402664239" sldId="4132"/>
        </pc:sldMkLst>
      </pc:sldChg>
      <pc:sldChg chg="del">
        <pc:chgData name="Bob Fojut" userId="d231062e2b8b72d0" providerId="LiveId" clId="{1606E8E1-2277-9949-AA4D-9E6BB70F8595}" dt="2023-11-10T16:36:16.856" v="79" actId="2696"/>
        <pc:sldMkLst>
          <pc:docMk/>
          <pc:sldMk cId="2131780734" sldId="4133"/>
        </pc:sldMkLst>
      </pc:sldChg>
      <pc:sldChg chg="del">
        <pc:chgData name="Bob Fojut" userId="d231062e2b8b72d0" providerId="LiveId" clId="{1606E8E1-2277-9949-AA4D-9E6BB70F8595}" dt="2023-11-10T16:36:16.863" v="80" actId="2696"/>
        <pc:sldMkLst>
          <pc:docMk/>
          <pc:sldMk cId="3007901505" sldId="4134"/>
        </pc:sldMkLst>
      </pc:sldChg>
      <pc:sldChg chg="del">
        <pc:chgData name="Bob Fojut" userId="d231062e2b8b72d0" providerId="LiveId" clId="{1606E8E1-2277-9949-AA4D-9E6BB70F8595}" dt="2023-11-10T16:36:19.237" v="85" actId="2696"/>
        <pc:sldMkLst>
          <pc:docMk/>
          <pc:sldMk cId="993944663" sldId="4135"/>
        </pc:sldMkLst>
      </pc:sldChg>
      <pc:sldChg chg="del">
        <pc:chgData name="Bob Fojut" userId="d231062e2b8b72d0" providerId="LiveId" clId="{1606E8E1-2277-9949-AA4D-9E6BB70F8595}" dt="2023-11-10T16:36:16.866" v="81" actId="2696"/>
        <pc:sldMkLst>
          <pc:docMk/>
          <pc:sldMk cId="1113293221" sldId="4136"/>
        </pc:sldMkLst>
      </pc:sldChg>
      <pc:sldChg chg="del">
        <pc:chgData name="Bob Fojut" userId="d231062e2b8b72d0" providerId="LiveId" clId="{1606E8E1-2277-9949-AA4D-9E6BB70F8595}" dt="2023-11-10T16:36:16.869" v="82" actId="2696"/>
        <pc:sldMkLst>
          <pc:docMk/>
          <pc:sldMk cId="1932503961" sldId="4137"/>
        </pc:sldMkLst>
      </pc:sldChg>
      <pc:sldChg chg="del">
        <pc:chgData name="Bob Fojut" userId="d231062e2b8b72d0" providerId="LiveId" clId="{1606E8E1-2277-9949-AA4D-9E6BB70F8595}" dt="2023-11-10T16:36:16.873" v="83" actId="2696"/>
        <pc:sldMkLst>
          <pc:docMk/>
          <pc:sldMk cId="3332573302" sldId="4138"/>
        </pc:sldMkLst>
      </pc:sldChg>
      <pc:sldChg chg="del">
        <pc:chgData name="Bob Fojut" userId="d231062e2b8b72d0" providerId="LiveId" clId="{1606E8E1-2277-9949-AA4D-9E6BB70F8595}" dt="2023-11-10T16:36:16.876" v="84" actId="2696"/>
        <pc:sldMkLst>
          <pc:docMk/>
          <pc:sldMk cId="3007648842" sldId="4139"/>
        </pc:sldMkLst>
      </pc:sldChg>
      <pc:sldChg chg="del">
        <pc:chgData name="Bob Fojut" userId="d231062e2b8b72d0" providerId="LiveId" clId="{1606E8E1-2277-9949-AA4D-9E6BB70F8595}" dt="2023-11-10T16:36:20.679" v="86" actId="2696"/>
        <pc:sldMkLst>
          <pc:docMk/>
          <pc:sldMk cId="179676660" sldId="4140"/>
        </pc:sldMkLst>
      </pc:sldChg>
      <pc:sldChg chg="del">
        <pc:chgData name="Bob Fojut" userId="d231062e2b8b72d0" providerId="LiveId" clId="{1606E8E1-2277-9949-AA4D-9E6BB70F8595}" dt="2023-11-10T16:35:44.390" v="63" actId="2696"/>
        <pc:sldMkLst>
          <pc:docMk/>
          <pc:sldMk cId="97794709" sldId="4141"/>
        </pc:sldMkLst>
      </pc:sldChg>
      <pc:sldMasterChg chg="modTransition modSldLayout">
        <pc:chgData name="Bob Fojut" userId="d231062e2b8b72d0" providerId="LiveId" clId="{1606E8E1-2277-9949-AA4D-9E6BB70F8595}" dt="2023-11-15T16:30:05.616" v="322"/>
        <pc:sldMasterMkLst>
          <pc:docMk/>
          <pc:sldMasterMk cId="0" sldId="2147483648"/>
        </pc:sldMasterMkLst>
        <pc:sldLayoutChg chg="modTransition">
          <pc:chgData name="Bob Fojut" userId="d231062e2b8b72d0" providerId="LiveId" clId="{1606E8E1-2277-9949-AA4D-9E6BB70F8595}" dt="2023-11-15T16:30:05.616" v="322"/>
          <pc:sldLayoutMkLst>
            <pc:docMk/>
            <pc:sldMasterMk cId="0" sldId="2147483648"/>
            <pc:sldLayoutMk cId="0" sldId="2147483649"/>
          </pc:sldLayoutMkLst>
        </pc:sldLayoutChg>
        <pc:sldLayoutChg chg="modTransition">
          <pc:chgData name="Bob Fojut" userId="d231062e2b8b72d0" providerId="LiveId" clId="{1606E8E1-2277-9949-AA4D-9E6BB70F8595}" dt="2023-11-15T16:30:05.616" v="322"/>
          <pc:sldLayoutMkLst>
            <pc:docMk/>
            <pc:sldMasterMk cId="0" sldId="2147483648"/>
            <pc:sldLayoutMk cId="0" sldId="2147483650"/>
          </pc:sldLayoutMkLst>
        </pc:sldLayoutChg>
        <pc:sldLayoutChg chg="modTransition">
          <pc:chgData name="Bob Fojut" userId="d231062e2b8b72d0" providerId="LiveId" clId="{1606E8E1-2277-9949-AA4D-9E6BB70F8595}" dt="2023-11-15T16:30:05.616" v="322"/>
          <pc:sldLayoutMkLst>
            <pc:docMk/>
            <pc:sldMasterMk cId="0" sldId="2147483648"/>
            <pc:sldLayoutMk cId="0" sldId="2147483651"/>
          </pc:sldLayoutMkLst>
        </pc:sldLayoutChg>
        <pc:sldLayoutChg chg="modTransition">
          <pc:chgData name="Bob Fojut" userId="d231062e2b8b72d0" providerId="LiveId" clId="{1606E8E1-2277-9949-AA4D-9E6BB70F8595}" dt="2023-11-15T16:30:05.616" v="322"/>
          <pc:sldLayoutMkLst>
            <pc:docMk/>
            <pc:sldMasterMk cId="0" sldId="2147483648"/>
            <pc:sldLayoutMk cId="0" sldId="2147483652"/>
          </pc:sldLayoutMkLst>
        </pc:sldLayoutChg>
        <pc:sldLayoutChg chg="modTransition">
          <pc:chgData name="Bob Fojut" userId="d231062e2b8b72d0" providerId="LiveId" clId="{1606E8E1-2277-9949-AA4D-9E6BB70F8595}" dt="2023-11-15T16:30:05.616" v="322"/>
          <pc:sldLayoutMkLst>
            <pc:docMk/>
            <pc:sldMasterMk cId="0" sldId="2147483648"/>
            <pc:sldLayoutMk cId="0" sldId="2147483653"/>
          </pc:sldLayoutMkLst>
        </pc:sldLayoutChg>
        <pc:sldLayoutChg chg="modTransition">
          <pc:chgData name="Bob Fojut" userId="d231062e2b8b72d0" providerId="LiveId" clId="{1606E8E1-2277-9949-AA4D-9E6BB70F8595}" dt="2023-11-15T16:30:05.616" v="322"/>
          <pc:sldLayoutMkLst>
            <pc:docMk/>
            <pc:sldMasterMk cId="0" sldId="2147483648"/>
            <pc:sldLayoutMk cId="0" sldId="2147483654"/>
          </pc:sldLayoutMkLst>
        </pc:sldLayoutChg>
        <pc:sldLayoutChg chg="modTransition">
          <pc:chgData name="Bob Fojut" userId="d231062e2b8b72d0" providerId="LiveId" clId="{1606E8E1-2277-9949-AA4D-9E6BB70F8595}" dt="2023-11-15T16:30:05.616" v="322"/>
          <pc:sldLayoutMkLst>
            <pc:docMk/>
            <pc:sldMasterMk cId="0" sldId="2147483648"/>
            <pc:sldLayoutMk cId="0" sldId="2147483655"/>
          </pc:sldLayoutMkLst>
        </pc:sldLayoutChg>
        <pc:sldLayoutChg chg="modTransition">
          <pc:chgData name="Bob Fojut" userId="d231062e2b8b72d0" providerId="LiveId" clId="{1606E8E1-2277-9949-AA4D-9E6BB70F8595}" dt="2023-11-15T16:30:05.616" v="322"/>
          <pc:sldLayoutMkLst>
            <pc:docMk/>
            <pc:sldMasterMk cId="0" sldId="2147483648"/>
            <pc:sldLayoutMk cId="0" sldId="2147483656"/>
          </pc:sldLayoutMkLst>
        </pc:sldLayoutChg>
        <pc:sldLayoutChg chg="modTransition">
          <pc:chgData name="Bob Fojut" userId="d231062e2b8b72d0" providerId="LiveId" clId="{1606E8E1-2277-9949-AA4D-9E6BB70F8595}" dt="2023-11-15T16:30:05.616" v="322"/>
          <pc:sldLayoutMkLst>
            <pc:docMk/>
            <pc:sldMasterMk cId="0" sldId="2147483648"/>
            <pc:sldLayoutMk cId="0" sldId="2147483657"/>
          </pc:sldLayoutMkLst>
        </pc:sldLayoutChg>
        <pc:sldLayoutChg chg="modTransition">
          <pc:chgData name="Bob Fojut" userId="d231062e2b8b72d0" providerId="LiveId" clId="{1606E8E1-2277-9949-AA4D-9E6BB70F8595}" dt="2023-11-15T16:30:05.616" v="322"/>
          <pc:sldLayoutMkLst>
            <pc:docMk/>
            <pc:sldMasterMk cId="0" sldId="2147483648"/>
            <pc:sldLayoutMk cId="0" sldId="2147483658"/>
          </pc:sldLayoutMkLst>
        </pc:sldLayoutChg>
        <pc:sldLayoutChg chg="modTransition">
          <pc:chgData name="Bob Fojut" userId="d231062e2b8b72d0" providerId="LiveId" clId="{1606E8E1-2277-9949-AA4D-9E6BB70F8595}" dt="2023-11-15T16:30:05.616" v="322"/>
          <pc:sldLayoutMkLst>
            <pc:docMk/>
            <pc:sldMasterMk cId="0" sldId="2147483648"/>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80E0E87-3125-47DF-909D-1184ACBC2831}" type="datetimeFigureOut">
              <a:rPr lang="en-US" smtClean="0"/>
              <a:pPr/>
              <a:t>2/29/24</a:t>
            </a:fld>
            <a:endParaRPr lang="en-US" dirty="0"/>
          </a:p>
        </p:txBody>
      </p:sp>
      <p:sp>
        <p:nvSpPr>
          <p:cNvPr id="4" name="Slide Image Placeholder 3"/>
          <p:cNvSpPr>
            <a:spLocks noGrp="1" noRot="1" noChangeAspect="1"/>
          </p:cNvSpPr>
          <p:nvPr>
            <p:ph type="sldImg" idx="2"/>
          </p:nvPr>
        </p:nvSpPr>
        <p:spPr>
          <a:xfrm>
            <a:off x="2292350" y="514350"/>
            <a:ext cx="45593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6A5C9D0-EDF3-4294-819E-0EED9608C69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9CAC3-C75B-D4BB-37C2-E6397476C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817A7-A7C1-0F87-611C-5A6B335C2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3D8FC-7722-22DC-F46E-0A38FDDD29D4}"/>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235E8683-6150-7727-267F-93A31EC1891D}"/>
              </a:ext>
            </a:extLst>
          </p:cNvPr>
          <p:cNvSpPr>
            <a:spLocks noGrp="1"/>
          </p:cNvSpPr>
          <p:nvPr>
            <p:ph type="sldNum" sz="quarter" idx="10"/>
          </p:nvPr>
        </p:nvSpPr>
        <p:spPr/>
        <p:txBody>
          <a:bodyPr/>
          <a:lstStyle/>
          <a:p>
            <a:fld id="{F6A5C9D0-EDF3-4294-819E-0EED9608C696}" type="slidenum">
              <a:rPr lang="en-US" smtClean="0"/>
              <a:pPr/>
              <a:t>1</a:t>
            </a:fld>
            <a:endParaRPr lang="en-US" dirty="0"/>
          </a:p>
        </p:txBody>
      </p:sp>
    </p:spTree>
    <p:extLst>
      <p:ext uri="{BB962C8B-B14F-4D97-AF65-F5344CB8AC3E}">
        <p14:creationId xmlns:p14="http://schemas.microsoft.com/office/powerpoint/2010/main" val="220909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C4AF6-840C-E76D-5A36-51E88AD92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BF3F1-510D-BDB4-A575-16BE6EB65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E815D-10A6-DA7D-A89D-371911A4A76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4B9DB4A-613E-C959-A3B5-B3F89021F51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5C9D0-EDF3-4294-819E-0EED9608C6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190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C4AF6-840C-E76D-5A36-51E88AD92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BF3F1-510D-BDB4-A575-16BE6EB65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E815D-10A6-DA7D-A89D-371911A4A76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4B9DB4A-613E-C959-A3B5-B3F89021F51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5C9D0-EDF3-4294-819E-0EED9608C6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121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5C9D0-EDF3-4294-819E-0EED9608C696}" type="slidenum">
              <a:rPr lang="en-US" smtClean="0"/>
              <a:pPr/>
              <a:t>24</a:t>
            </a:fld>
            <a:endParaRPr lang="en-US" dirty="0"/>
          </a:p>
        </p:txBody>
      </p:sp>
    </p:spTree>
    <p:extLst>
      <p:ext uri="{BB962C8B-B14F-4D97-AF65-F5344CB8AC3E}">
        <p14:creationId xmlns:p14="http://schemas.microsoft.com/office/powerpoint/2010/main" val="34241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27</a:t>
            </a:fld>
            <a:endParaRPr lang="en-US" dirty="0"/>
          </a:p>
        </p:txBody>
      </p:sp>
    </p:spTree>
    <p:extLst>
      <p:ext uri="{BB962C8B-B14F-4D97-AF65-F5344CB8AC3E}">
        <p14:creationId xmlns:p14="http://schemas.microsoft.com/office/powerpoint/2010/main" val="2727135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a:t>
            </a:fld>
            <a:endParaRPr lang="en-US" dirty="0"/>
          </a:p>
        </p:txBody>
      </p:sp>
    </p:spTree>
    <p:extLst>
      <p:ext uri="{BB962C8B-B14F-4D97-AF65-F5344CB8AC3E}">
        <p14:creationId xmlns:p14="http://schemas.microsoft.com/office/powerpoint/2010/main" val="3190778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9B17C-3B26-9D2B-8801-CF6E9E848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F941AD-46C8-C8C6-C8EF-8A18391A0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083B8-A300-A74D-72FE-54D85A6C06DF}"/>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984F7BA5-C9DF-9EC3-087D-C0C4637E9C68}"/>
              </a:ext>
            </a:extLst>
          </p:cNvPr>
          <p:cNvSpPr>
            <a:spLocks noGrp="1"/>
          </p:cNvSpPr>
          <p:nvPr>
            <p:ph type="sldNum" sz="quarter" idx="10"/>
          </p:nvPr>
        </p:nvSpPr>
        <p:spPr/>
        <p:txBody>
          <a:bodyPr/>
          <a:lstStyle/>
          <a:p>
            <a:fld id="{F6A5C9D0-EDF3-4294-819E-0EED9608C696}" type="slidenum">
              <a:rPr lang="en-US" smtClean="0"/>
              <a:pPr/>
              <a:t>3</a:t>
            </a:fld>
            <a:endParaRPr lang="en-US" dirty="0"/>
          </a:p>
        </p:txBody>
      </p:sp>
    </p:spTree>
    <p:extLst>
      <p:ext uri="{BB962C8B-B14F-4D97-AF65-F5344CB8AC3E}">
        <p14:creationId xmlns:p14="http://schemas.microsoft.com/office/powerpoint/2010/main" val="139047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C4AF6-840C-E76D-5A36-51E88AD92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BF3F1-510D-BDB4-A575-16BE6EB65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E815D-10A6-DA7D-A89D-371911A4A76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4B9DB4A-613E-C959-A3B5-B3F89021F51D}"/>
              </a:ext>
            </a:extLst>
          </p:cNvPr>
          <p:cNvSpPr>
            <a:spLocks noGrp="1"/>
          </p:cNvSpPr>
          <p:nvPr>
            <p:ph type="sldNum" sz="quarter" idx="10"/>
          </p:nvPr>
        </p:nvSpPr>
        <p:spPr/>
        <p:txBody>
          <a:bodyPr/>
          <a:lstStyle/>
          <a:p>
            <a:fld id="{F6A5C9D0-EDF3-4294-819E-0EED9608C696}" type="slidenum">
              <a:rPr lang="en-US" smtClean="0"/>
              <a:pPr/>
              <a:t>4</a:t>
            </a:fld>
            <a:endParaRPr lang="en-US" dirty="0"/>
          </a:p>
        </p:txBody>
      </p:sp>
    </p:spTree>
    <p:extLst>
      <p:ext uri="{BB962C8B-B14F-4D97-AF65-F5344CB8AC3E}">
        <p14:creationId xmlns:p14="http://schemas.microsoft.com/office/powerpoint/2010/main" val="319340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C4AF6-840C-E76D-5A36-51E88AD92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BF3F1-510D-BDB4-A575-16BE6EB65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E815D-10A6-DA7D-A89D-371911A4A76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4B9DB4A-613E-C959-A3B5-B3F89021F51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5C9D0-EDF3-4294-819E-0EED9608C6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586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C4AF6-840C-E76D-5A36-51E88AD92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BF3F1-510D-BDB4-A575-16BE6EB65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E815D-10A6-DA7D-A89D-371911A4A76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4B9DB4A-613E-C959-A3B5-B3F89021F51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5C9D0-EDF3-4294-819E-0EED9608C6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7260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5C9D0-EDF3-4294-819E-0EED9608C696}" type="slidenum">
              <a:rPr lang="en-US" smtClean="0"/>
              <a:pPr/>
              <a:t>14</a:t>
            </a:fld>
            <a:endParaRPr lang="en-US" dirty="0"/>
          </a:p>
        </p:txBody>
      </p:sp>
    </p:spTree>
    <p:extLst>
      <p:ext uri="{BB962C8B-B14F-4D97-AF65-F5344CB8AC3E}">
        <p14:creationId xmlns:p14="http://schemas.microsoft.com/office/powerpoint/2010/main" val="330005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5C9D0-EDF3-4294-819E-0EED9608C696}" type="slidenum">
              <a:rPr lang="en-US" smtClean="0"/>
              <a:pPr/>
              <a:t>17</a:t>
            </a:fld>
            <a:endParaRPr lang="en-US" dirty="0"/>
          </a:p>
        </p:txBody>
      </p:sp>
    </p:spTree>
    <p:extLst>
      <p:ext uri="{BB962C8B-B14F-4D97-AF65-F5344CB8AC3E}">
        <p14:creationId xmlns:p14="http://schemas.microsoft.com/office/powerpoint/2010/main" val="395858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5C9D0-EDF3-4294-819E-0EED9608C6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380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473BCE-A2AB-4348-A39C-C12924232498}" type="datetimeFigureOut">
              <a:rPr lang="en-US" smtClean="0"/>
              <a:pPr/>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73BCE-A2AB-4348-A39C-C12924232498}" type="datetimeFigureOut">
              <a:rPr lang="en-US" smtClean="0"/>
              <a:pPr/>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73BCE-A2AB-4348-A39C-C12924232498}" type="datetimeFigureOut">
              <a:rPr lang="en-US" smtClean="0"/>
              <a:pPr/>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73BCE-A2AB-4348-A39C-C12924232498}" type="datetimeFigureOut">
              <a:rPr lang="en-US" smtClean="0"/>
              <a:pPr/>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473BCE-A2AB-4348-A39C-C12924232498}" type="datetimeFigureOut">
              <a:rPr lang="en-US" smtClean="0"/>
              <a:pPr/>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473BCE-A2AB-4348-A39C-C12924232498}" type="datetimeFigureOut">
              <a:rPr lang="en-US" smtClean="0"/>
              <a:pPr/>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473BCE-A2AB-4348-A39C-C12924232498}" type="datetimeFigureOut">
              <a:rPr lang="en-US" smtClean="0"/>
              <a:pPr/>
              <a:t>2/29/24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473BCE-A2AB-4348-A39C-C12924232498}" type="datetimeFigureOut">
              <a:rPr lang="en-US" smtClean="0"/>
              <a:pPr/>
              <a:t>2/29/24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73BCE-A2AB-4348-A39C-C12924232498}" type="datetimeFigureOut">
              <a:rPr lang="en-US" smtClean="0"/>
              <a:pPr/>
              <a:t>2/29/24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73BCE-A2AB-4348-A39C-C12924232498}" type="datetimeFigureOut">
              <a:rPr lang="en-US" smtClean="0"/>
              <a:pPr/>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73BCE-A2AB-4348-A39C-C12924232498}" type="datetimeFigureOut">
              <a:rPr lang="en-US" smtClean="0"/>
              <a:pPr/>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4000"/>
                    </a14:imgEffect>
                    <a14:imgEffect>
                      <a14:brightnessContrast contrast="-46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73BCE-A2AB-4348-A39C-C12924232498}" type="datetimeFigureOut">
              <a:rPr lang="en-US" smtClean="0"/>
              <a:pPr/>
              <a:t>2/29/24</a:t>
            </a:fld>
            <a:endParaRPr lang="en-US" dirty="0"/>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1AD6E-69E2-4A22-9123-7AC335654D6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ms.gov/regulations-and-guidance/guidance/transmittals/downloads/r311cp.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oig.hhs.gov/reports-and-publications/workplan/summary/wp-summary-0000742.as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7442B-EC78-F517-FC67-793774DC8F8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EBDD994-4773-95C5-7980-288DE7183D78}"/>
              </a:ext>
            </a:extLst>
          </p:cNvPr>
          <p:cNvSpPr txBox="1"/>
          <p:nvPr/>
        </p:nvSpPr>
        <p:spPr>
          <a:xfrm>
            <a:off x="17247" y="2743200"/>
            <a:ext cx="12161837" cy="570541"/>
          </a:xfrm>
          <a:prstGeom prst="rect">
            <a:avLst/>
          </a:prstGeom>
          <a:noFill/>
        </p:spPr>
        <p:txBody>
          <a:bodyPr wrap="square" rtlCol="0">
            <a:spAutoFit/>
          </a:bodyPr>
          <a:lstStyle/>
          <a:p>
            <a:pPr algn="ctr">
              <a:lnSpc>
                <a:spcPts val="3480"/>
              </a:lnSpc>
              <a:defRPr/>
            </a:pPr>
            <a:r>
              <a:rPr kumimoji="0" lang="en-US" sz="4800" b="0" i="0" u="none" strike="noStrike" kern="1200" cap="none" spc="0" normalizeH="0" baseline="0" noProof="0" dirty="0">
                <a:ln>
                  <a:noFill/>
                </a:ln>
                <a:solidFill>
                  <a:srgbClr val="767171"/>
                </a:solidFill>
                <a:effectLst/>
                <a:uLnTx/>
                <a:uFillTx/>
                <a:latin typeface="Franklin Gothic Demi" pitchFamily="34" charset="0"/>
                <a:ea typeface="+mn-ea"/>
                <a:cs typeface="+mn-cs"/>
              </a:rPr>
              <a:t>OIG Trauma Payment Audits: </a:t>
            </a:r>
          </a:p>
        </p:txBody>
      </p:sp>
      <p:sp>
        <p:nvSpPr>
          <p:cNvPr id="9" name="TextBox 8">
            <a:extLst>
              <a:ext uri="{FF2B5EF4-FFF2-40B4-BE49-F238E27FC236}">
                <a16:creationId xmlns:a16="http://schemas.microsoft.com/office/drawing/2014/main" id="{D2D5FB52-4252-94A4-9E12-D3B65027DDFD}"/>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TSN</a:t>
            </a:r>
            <a:r>
              <a:rPr lang="en-US" sz="3200" dirty="0">
                <a:solidFill>
                  <a:srgbClr val="C87137"/>
                </a:solidFill>
                <a:latin typeface="Franklin Gothic Demi" pitchFamily="34" charset="0"/>
              </a:rPr>
              <a:t> Webinars</a:t>
            </a:r>
          </a:p>
        </p:txBody>
      </p:sp>
      <p:cxnSp>
        <p:nvCxnSpPr>
          <p:cNvPr id="10" name="Straight Connector 9">
            <a:extLst>
              <a:ext uri="{FF2B5EF4-FFF2-40B4-BE49-F238E27FC236}">
                <a16:creationId xmlns:a16="http://schemas.microsoft.com/office/drawing/2014/main" id="{A132D028-B428-F734-5F3F-69185004D235}"/>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7A39074-D1A9-F1BC-F917-B575A62196FA}"/>
              </a:ext>
            </a:extLst>
          </p:cNvPr>
          <p:cNvSpPr txBox="1"/>
          <p:nvPr/>
        </p:nvSpPr>
        <p:spPr>
          <a:xfrm>
            <a:off x="1" y="3505200"/>
            <a:ext cx="12161837" cy="541174"/>
          </a:xfrm>
          <a:prstGeom prst="rect">
            <a:avLst/>
          </a:prstGeom>
          <a:noFill/>
        </p:spPr>
        <p:txBody>
          <a:bodyPr wrap="square" rtlCol="0">
            <a:spAutoFit/>
          </a:bodyPr>
          <a:lstStyle/>
          <a:p>
            <a:pPr algn="ctr">
              <a:lnSpc>
                <a:spcPts val="3480"/>
              </a:lnSpc>
              <a:defRPr/>
            </a:pPr>
            <a:r>
              <a:rPr kumimoji="0" lang="en-US" sz="3600" b="0" i="0" u="none" strike="noStrike" kern="1200" cap="none" spc="0" normalizeH="0" baseline="0" noProof="0" dirty="0">
                <a:ln>
                  <a:noFill/>
                </a:ln>
                <a:solidFill>
                  <a:srgbClr val="C87137"/>
                </a:solidFill>
                <a:effectLst/>
                <a:uLnTx/>
                <a:uFillTx/>
                <a:latin typeface="Franklin Gothic Demi" pitchFamily="34" charset="0"/>
                <a:ea typeface="+mn-ea"/>
                <a:cs typeface="+mn-cs"/>
              </a:rPr>
              <a:t>What to Know and How to Prepare</a:t>
            </a:r>
            <a:endParaRPr lang="en-US" sz="2800" dirty="0">
              <a:solidFill>
                <a:srgbClr val="C87137"/>
              </a:solidFill>
              <a:latin typeface="Franklin Gothic Demi" pitchFamily="34" charset="0"/>
            </a:endParaRPr>
          </a:p>
        </p:txBody>
      </p:sp>
    </p:spTree>
    <p:extLst>
      <p:ext uri="{BB962C8B-B14F-4D97-AF65-F5344CB8AC3E}">
        <p14:creationId xmlns:p14="http://schemas.microsoft.com/office/powerpoint/2010/main" val="373933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7DF881-02CD-4B29-458B-95D2FED496EA}"/>
              </a:ext>
            </a:extLst>
          </p:cNvPr>
          <p:cNvSpPr>
            <a:spLocks noGrp="1"/>
          </p:cNvSpPr>
          <p:nvPr>
            <p:ph idx="1"/>
          </p:nvPr>
        </p:nvSpPr>
        <p:spPr>
          <a:xfrm>
            <a:off x="2315523" y="1981200"/>
            <a:ext cx="7530792" cy="3956789"/>
          </a:xfrm>
        </p:spPr>
        <p:txBody>
          <a:bodyPr>
            <a:normAutofit/>
          </a:bodyPr>
          <a:lstStyle/>
          <a:p>
            <a:pPr marL="0" indent="0">
              <a:lnSpc>
                <a:spcPct val="200000"/>
              </a:lnSpc>
              <a:spcBef>
                <a:spcPts val="0"/>
              </a:spcBef>
              <a:buNone/>
            </a:pPr>
            <a:r>
              <a:rPr lang="en-US" sz="2394"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FL 14, Type 5 – admit type or source</a:t>
            </a:r>
          </a:p>
          <a:p>
            <a:pPr marL="0" indent="0">
              <a:lnSpc>
                <a:spcPct val="200000"/>
              </a:lnSpc>
              <a:spcBef>
                <a:spcPts val="0"/>
              </a:spcBef>
              <a:buNone/>
            </a:pPr>
            <a:r>
              <a:rPr lang="en-US" sz="2394"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UB 68x – trauma team activation fee</a:t>
            </a:r>
          </a:p>
          <a:p>
            <a:pPr marL="0" indent="0">
              <a:lnSpc>
                <a:spcPct val="200000"/>
              </a:lnSpc>
              <a:spcBef>
                <a:spcPts val="0"/>
              </a:spcBef>
              <a:buNone/>
            </a:pPr>
            <a:r>
              <a:rPr lang="en-US" sz="2394"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UB 450 – Emergency Room general fee classification</a:t>
            </a:r>
          </a:p>
          <a:p>
            <a:pPr marL="0" indent="0">
              <a:lnSpc>
                <a:spcPct val="200000"/>
              </a:lnSpc>
              <a:spcBef>
                <a:spcPts val="0"/>
              </a:spcBef>
              <a:buNone/>
            </a:pPr>
            <a:r>
              <a:rPr lang="en-US" sz="2394"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UB 208 – trauma critical care daily accommodation fee</a:t>
            </a:r>
          </a:p>
        </p:txBody>
      </p:sp>
      <p:sp>
        <p:nvSpPr>
          <p:cNvPr id="4" name="TextBox 3">
            <a:extLst>
              <a:ext uri="{FF2B5EF4-FFF2-40B4-BE49-F238E27FC236}">
                <a16:creationId xmlns:a16="http://schemas.microsoft.com/office/drawing/2014/main" id="{7C679CA1-5BBC-C1DF-79BB-6654D2FCF72E}"/>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Trauma center revenue and billing codes</a:t>
            </a:r>
          </a:p>
        </p:txBody>
      </p:sp>
    </p:spTree>
    <p:extLst>
      <p:ext uri="{BB962C8B-B14F-4D97-AF65-F5344CB8AC3E}">
        <p14:creationId xmlns:p14="http://schemas.microsoft.com/office/powerpoint/2010/main" val="145901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F29AAD-E90A-513F-C8B0-C2962535FBF4}"/>
              </a:ext>
            </a:extLst>
          </p:cNvPr>
          <p:cNvSpPr>
            <a:spLocks noGrp="1"/>
          </p:cNvSpPr>
          <p:nvPr>
            <p:ph idx="1"/>
          </p:nvPr>
        </p:nvSpPr>
        <p:spPr>
          <a:xfrm>
            <a:off x="2860007" y="1663887"/>
            <a:ext cx="6441824" cy="3365313"/>
          </a:xfrm>
        </p:spPr>
        <p:txBody>
          <a:bodyPr>
            <a:noAutofit/>
          </a:bodyPr>
          <a:lstStyle/>
          <a:p>
            <a:pPr marL="119063" indent="0" algn="ctr">
              <a:spcAft>
                <a:spcPts val="599"/>
              </a:spcAft>
              <a:buNone/>
            </a:pPr>
            <a:r>
              <a:rPr lang="en-US" sz="20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Revenue Code UB 68x – Trauma Team Response</a:t>
            </a:r>
          </a:p>
          <a:p>
            <a:pPr marL="119063" indent="0" algn="ctr">
              <a:spcAft>
                <a:spcPts val="599"/>
              </a:spcAft>
              <a:buNone/>
            </a:pPr>
            <a:endParaRPr lang="en-US" sz="8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endParaRPr>
          </a:p>
          <a:p>
            <a:pPr marL="119063" indent="0" algn="ctr">
              <a:spcAft>
                <a:spcPts val="599"/>
              </a:spcAft>
              <a:buNone/>
            </a:pPr>
            <a:r>
              <a:rPr lang="en-US" sz="18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“x” indicates </a:t>
            </a:r>
            <a:r>
              <a:rPr lang="en-US" sz="1800" u="sng"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trauma center level</a:t>
            </a:r>
            <a:r>
              <a:rPr lang="en-US" sz="18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 </a:t>
            </a:r>
            <a:r>
              <a:rPr lang="en-US" sz="1800" i="1"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not</a:t>
            </a:r>
            <a:r>
              <a:rPr lang="en-US" sz="18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 the activation level</a:t>
            </a:r>
          </a:p>
          <a:p>
            <a:pPr marL="119063" indent="0">
              <a:spcAft>
                <a:spcPts val="599"/>
              </a:spcAft>
              <a:buNone/>
            </a:pPr>
            <a:endParaRPr lang="en-US" sz="8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endParaRPr>
          </a:p>
          <a:p>
            <a:pPr marL="2576513" lvl="1" indent="0">
              <a:spcAft>
                <a:spcPts val="599"/>
              </a:spcAft>
              <a:buNone/>
            </a:pPr>
            <a:r>
              <a:rPr lang="en-US" sz="18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681 = Level I</a:t>
            </a:r>
          </a:p>
          <a:p>
            <a:pPr marL="2576513" lvl="1" indent="0">
              <a:spcAft>
                <a:spcPts val="599"/>
              </a:spcAft>
              <a:buNone/>
            </a:pPr>
            <a:r>
              <a:rPr lang="en-US" sz="18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682 = Level II</a:t>
            </a:r>
          </a:p>
          <a:p>
            <a:pPr marL="2576513" lvl="1" indent="0">
              <a:spcAft>
                <a:spcPts val="599"/>
              </a:spcAft>
              <a:buNone/>
            </a:pPr>
            <a:r>
              <a:rPr lang="en-US" sz="18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683 = Level III</a:t>
            </a:r>
          </a:p>
          <a:p>
            <a:pPr marL="2576513" lvl="1" indent="0">
              <a:spcAft>
                <a:spcPts val="599"/>
              </a:spcAft>
              <a:buNone/>
            </a:pPr>
            <a:r>
              <a:rPr lang="en-US" sz="18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684 = Level IV</a:t>
            </a:r>
          </a:p>
          <a:p>
            <a:pPr marL="2576513" lvl="1" indent="0">
              <a:spcAft>
                <a:spcPts val="599"/>
              </a:spcAft>
              <a:buNone/>
            </a:pPr>
            <a:r>
              <a:rPr lang="en-US" sz="18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689 = Other</a:t>
            </a:r>
          </a:p>
          <a:p>
            <a:pPr marL="119063" lvl="1" indent="0">
              <a:spcAft>
                <a:spcPts val="599"/>
              </a:spcAft>
              <a:buNone/>
            </a:pPr>
            <a:endParaRPr lang="en-US" sz="18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endParaRPr>
          </a:p>
        </p:txBody>
      </p:sp>
      <p:sp>
        <p:nvSpPr>
          <p:cNvPr id="8" name="TextBox 7">
            <a:extLst>
              <a:ext uri="{FF2B5EF4-FFF2-40B4-BE49-F238E27FC236}">
                <a16:creationId xmlns:a16="http://schemas.microsoft.com/office/drawing/2014/main" id="{1F13261C-0FDC-C139-01F4-4059CF0D3ABF}"/>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Designated or verified trauma centers</a:t>
            </a:r>
          </a:p>
        </p:txBody>
      </p:sp>
      <p:sp>
        <p:nvSpPr>
          <p:cNvPr id="9" name="TextBox 8">
            <a:extLst>
              <a:ext uri="{FF2B5EF4-FFF2-40B4-BE49-F238E27FC236}">
                <a16:creationId xmlns:a16="http://schemas.microsoft.com/office/drawing/2014/main" id="{D8848E10-7F21-7CE5-FE72-ABA2D8B3504D}"/>
              </a:ext>
            </a:extLst>
          </p:cNvPr>
          <p:cNvSpPr txBox="1"/>
          <p:nvPr/>
        </p:nvSpPr>
        <p:spPr>
          <a:xfrm>
            <a:off x="2070894" y="5346312"/>
            <a:ext cx="8020050" cy="830997"/>
          </a:xfrm>
          <a:prstGeom prst="rect">
            <a:avLst/>
          </a:prstGeom>
          <a:noFill/>
        </p:spPr>
        <p:txBody>
          <a:bodyPr wrap="square" rtlCol="0">
            <a:spAutoFit/>
          </a:bodyPr>
          <a:lstStyle/>
          <a:p>
            <a:r>
              <a:rPr lang="en-US" sz="16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To be used by trauma center/hospitals as </a:t>
            </a:r>
            <a:r>
              <a:rPr lang="en-US" sz="1600" b="1"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licensed</a:t>
            </a:r>
            <a:r>
              <a:rPr lang="en-US" sz="16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 or </a:t>
            </a:r>
            <a:r>
              <a:rPr lang="en-US" sz="1600" b="1"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designated</a:t>
            </a:r>
            <a:r>
              <a:rPr lang="en-US" sz="16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 by the State or local government authority authorized to do so, or as </a:t>
            </a:r>
            <a:r>
              <a:rPr lang="en-US" sz="1600" b="1"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verified</a:t>
            </a:r>
            <a:r>
              <a:rPr lang="en-US" sz="16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 by the American College of Surgeons and involving a trauma activation. (Source: </a:t>
            </a:r>
            <a:r>
              <a:rPr lang="en-US" sz="16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hlinkClick r:id="rId2"/>
              </a:rPr>
              <a:t>CMS Manual System Pub. 100-04</a:t>
            </a:r>
            <a:r>
              <a:rPr lang="en-US" sz="16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a:t>
            </a:r>
            <a:endParaRPr lang="en-US" dirty="0"/>
          </a:p>
        </p:txBody>
      </p:sp>
    </p:spTree>
    <p:extLst>
      <p:ext uri="{BB962C8B-B14F-4D97-AF65-F5344CB8AC3E}">
        <p14:creationId xmlns:p14="http://schemas.microsoft.com/office/powerpoint/2010/main" val="159252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25CFB0-8FF7-AADB-44DC-7ECF3C873C5A}"/>
              </a:ext>
            </a:extLst>
          </p:cNvPr>
          <p:cNvSpPr>
            <a:spLocks noGrp="1"/>
          </p:cNvSpPr>
          <p:nvPr>
            <p:ph idx="1"/>
          </p:nvPr>
        </p:nvSpPr>
        <p:spPr>
          <a:xfrm>
            <a:off x="6690519" y="2137146"/>
            <a:ext cx="4343400" cy="3969740"/>
          </a:xfrm>
        </p:spPr>
        <p:txBody>
          <a:bodyPr anchor="t">
            <a:normAutofit/>
          </a:bodyPr>
          <a:lstStyle/>
          <a:p>
            <a:pPr marL="39588" indent="0">
              <a:spcAft>
                <a:spcPts val="599"/>
              </a:spcAft>
              <a:buNone/>
            </a:pPr>
            <a:r>
              <a:rPr lang="en-US" sz="1596"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Form/Field Locator 14, Type 5 = Trauma Center</a:t>
            </a:r>
          </a:p>
          <a:p>
            <a:pPr marL="39588" indent="0">
              <a:spcAft>
                <a:spcPts val="599"/>
              </a:spcAft>
              <a:buNone/>
            </a:pPr>
            <a:r>
              <a:rPr lang="en-US" sz="1596"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Used in the registration process to identify the type of patient admission:</a:t>
            </a:r>
          </a:p>
          <a:p>
            <a:pPr marL="201130" lvl="1" indent="0">
              <a:spcBef>
                <a:spcPts val="0"/>
              </a:spcBef>
              <a:spcAft>
                <a:spcPts val="599"/>
              </a:spcAft>
              <a:buNone/>
            </a:pPr>
            <a:r>
              <a:rPr lang="en-US" sz="1596"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	1 Emergency </a:t>
            </a:r>
          </a:p>
          <a:p>
            <a:pPr marL="201130" lvl="1" indent="0">
              <a:spcBef>
                <a:spcPts val="0"/>
              </a:spcBef>
              <a:spcAft>
                <a:spcPts val="599"/>
              </a:spcAft>
              <a:buNone/>
            </a:pPr>
            <a:r>
              <a:rPr lang="en-US" sz="1596"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	2 Urgent </a:t>
            </a:r>
          </a:p>
          <a:p>
            <a:pPr marL="201130" lvl="1" indent="0">
              <a:spcBef>
                <a:spcPts val="0"/>
              </a:spcBef>
              <a:spcAft>
                <a:spcPts val="599"/>
              </a:spcAft>
              <a:buNone/>
            </a:pPr>
            <a:r>
              <a:rPr lang="en-US" sz="1596"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	3 Elective </a:t>
            </a:r>
          </a:p>
          <a:p>
            <a:pPr marL="201130" lvl="1" indent="0">
              <a:spcBef>
                <a:spcPts val="0"/>
              </a:spcBef>
              <a:spcAft>
                <a:spcPts val="599"/>
              </a:spcAft>
              <a:buNone/>
            </a:pPr>
            <a:r>
              <a:rPr lang="en-US" sz="1596"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	4 Newborn </a:t>
            </a:r>
          </a:p>
          <a:p>
            <a:pPr marL="201130" lvl="1" indent="0">
              <a:spcBef>
                <a:spcPts val="0"/>
              </a:spcBef>
              <a:spcAft>
                <a:spcPts val="599"/>
              </a:spcAft>
              <a:buNone/>
            </a:pPr>
            <a:r>
              <a:rPr lang="en-US" sz="1596"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	5 Trauma </a:t>
            </a:r>
          </a:p>
          <a:p>
            <a:pPr marL="53840" lvl="1" indent="0">
              <a:spcAft>
                <a:spcPts val="599"/>
              </a:spcAft>
              <a:buNone/>
            </a:pPr>
            <a:r>
              <a:rPr lang="en-US" sz="1596" u="sng" dirty="0">
                <a:solidFill>
                  <a:srgbClr val="D38E5F"/>
                </a:solidFill>
                <a:latin typeface="Franklin Gothic Medium" panose="020B0603020102020204" pitchFamily="34" charset="0"/>
                <a:ea typeface="Roboto Light" panose="02000000000000000000" pitchFamily="2" charset="0"/>
                <a:cs typeface="Calibri Light" panose="020F0302020204030204" pitchFamily="34" charset="0"/>
              </a:rPr>
              <a:t>Must</a:t>
            </a:r>
            <a:r>
              <a:rPr lang="en-US" sz="1596" dirty="0">
                <a:solidFill>
                  <a:srgbClr val="D38E5F"/>
                </a:solidFill>
                <a:latin typeface="Franklin Gothic Medium" panose="020B0603020102020204" pitchFamily="34" charset="0"/>
                <a:ea typeface="Roboto Light" panose="02000000000000000000" pitchFamily="2" charset="0"/>
                <a:cs typeface="Calibri Light" panose="020F0302020204030204" pitchFamily="34" charset="0"/>
              </a:rPr>
              <a:t> be used to identify trauma patients for subsequent coding of UB 68x</a:t>
            </a:r>
          </a:p>
        </p:txBody>
      </p:sp>
      <p:pic>
        <p:nvPicPr>
          <p:cNvPr id="6" name="Picture 5">
            <a:extLst>
              <a:ext uri="{FF2B5EF4-FFF2-40B4-BE49-F238E27FC236}">
                <a16:creationId xmlns:a16="http://schemas.microsoft.com/office/drawing/2014/main" id="{9DB54BF8-F4C0-B044-E55D-E046B527D512}"/>
              </a:ext>
            </a:extLst>
          </p:cNvPr>
          <p:cNvPicPr>
            <a:picLocks noChangeAspect="1"/>
          </p:cNvPicPr>
          <p:nvPr/>
        </p:nvPicPr>
        <p:blipFill>
          <a:blip r:embed="rId2"/>
          <a:stretch>
            <a:fillRect/>
          </a:stretch>
        </p:blipFill>
        <p:spPr>
          <a:xfrm>
            <a:off x="1204118" y="2139982"/>
            <a:ext cx="5037755" cy="1171277"/>
          </a:xfrm>
          <a:prstGeom prst="rect">
            <a:avLst/>
          </a:prstGeom>
        </p:spPr>
      </p:pic>
      <p:pic>
        <p:nvPicPr>
          <p:cNvPr id="2" name="Picture 1">
            <a:extLst>
              <a:ext uri="{FF2B5EF4-FFF2-40B4-BE49-F238E27FC236}">
                <a16:creationId xmlns:a16="http://schemas.microsoft.com/office/drawing/2014/main" id="{DC7E14EA-1E28-F2A3-6BA3-9D73FB5BDBBC}"/>
              </a:ext>
            </a:extLst>
          </p:cNvPr>
          <p:cNvPicPr>
            <a:picLocks noChangeAspect="1"/>
          </p:cNvPicPr>
          <p:nvPr/>
        </p:nvPicPr>
        <p:blipFill>
          <a:blip r:embed="rId3"/>
          <a:stretch>
            <a:fillRect/>
          </a:stretch>
        </p:blipFill>
        <p:spPr>
          <a:xfrm>
            <a:off x="1204119" y="3581400"/>
            <a:ext cx="5037755" cy="1473543"/>
          </a:xfrm>
          <a:prstGeom prst="rect">
            <a:avLst/>
          </a:prstGeom>
        </p:spPr>
      </p:pic>
      <p:sp>
        <p:nvSpPr>
          <p:cNvPr id="3" name="TextBox 2">
            <a:extLst>
              <a:ext uri="{FF2B5EF4-FFF2-40B4-BE49-F238E27FC236}">
                <a16:creationId xmlns:a16="http://schemas.microsoft.com/office/drawing/2014/main" id="{6E2A09BC-0132-A2A3-AF63-BECA3051569C}"/>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FL 14, Type 5 – Trauma Patient Registration</a:t>
            </a:r>
          </a:p>
        </p:txBody>
      </p:sp>
    </p:spTree>
    <p:extLst>
      <p:ext uri="{BB962C8B-B14F-4D97-AF65-F5344CB8AC3E}">
        <p14:creationId xmlns:p14="http://schemas.microsoft.com/office/powerpoint/2010/main" val="144519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87137"/>
        </a:solidFill>
        <a:effectLst/>
      </p:bgPr>
    </p:bg>
    <p:spTree>
      <p:nvGrpSpPr>
        <p:cNvPr id="1" name="">
          <a:extLst>
            <a:ext uri="{FF2B5EF4-FFF2-40B4-BE49-F238E27FC236}">
              <a16:creationId xmlns:a16="http://schemas.microsoft.com/office/drawing/2014/main" id="{B3B847FC-CE8E-4FD1-1EFB-9D9EF97EB8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2DEDAA-FEF9-D839-CE61-6F524B5A8F2A}"/>
              </a:ext>
            </a:extLst>
          </p:cNvPr>
          <p:cNvSpPr txBox="1"/>
          <p:nvPr/>
        </p:nvSpPr>
        <p:spPr>
          <a:xfrm>
            <a:off x="0" y="2551837"/>
            <a:ext cx="1216183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Franklin Gothic Demi" pitchFamily="34" charset="0"/>
                <a:ea typeface="+mn-ea"/>
                <a:cs typeface="+mn-cs"/>
              </a:rPr>
              <a:t>Trauma Team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Franklin Gothic Demi" pitchFamily="34" charset="0"/>
                <a:ea typeface="+mn-ea"/>
                <a:cs typeface="+mn-cs"/>
              </a:rPr>
              <a:t>Upgrades &amp; Downgrades</a:t>
            </a:r>
          </a:p>
        </p:txBody>
      </p:sp>
    </p:spTree>
    <p:extLst>
      <p:ext uri="{BB962C8B-B14F-4D97-AF65-F5344CB8AC3E}">
        <p14:creationId xmlns:p14="http://schemas.microsoft.com/office/powerpoint/2010/main" val="247309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E79EF5-C97D-3796-653D-C5AD5BCA72FF}"/>
              </a:ext>
            </a:extLst>
          </p:cNvPr>
          <p:cNvSpPr>
            <a:spLocks noGrp="1"/>
          </p:cNvSpPr>
          <p:nvPr>
            <p:ph idx="1"/>
          </p:nvPr>
        </p:nvSpPr>
        <p:spPr>
          <a:xfrm>
            <a:off x="1051719" y="1600201"/>
            <a:ext cx="10134600" cy="4525963"/>
          </a:xfrm>
        </p:spPr>
        <p:txBody>
          <a:bodyPr>
            <a:normAutofit/>
          </a:bodyPr>
          <a:lstStyle/>
          <a:p>
            <a:pPr>
              <a:buFont typeface="Wingdings" pitchFamily="2" charset="2"/>
              <a:buChar char="§"/>
            </a:pPr>
            <a:r>
              <a:rPr lang="en-US" sz="1795"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Trauma team activations are intended to be medically necessary to meet the needs of the injured patient who would otherwise have a life- or limb-threatening result if left untreated. </a:t>
            </a:r>
          </a:p>
          <a:p>
            <a:pPr>
              <a:buFont typeface="Wingdings" pitchFamily="2" charset="2"/>
              <a:buChar char="§"/>
            </a:pPr>
            <a:r>
              <a:rPr lang="en-US" sz="1795"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Downgrade – after the trauma team is activated (notified), the patient does not meet the criteria for the level of response. </a:t>
            </a:r>
          </a:p>
          <a:p>
            <a:pPr marL="741807" lvl="1">
              <a:buFont typeface="Courier New" panose="02070309020205020404" pitchFamily="49" charset="0"/>
              <a:buChar char="o"/>
            </a:pPr>
            <a:r>
              <a:rPr lang="en-US" sz="1397"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Examples:</a:t>
            </a:r>
          </a:p>
          <a:p>
            <a:pPr lvl="1">
              <a:buFont typeface="Courier New" panose="02070309020205020404" pitchFamily="49" charset="0"/>
              <a:buChar char="o"/>
            </a:pPr>
            <a:r>
              <a:rPr lang="en-US" sz="1397"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EMS notifies ED of patient with GSW to head. Patient arrives, sitting up on the stretcher with a graze wound to the scalp – appropriate downgrade</a:t>
            </a:r>
          </a:p>
          <a:p>
            <a:pPr lvl="1">
              <a:buFont typeface="Courier New" panose="02070309020205020404" pitchFamily="49" charset="0"/>
              <a:buChar char="o"/>
            </a:pPr>
            <a:r>
              <a:rPr lang="en-US" sz="1397"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EMS notifies ED of patient with MVC, rollover, entrapment. After full work up, found to have no injuries and downgraded – </a:t>
            </a:r>
            <a:r>
              <a:rPr lang="en-US" sz="1397" i="1"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inappropriate</a:t>
            </a:r>
            <a:r>
              <a:rPr lang="en-US" sz="1397"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 downgrade</a:t>
            </a:r>
          </a:p>
          <a:p>
            <a:pPr>
              <a:buFont typeface="Wingdings" pitchFamily="2" charset="2"/>
              <a:buChar char="§"/>
            </a:pPr>
            <a:r>
              <a:rPr lang="en-US" sz="1795"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Upgrade – after the trauma team is activated (notified), the patient’s condition warrants the need for additional resources. Criteria must be met for the higher level of response.</a:t>
            </a:r>
          </a:p>
          <a:p>
            <a:pPr marL="741807" lvl="1">
              <a:buFont typeface="Courier New" panose="02070309020205020404" pitchFamily="49" charset="0"/>
              <a:buChar char="o"/>
            </a:pPr>
            <a:r>
              <a:rPr lang="en-US" sz="1397"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Examples:</a:t>
            </a:r>
          </a:p>
          <a:p>
            <a:pPr lvl="1">
              <a:buFont typeface="Courier New" panose="02070309020205020404" pitchFamily="49" charset="0"/>
              <a:buChar char="o"/>
            </a:pPr>
            <a:r>
              <a:rPr lang="en-US" sz="1397"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EMS notifies ED of elderly patient fall from standing with leg shortening. After arrival, identified altered mental status from baseline and fractured forearm, in addition to hip fracture – appropriate upgrade</a:t>
            </a:r>
          </a:p>
          <a:p>
            <a:pPr lvl="1">
              <a:buFont typeface="Courier New" panose="02070309020205020404" pitchFamily="49" charset="0"/>
              <a:buChar char="o"/>
            </a:pPr>
            <a:r>
              <a:rPr lang="en-US" sz="1397"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EMS notifies ED of patient “found down”. After arrival, patient found to be intoxicated with no injuries but requires admission – </a:t>
            </a:r>
            <a:r>
              <a:rPr lang="en-US" sz="1397" i="1"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inappropriate</a:t>
            </a:r>
            <a:r>
              <a:rPr lang="en-US" sz="1397"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 upgrade</a:t>
            </a:r>
            <a:r>
              <a:rPr lang="en-US" sz="599"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 </a:t>
            </a:r>
          </a:p>
          <a:p>
            <a:pPr>
              <a:buFont typeface="Wingdings" pitchFamily="2" charset="2"/>
              <a:buChar char="§"/>
            </a:pPr>
            <a:endParaRPr lang="en-US" sz="1795"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endParaRPr>
          </a:p>
          <a:p>
            <a:pPr>
              <a:buFont typeface="Wingdings" pitchFamily="2" charset="2"/>
              <a:buChar char="§"/>
            </a:pPr>
            <a:endParaRPr lang="en-US" dirty="0">
              <a:solidFill>
                <a:srgbClr val="767171"/>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C90652A3-7AA2-33A2-D6FC-A1D829B40779}"/>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Upgrades and downgrades</a:t>
            </a:r>
          </a:p>
        </p:txBody>
      </p:sp>
    </p:spTree>
    <p:extLst>
      <p:ext uri="{BB962C8B-B14F-4D97-AF65-F5344CB8AC3E}">
        <p14:creationId xmlns:p14="http://schemas.microsoft.com/office/powerpoint/2010/main" val="230381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C5B9413-97A1-91FB-A522-1C6F36E065C0}"/>
              </a:ext>
            </a:extLst>
          </p:cNvPr>
          <p:cNvSpPr>
            <a:spLocks noGrp="1"/>
          </p:cNvSpPr>
          <p:nvPr>
            <p:ph idx="1"/>
          </p:nvPr>
        </p:nvSpPr>
        <p:spPr>
          <a:xfrm>
            <a:off x="1166019" y="1676400"/>
            <a:ext cx="9829800" cy="4241441"/>
          </a:xfrm>
        </p:spPr>
        <p:txBody>
          <a:bodyPr>
            <a:noAutofit/>
          </a:bodyPr>
          <a:lstStyle/>
          <a:p>
            <a:pPr marL="0" indent="0">
              <a:buNone/>
            </a:pPr>
            <a:r>
              <a:rPr lang="en-US" sz="1800" u="sng" dirty="0">
                <a:solidFill>
                  <a:srgbClr val="767171"/>
                </a:solidFill>
                <a:latin typeface="Franklin Gothic Medium" panose="020B0603020102020204" pitchFamily="34" charset="0"/>
              </a:rPr>
              <a:t>Benefit: </a:t>
            </a:r>
          </a:p>
          <a:p>
            <a:pPr marL="0" indent="0">
              <a:buNone/>
            </a:pPr>
            <a:endParaRPr lang="en-US" sz="800" u="sng" dirty="0">
              <a:solidFill>
                <a:srgbClr val="767171"/>
              </a:solidFill>
              <a:latin typeface="Franklin Gothic Medium" panose="020B0603020102020204" pitchFamily="34" charset="0"/>
            </a:endParaRPr>
          </a:p>
          <a:p>
            <a:pPr>
              <a:buFont typeface="Wingdings" pitchFamily="2" charset="2"/>
              <a:buChar char="§"/>
            </a:pPr>
            <a:r>
              <a:rPr lang="en-US" sz="1800" dirty="0">
                <a:solidFill>
                  <a:srgbClr val="767171"/>
                </a:solidFill>
                <a:latin typeface="Franklin Gothic Medium" panose="020B0603020102020204" pitchFamily="34" charset="0"/>
              </a:rPr>
              <a:t>Patient is not billed for trauma team response</a:t>
            </a:r>
          </a:p>
          <a:p>
            <a:pPr>
              <a:buFont typeface="Wingdings" pitchFamily="2" charset="2"/>
              <a:buChar char="§"/>
            </a:pPr>
            <a:r>
              <a:rPr lang="en-US" sz="1800" dirty="0">
                <a:solidFill>
                  <a:srgbClr val="767171"/>
                </a:solidFill>
                <a:latin typeface="Franklin Gothic Medium" panose="020B0603020102020204" pitchFamily="34" charset="0"/>
              </a:rPr>
              <a:t>Lowers over-triage rates</a:t>
            </a:r>
          </a:p>
          <a:p>
            <a:pPr marL="0" indent="0">
              <a:buNone/>
            </a:pPr>
            <a:endParaRPr lang="en-US" sz="1800" dirty="0">
              <a:solidFill>
                <a:srgbClr val="767171"/>
              </a:solidFill>
              <a:latin typeface="Franklin Gothic Medium" panose="020B0603020102020204" pitchFamily="34" charset="0"/>
            </a:endParaRPr>
          </a:p>
          <a:p>
            <a:pPr marL="0" indent="0">
              <a:buNone/>
            </a:pPr>
            <a:r>
              <a:rPr lang="en-US" sz="1800" u="sng" dirty="0">
                <a:solidFill>
                  <a:srgbClr val="767171"/>
                </a:solidFill>
                <a:latin typeface="Franklin Gothic Medium" panose="020B0603020102020204" pitchFamily="34" charset="0"/>
              </a:rPr>
              <a:t>Risk:</a:t>
            </a:r>
          </a:p>
          <a:p>
            <a:pPr marL="0" indent="0">
              <a:buNone/>
            </a:pPr>
            <a:endParaRPr lang="en-US" sz="800" u="sng" dirty="0">
              <a:solidFill>
                <a:srgbClr val="767171"/>
              </a:solidFill>
              <a:latin typeface="Franklin Gothic Medium" panose="020B0603020102020204" pitchFamily="34" charset="0"/>
            </a:endParaRPr>
          </a:p>
          <a:p>
            <a:pPr>
              <a:buFont typeface="Wingdings" pitchFamily="2" charset="2"/>
              <a:buChar char="§"/>
            </a:pPr>
            <a:r>
              <a:rPr lang="en-US" sz="1800" dirty="0">
                <a:solidFill>
                  <a:srgbClr val="767171"/>
                </a:solidFill>
                <a:latin typeface="Franklin Gothic Medium" panose="020B0603020102020204" pitchFamily="34" charset="0"/>
              </a:rPr>
              <a:t>Overburdening the trauma team with unnecessary notifications</a:t>
            </a:r>
          </a:p>
          <a:p>
            <a:pPr marL="0" indent="0">
              <a:buNone/>
            </a:pPr>
            <a:endParaRPr lang="en-US" sz="1800" dirty="0">
              <a:solidFill>
                <a:srgbClr val="767171"/>
              </a:solidFill>
              <a:latin typeface="Franklin Gothic Medium" panose="020B0603020102020204" pitchFamily="34" charset="0"/>
            </a:endParaRPr>
          </a:p>
          <a:p>
            <a:pPr marL="0" indent="0">
              <a:spcBef>
                <a:spcPts val="0"/>
              </a:spcBef>
              <a:buNone/>
            </a:pPr>
            <a:r>
              <a:rPr lang="en-US" sz="1800" dirty="0">
                <a:solidFill>
                  <a:srgbClr val="767171"/>
                </a:solidFill>
                <a:latin typeface="Franklin Gothic Medium" panose="020B0603020102020204" pitchFamily="34" charset="0"/>
              </a:rPr>
              <a:t>OIG is evaluating the practice of charging patients for trauma team activations in the setting of downgrades</a:t>
            </a:r>
          </a:p>
          <a:p>
            <a:pPr marL="0" indent="0">
              <a:spcBef>
                <a:spcPts val="0"/>
              </a:spcBef>
              <a:buNone/>
            </a:pPr>
            <a:endParaRPr lang="en-US" sz="1800" dirty="0">
              <a:solidFill>
                <a:srgbClr val="767171"/>
              </a:solidFill>
              <a:latin typeface="Franklin Gothic Medium" panose="020B0603020102020204" pitchFamily="34" charset="0"/>
            </a:endParaRPr>
          </a:p>
          <a:p>
            <a:pPr marL="0" indent="0">
              <a:spcBef>
                <a:spcPts val="0"/>
              </a:spcBef>
              <a:buNone/>
            </a:pPr>
            <a:r>
              <a:rPr lang="en-US" sz="1800" dirty="0">
                <a:solidFill>
                  <a:srgbClr val="767171"/>
                </a:solidFill>
                <a:latin typeface="Franklin Gothic Medium" panose="020B0603020102020204" pitchFamily="34" charset="0"/>
              </a:rPr>
              <a:t>Having effective, regularly reviewed trauma triage criteria can mitigate the risk of over-triage and the need for downgrading</a:t>
            </a:r>
          </a:p>
        </p:txBody>
      </p:sp>
      <p:sp>
        <p:nvSpPr>
          <p:cNvPr id="4" name="TextBox 3">
            <a:extLst>
              <a:ext uri="{FF2B5EF4-FFF2-40B4-BE49-F238E27FC236}">
                <a16:creationId xmlns:a16="http://schemas.microsoft.com/office/drawing/2014/main" id="{0C0560B6-0F00-596C-8DF9-4DD6F7D8375D}"/>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Downgrades</a:t>
            </a:r>
          </a:p>
        </p:txBody>
      </p:sp>
    </p:spTree>
    <p:extLst>
      <p:ext uri="{BB962C8B-B14F-4D97-AF65-F5344CB8AC3E}">
        <p14:creationId xmlns:p14="http://schemas.microsoft.com/office/powerpoint/2010/main" val="351503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500"/>
                                        <p:tgtEl>
                                          <p:spTgt spid="6">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9" end="9"/>
                                            </p:txEl>
                                          </p:spTgt>
                                        </p:tgtEl>
                                        <p:attrNameLst>
                                          <p:attrName>style.visibility</p:attrName>
                                        </p:attrNameLst>
                                      </p:cBhvr>
                                      <p:to>
                                        <p:strVal val="visible"/>
                                      </p:to>
                                    </p:set>
                                    <p:animEffect transition="in" filter="fade">
                                      <p:cBhvr>
                                        <p:cTn id="26" dur="500"/>
                                        <p:tgtEl>
                                          <p:spTgt spid="6">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animEffect transition="in" filter="fade">
                                      <p:cBhvr>
                                        <p:cTn id="29"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8E1A9-9A18-BB58-3867-751DD95032C2}"/>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03A74C-1F09-B5FB-5D5E-8CDEF595DE48}"/>
              </a:ext>
            </a:extLst>
          </p:cNvPr>
          <p:cNvSpPr>
            <a:spLocks noGrp="1"/>
          </p:cNvSpPr>
          <p:nvPr>
            <p:ph idx="1"/>
          </p:nvPr>
        </p:nvSpPr>
        <p:spPr>
          <a:xfrm>
            <a:off x="1166019" y="1676400"/>
            <a:ext cx="9829800" cy="4648878"/>
          </a:xfrm>
        </p:spPr>
        <p:txBody>
          <a:bodyPr>
            <a:noAutofit/>
          </a:bodyPr>
          <a:lstStyle/>
          <a:p>
            <a:pPr marL="0" indent="0">
              <a:buNone/>
            </a:pPr>
            <a:r>
              <a:rPr lang="en-US" sz="1800" u="sng" dirty="0">
                <a:solidFill>
                  <a:srgbClr val="767171"/>
                </a:solidFill>
                <a:latin typeface="Franklin Gothic Medium" panose="020B0603020102020204" pitchFamily="34" charset="0"/>
              </a:rPr>
              <a:t>Benefit: </a:t>
            </a:r>
          </a:p>
          <a:p>
            <a:pPr marL="0" indent="0">
              <a:buNone/>
            </a:pPr>
            <a:endParaRPr lang="en-US" sz="800" u="sng" dirty="0">
              <a:solidFill>
                <a:srgbClr val="767171"/>
              </a:solidFill>
              <a:latin typeface="Franklin Gothic Medium" panose="020B0603020102020204" pitchFamily="34" charset="0"/>
            </a:endParaRPr>
          </a:p>
          <a:p>
            <a:pPr>
              <a:buFont typeface="Wingdings" pitchFamily="2" charset="2"/>
              <a:buChar char="§"/>
            </a:pPr>
            <a:r>
              <a:rPr lang="en-US" sz="1800" dirty="0">
                <a:solidFill>
                  <a:srgbClr val="767171"/>
                </a:solidFill>
                <a:latin typeface="Franklin Gothic Medium" panose="020B0603020102020204" pitchFamily="34" charset="0"/>
              </a:rPr>
              <a:t>Patients receive the level of care necessary to treat the injury</a:t>
            </a:r>
          </a:p>
          <a:p>
            <a:pPr>
              <a:buFont typeface="Wingdings" pitchFamily="2" charset="2"/>
              <a:buChar char="§"/>
            </a:pPr>
            <a:r>
              <a:rPr lang="en-US" sz="1800" dirty="0">
                <a:solidFill>
                  <a:srgbClr val="767171"/>
                </a:solidFill>
                <a:latin typeface="Franklin Gothic Medium" panose="020B0603020102020204" pitchFamily="34" charset="0"/>
              </a:rPr>
              <a:t>Lowers under-triage rates</a:t>
            </a:r>
          </a:p>
          <a:p>
            <a:pPr marL="0" indent="0">
              <a:buNone/>
            </a:pPr>
            <a:endParaRPr lang="en-US" sz="1800" dirty="0">
              <a:solidFill>
                <a:srgbClr val="767171"/>
              </a:solidFill>
              <a:latin typeface="Franklin Gothic Medium" panose="020B0603020102020204" pitchFamily="34" charset="0"/>
            </a:endParaRPr>
          </a:p>
          <a:p>
            <a:pPr marL="0" indent="0">
              <a:buNone/>
            </a:pPr>
            <a:r>
              <a:rPr lang="en-US" sz="1800" u="sng" dirty="0">
                <a:solidFill>
                  <a:srgbClr val="767171"/>
                </a:solidFill>
                <a:latin typeface="Franklin Gothic Medium" panose="020B0603020102020204" pitchFamily="34" charset="0"/>
              </a:rPr>
              <a:t>Risk:</a:t>
            </a:r>
          </a:p>
          <a:p>
            <a:pPr marL="0" indent="0">
              <a:buNone/>
            </a:pPr>
            <a:endParaRPr lang="en-US" sz="800" u="sng" dirty="0">
              <a:solidFill>
                <a:srgbClr val="767171"/>
              </a:solidFill>
              <a:latin typeface="Franklin Gothic Medium" panose="020B0603020102020204" pitchFamily="34" charset="0"/>
            </a:endParaRPr>
          </a:p>
          <a:p>
            <a:pPr>
              <a:buFont typeface="Wingdings" pitchFamily="2" charset="2"/>
              <a:buChar char="§"/>
            </a:pPr>
            <a:r>
              <a:rPr lang="en-US" sz="1800" dirty="0">
                <a:solidFill>
                  <a:srgbClr val="767171"/>
                </a:solidFill>
                <a:latin typeface="Franklin Gothic Medium" panose="020B0603020102020204" pitchFamily="34" charset="0"/>
              </a:rPr>
              <a:t>Delaying care for patients in need of rapid evaluation</a:t>
            </a:r>
          </a:p>
          <a:p>
            <a:pPr>
              <a:buFont typeface="Wingdings" pitchFamily="2" charset="2"/>
              <a:buChar char="§"/>
            </a:pPr>
            <a:r>
              <a:rPr lang="en-US" sz="1800" dirty="0">
                <a:solidFill>
                  <a:srgbClr val="767171"/>
                </a:solidFill>
                <a:latin typeface="Franklin Gothic Medium" panose="020B0603020102020204" pitchFamily="34" charset="0"/>
              </a:rPr>
              <a:t>Activating a team response when a simple surgical consult is needed</a:t>
            </a:r>
          </a:p>
          <a:p>
            <a:pPr marL="0" indent="0">
              <a:buNone/>
            </a:pPr>
            <a:endParaRPr lang="en-US" sz="1800" dirty="0">
              <a:solidFill>
                <a:srgbClr val="767171"/>
              </a:solidFill>
              <a:latin typeface="Franklin Gothic Medium" panose="020B0603020102020204" pitchFamily="34" charset="0"/>
            </a:endParaRPr>
          </a:p>
          <a:p>
            <a:pPr marL="0" indent="0">
              <a:spcBef>
                <a:spcPts val="0"/>
              </a:spcBef>
              <a:buNone/>
            </a:pPr>
            <a:r>
              <a:rPr lang="en-US" sz="1800" dirty="0">
                <a:solidFill>
                  <a:srgbClr val="767171"/>
                </a:solidFill>
                <a:latin typeface="Franklin Gothic Medium" panose="020B0603020102020204" pitchFamily="34" charset="0"/>
              </a:rPr>
              <a:t>OIG is evaluating the practice of upgrading patients to trauma team activations after workup is complete, which is essentially a surgical consult</a:t>
            </a:r>
          </a:p>
          <a:p>
            <a:pPr marL="0" indent="0">
              <a:spcBef>
                <a:spcPts val="0"/>
              </a:spcBef>
              <a:buNone/>
            </a:pPr>
            <a:endParaRPr lang="en-US" sz="1800" dirty="0">
              <a:solidFill>
                <a:srgbClr val="767171"/>
              </a:solidFill>
              <a:latin typeface="Franklin Gothic Medium" panose="020B0603020102020204" pitchFamily="34" charset="0"/>
            </a:endParaRPr>
          </a:p>
          <a:p>
            <a:pPr marL="0" indent="0">
              <a:spcBef>
                <a:spcPts val="0"/>
              </a:spcBef>
              <a:buNone/>
            </a:pPr>
            <a:r>
              <a:rPr lang="en-US" sz="1800" dirty="0">
                <a:solidFill>
                  <a:srgbClr val="767171"/>
                </a:solidFill>
                <a:latin typeface="Franklin Gothic Medium" panose="020B0603020102020204" pitchFamily="34" charset="0"/>
              </a:rPr>
              <a:t>Having effective, regularly reviewed trauma triage criteria can mitigate the risk of under-triage and the need for upgrading</a:t>
            </a:r>
          </a:p>
        </p:txBody>
      </p:sp>
      <p:sp>
        <p:nvSpPr>
          <p:cNvPr id="4" name="TextBox 3">
            <a:extLst>
              <a:ext uri="{FF2B5EF4-FFF2-40B4-BE49-F238E27FC236}">
                <a16:creationId xmlns:a16="http://schemas.microsoft.com/office/drawing/2014/main" id="{C4EDCB7F-5E14-E098-7C48-336801F07887}"/>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Upgrades</a:t>
            </a:r>
          </a:p>
        </p:txBody>
      </p:sp>
    </p:spTree>
    <p:extLst>
      <p:ext uri="{BB962C8B-B14F-4D97-AF65-F5344CB8AC3E}">
        <p14:creationId xmlns:p14="http://schemas.microsoft.com/office/powerpoint/2010/main" val="349299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500"/>
                                        <p:tgtEl>
                                          <p:spTgt spid="6">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Effect transition="in" filter="fade">
                                      <p:cBhvr>
                                        <p:cTn id="24" dur="500"/>
                                        <p:tgtEl>
                                          <p:spTgt spid="6">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animEffect transition="in" filter="fade">
                                      <p:cBhvr>
                                        <p:cTn id="29" dur="500"/>
                                        <p:tgtEl>
                                          <p:spTgt spid="6">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12" end="12"/>
                                            </p:txEl>
                                          </p:spTgt>
                                        </p:tgtEl>
                                        <p:attrNameLst>
                                          <p:attrName>style.visibility</p:attrName>
                                        </p:attrNameLst>
                                      </p:cBhvr>
                                      <p:to>
                                        <p:strVal val="visible"/>
                                      </p:to>
                                    </p:set>
                                    <p:animEffect transition="in" filter="fade">
                                      <p:cBhvr>
                                        <p:cTn id="32"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E07DAC-A8AE-CF85-06F6-C3C463C273A4}"/>
              </a:ext>
            </a:extLst>
          </p:cNvPr>
          <p:cNvPicPr>
            <a:picLocks noChangeAspect="1"/>
          </p:cNvPicPr>
          <p:nvPr/>
        </p:nvPicPr>
        <p:blipFill rotWithShape="1">
          <a:blip r:embed="rId3"/>
          <a:srcRect r="1" b="1771"/>
          <a:stretch/>
        </p:blipFill>
        <p:spPr>
          <a:xfrm>
            <a:off x="7985920" y="1519157"/>
            <a:ext cx="3200400" cy="4427825"/>
          </a:xfrm>
          <a:prstGeom prst="rect">
            <a:avLst/>
          </a:prstGeom>
        </p:spPr>
      </p:pic>
      <p:pic>
        <p:nvPicPr>
          <p:cNvPr id="8" name="Picture Placeholder 7">
            <a:extLst>
              <a:ext uri="{FF2B5EF4-FFF2-40B4-BE49-F238E27FC236}">
                <a16:creationId xmlns:a16="http://schemas.microsoft.com/office/drawing/2014/main" id="{1A6A310E-4C4A-A57A-CFCF-9696205DF062}"/>
              </a:ext>
            </a:extLst>
          </p:cNvPr>
          <p:cNvPicPr>
            <a:picLocks noGrp="1" noChangeAspect="1"/>
          </p:cNvPicPr>
          <p:nvPr>
            <p:ph type="pic" idx="1"/>
          </p:nvPr>
        </p:nvPicPr>
        <p:blipFill rotWithShape="1">
          <a:blip r:embed="rId4"/>
          <a:srcRect t="911" r="22001" b="22331"/>
          <a:stretch/>
        </p:blipFill>
        <p:spPr>
          <a:xfrm>
            <a:off x="861894" y="3349418"/>
            <a:ext cx="2565377" cy="2597564"/>
          </a:xfrm>
          <a:prstGeom prst="rect">
            <a:avLst/>
          </a:prstGeom>
        </p:spPr>
      </p:pic>
      <p:pic>
        <p:nvPicPr>
          <p:cNvPr id="9" name="Picture 8">
            <a:extLst>
              <a:ext uri="{FF2B5EF4-FFF2-40B4-BE49-F238E27FC236}">
                <a16:creationId xmlns:a16="http://schemas.microsoft.com/office/drawing/2014/main" id="{2F625844-18E2-B452-DA56-2974330013C7}"/>
              </a:ext>
            </a:extLst>
          </p:cNvPr>
          <p:cNvPicPr>
            <a:picLocks noChangeAspect="1"/>
          </p:cNvPicPr>
          <p:nvPr/>
        </p:nvPicPr>
        <p:blipFill rotWithShape="1">
          <a:blip r:embed="rId5"/>
          <a:srcRect l="3475" r="4977" b="-2"/>
          <a:stretch/>
        </p:blipFill>
        <p:spPr>
          <a:xfrm>
            <a:off x="3718720" y="2895600"/>
            <a:ext cx="3962400" cy="3051382"/>
          </a:xfrm>
          <a:prstGeom prst="rect">
            <a:avLst/>
          </a:prstGeom>
        </p:spPr>
      </p:pic>
      <p:sp>
        <p:nvSpPr>
          <p:cNvPr id="7" name="Text Placeholder 6">
            <a:extLst>
              <a:ext uri="{FF2B5EF4-FFF2-40B4-BE49-F238E27FC236}">
                <a16:creationId xmlns:a16="http://schemas.microsoft.com/office/drawing/2014/main" id="{14092478-4C44-AFAB-CE9A-5EB69F25D02D}"/>
              </a:ext>
            </a:extLst>
          </p:cNvPr>
          <p:cNvSpPr>
            <a:spLocks noGrp="1"/>
          </p:cNvSpPr>
          <p:nvPr>
            <p:ph type="body" sz="half" idx="2"/>
          </p:nvPr>
        </p:nvSpPr>
        <p:spPr>
          <a:xfrm>
            <a:off x="867247" y="1709349"/>
            <a:ext cx="6509072" cy="1491051"/>
          </a:xfrm>
        </p:spPr>
        <p:txBody>
          <a:bodyPr vert="horz" lIns="91214" tIns="45607" rIns="91214" bIns="45607" rtlCol="0" anchor="t">
            <a:normAutofit/>
          </a:bodyPr>
          <a:lstStyle/>
          <a:p>
            <a:r>
              <a:rPr lang="en-US" sz="2000" b="1" dirty="0">
                <a:solidFill>
                  <a:srgbClr val="767171"/>
                </a:solidFill>
                <a:latin typeface="Franklin Gothic Medium" panose="020B0603020102020204" pitchFamily="34" charset="0"/>
              </a:rPr>
              <a:t>Requirements: </a:t>
            </a:r>
          </a:p>
          <a:p>
            <a:pPr indent="-228029">
              <a:spcBef>
                <a:spcPts val="0"/>
              </a:spcBef>
              <a:buFont typeface="Arial" panose="020B0604020202020204" pitchFamily="34" charset="0"/>
              <a:buChar char="•"/>
            </a:pPr>
            <a:r>
              <a:rPr lang="en-US" sz="1800" dirty="0">
                <a:solidFill>
                  <a:srgbClr val="767171"/>
                </a:solidFill>
                <a:latin typeface="Franklin Gothic Medium" panose="020B0603020102020204" pitchFamily="34" charset="0"/>
              </a:rPr>
              <a:t>Trauma Team Activation criteria</a:t>
            </a:r>
          </a:p>
          <a:p>
            <a:pPr indent="-228029">
              <a:spcBef>
                <a:spcPts val="0"/>
              </a:spcBef>
              <a:buFont typeface="Arial" panose="020B0604020202020204" pitchFamily="34" charset="0"/>
              <a:buChar char="•"/>
            </a:pPr>
            <a:r>
              <a:rPr lang="en-US" sz="1800" dirty="0">
                <a:solidFill>
                  <a:srgbClr val="767171"/>
                </a:solidFill>
                <a:latin typeface="Franklin Gothic Medium" panose="020B0603020102020204" pitchFamily="34" charset="0"/>
              </a:rPr>
              <a:t>Trauma Team Activation roles and responsibilities (including expected response times)</a:t>
            </a:r>
          </a:p>
        </p:txBody>
      </p:sp>
      <p:sp>
        <p:nvSpPr>
          <p:cNvPr id="2" name="TextBox 1">
            <a:extLst>
              <a:ext uri="{FF2B5EF4-FFF2-40B4-BE49-F238E27FC236}">
                <a16:creationId xmlns:a16="http://schemas.microsoft.com/office/drawing/2014/main" id="{348C7138-5D92-9BBF-A29F-042C58FCA1C5}"/>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Supporting documentation</a:t>
            </a:r>
          </a:p>
        </p:txBody>
      </p:sp>
    </p:spTree>
    <p:extLst>
      <p:ext uri="{BB962C8B-B14F-4D97-AF65-F5344CB8AC3E}">
        <p14:creationId xmlns:p14="http://schemas.microsoft.com/office/powerpoint/2010/main" val="38545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3D6EE-BCD5-681D-A758-EB11CA57AC21}"/>
              </a:ext>
            </a:extLst>
          </p:cNvPr>
          <p:cNvSpPr>
            <a:spLocks noGrp="1"/>
          </p:cNvSpPr>
          <p:nvPr>
            <p:ph idx="1"/>
          </p:nvPr>
        </p:nvSpPr>
        <p:spPr>
          <a:xfrm>
            <a:off x="1280319" y="1676400"/>
            <a:ext cx="9525000" cy="4300907"/>
          </a:xfrm>
        </p:spPr>
        <p:txBody>
          <a:bodyPr anchor="t">
            <a:normAutofit/>
          </a:bodyPr>
          <a:lstStyle/>
          <a:p>
            <a:pPr>
              <a:spcBef>
                <a:spcPts val="0"/>
              </a:spcBef>
              <a:buFont typeface="Wingdings" pitchFamily="2" charset="2"/>
              <a:buChar char="§"/>
            </a:pPr>
            <a:r>
              <a:rPr lang="en-US" sz="2195" dirty="0">
                <a:solidFill>
                  <a:srgbClr val="767171"/>
                </a:solidFill>
                <a:latin typeface="Franklin Gothic Medium" panose="020B0603020102020204" pitchFamily="34" charset="0"/>
              </a:rPr>
              <a:t>Evaluate over- and under-triage regularly </a:t>
            </a:r>
          </a:p>
          <a:p>
            <a:pPr>
              <a:spcBef>
                <a:spcPts val="0"/>
              </a:spcBef>
              <a:buFont typeface="Wingdings" pitchFamily="2" charset="2"/>
              <a:buChar char="§"/>
            </a:pPr>
            <a:endParaRPr lang="en-US" sz="2195" dirty="0">
              <a:solidFill>
                <a:srgbClr val="767171"/>
              </a:solidFill>
              <a:latin typeface="Franklin Gothic Medium" panose="020B0603020102020204" pitchFamily="34" charset="0"/>
            </a:endParaRPr>
          </a:p>
          <a:p>
            <a:pPr>
              <a:spcBef>
                <a:spcPts val="0"/>
              </a:spcBef>
              <a:buFont typeface="Wingdings" pitchFamily="2" charset="2"/>
              <a:buChar char="§"/>
            </a:pPr>
            <a:r>
              <a:rPr lang="en-US" sz="2195" dirty="0">
                <a:solidFill>
                  <a:srgbClr val="767171"/>
                </a:solidFill>
                <a:latin typeface="Franklin Gothic Medium" panose="020B0603020102020204" pitchFamily="34" charset="0"/>
              </a:rPr>
              <a:t>Adjust your activation criteria to reduce upgrades/downgrades</a:t>
            </a:r>
          </a:p>
          <a:p>
            <a:pPr>
              <a:spcBef>
                <a:spcPts val="0"/>
              </a:spcBef>
              <a:buFont typeface="Wingdings" pitchFamily="2" charset="2"/>
              <a:buChar char="§"/>
            </a:pPr>
            <a:endParaRPr lang="en-US" sz="2195" dirty="0">
              <a:solidFill>
                <a:srgbClr val="767171"/>
              </a:solidFill>
              <a:latin typeface="Franklin Gothic Medium" panose="020B0603020102020204" pitchFamily="34" charset="0"/>
            </a:endParaRPr>
          </a:p>
          <a:p>
            <a:pPr>
              <a:spcBef>
                <a:spcPts val="0"/>
              </a:spcBef>
              <a:buFont typeface="Wingdings" pitchFamily="2" charset="2"/>
              <a:buChar char="§"/>
            </a:pPr>
            <a:r>
              <a:rPr lang="en-US" sz="2195" dirty="0">
                <a:solidFill>
                  <a:srgbClr val="767171"/>
                </a:solidFill>
                <a:latin typeface="Franklin Gothic Medium" panose="020B0603020102020204" pitchFamily="34" charset="0"/>
              </a:rPr>
              <a:t>Always provide the appropriate level of care to the patient and support clinical decisions with documentation</a:t>
            </a:r>
          </a:p>
          <a:p>
            <a:pPr>
              <a:spcBef>
                <a:spcPts val="0"/>
              </a:spcBef>
              <a:buFont typeface="Wingdings" pitchFamily="2" charset="2"/>
              <a:buChar char="§"/>
            </a:pPr>
            <a:endParaRPr lang="en-US" sz="2195" dirty="0">
              <a:solidFill>
                <a:srgbClr val="767171"/>
              </a:solidFill>
              <a:latin typeface="Franklin Gothic Medium" panose="020B0603020102020204" pitchFamily="34" charset="0"/>
            </a:endParaRPr>
          </a:p>
          <a:p>
            <a:pPr>
              <a:spcBef>
                <a:spcPts val="0"/>
              </a:spcBef>
              <a:buFont typeface="Wingdings" pitchFamily="2" charset="2"/>
              <a:buChar char="§"/>
            </a:pPr>
            <a:r>
              <a:rPr lang="en-US" sz="2195" dirty="0">
                <a:solidFill>
                  <a:srgbClr val="767171"/>
                </a:solidFill>
                <a:latin typeface="Franklin Gothic Medium" panose="020B0603020102020204" pitchFamily="34" charset="0"/>
              </a:rPr>
              <a:t>When auditing, ask:</a:t>
            </a:r>
          </a:p>
          <a:p>
            <a:pPr marL="0" indent="0">
              <a:spcBef>
                <a:spcPts val="0"/>
              </a:spcBef>
              <a:buNone/>
            </a:pPr>
            <a:endParaRPr lang="en-US" sz="2195" dirty="0">
              <a:solidFill>
                <a:srgbClr val="767171"/>
              </a:solidFill>
              <a:latin typeface="Franklin Gothic Medium" panose="020B0603020102020204" pitchFamily="34" charset="0"/>
            </a:endParaRPr>
          </a:p>
          <a:p>
            <a:pPr marL="1252574" indent="-340460">
              <a:spcBef>
                <a:spcPts val="0"/>
              </a:spcBef>
              <a:buFont typeface="Wingdings" panose="05000000000000000000" pitchFamily="2" charset="2"/>
              <a:buChar char="ü"/>
            </a:pPr>
            <a:r>
              <a:rPr lang="en-US" sz="2195" dirty="0">
                <a:solidFill>
                  <a:srgbClr val="767171"/>
                </a:solidFill>
                <a:latin typeface="Franklin Gothic Medium" panose="020B0603020102020204" pitchFamily="34" charset="0"/>
              </a:rPr>
              <a:t>Did the patient meet criteria for activation on arrival?</a:t>
            </a:r>
          </a:p>
          <a:p>
            <a:pPr marL="1252574" indent="-340460">
              <a:buFont typeface="Wingdings" panose="05000000000000000000" pitchFamily="2" charset="2"/>
              <a:buChar char="ü"/>
            </a:pPr>
            <a:r>
              <a:rPr lang="en-US" sz="2195" dirty="0">
                <a:solidFill>
                  <a:srgbClr val="767171"/>
                </a:solidFill>
                <a:latin typeface="Franklin Gothic Medium" panose="020B0603020102020204" pitchFamily="34" charset="0"/>
              </a:rPr>
              <a:t>Did the patient’s condition change after arrival?</a:t>
            </a:r>
          </a:p>
          <a:p>
            <a:pPr marL="1252574" indent="-340460">
              <a:buFont typeface="Wingdings" panose="05000000000000000000" pitchFamily="2" charset="2"/>
              <a:buChar char="ü"/>
            </a:pPr>
            <a:r>
              <a:rPr lang="en-US" sz="2195" dirty="0">
                <a:solidFill>
                  <a:srgbClr val="767171"/>
                </a:solidFill>
                <a:latin typeface="Franklin Gothic Medium" panose="020B0603020102020204" pitchFamily="34" charset="0"/>
              </a:rPr>
              <a:t>Was the decision to upgrade/downgrade clearly documented? </a:t>
            </a:r>
          </a:p>
        </p:txBody>
      </p:sp>
      <p:sp>
        <p:nvSpPr>
          <p:cNvPr id="4" name="TextBox 3">
            <a:extLst>
              <a:ext uri="{FF2B5EF4-FFF2-40B4-BE49-F238E27FC236}">
                <a16:creationId xmlns:a16="http://schemas.microsoft.com/office/drawing/2014/main" id="{A13FABAC-2596-1601-6586-DEE769B228FC}"/>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Ways to manage the problem</a:t>
            </a:r>
          </a:p>
        </p:txBody>
      </p:sp>
    </p:spTree>
    <p:extLst>
      <p:ext uri="{BB962C8B-B14F-4D97-AF65-F5344CB8AC3E}">
        <p14:creationId xmlns:p14="http://schemas.microsoft.com/office/powerpoint/2010/main" val="42775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95255"/>
            <a:ext cx="1216183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87137"/>
                </a:solidFill>
                <a:effectLst/>
                <a:uLnTx/>
                <a:uFillTx/>
                <a:latin typeface="Franklin Gothic Demi" pitchFamily="34" charset="0"/>
                <a:ea typeface="+mn-ea"/>
                <a:cs typeface="+mn-cs"/>
              </a:rPr>
              <a:t>Break</a:t>
            </a:r>
          </a:p>
        </p:txBody>
      </p:sp>
      <p:sp>
        <p:nvSpPr>
          <p:cNvPr id="6" name="TextBox 5"/>
          <p:cNvSpPr txBox="1"/>
          <p:nvPr/>
        </p:nvSpPr>
        <p:spPr>
          <a:xfrm>
            <a:off x="0" y="3540950"/>
            <a:ext cx="121618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67171"/>
                </a:solidFill>
                <a:effectLst/>
                <a:uLnTx/>
                <a:uFillTx/>
                <a:latin typeface="Franklin Gothic Medium" pitchFamily="34" charset="0"/>
                <a:ea typeface="+mn-ea"/>
                <a:cs typeface="+mn-cs"/>
              </a:rPr>
              <a:t>Would you like personal follow-up?</a:t>
            </a:r>
          </a:p>
        </p:txBody>
      </p:sp>
      <p:sp>
        <p:nvSpPr>
          <p:cNvPr id="12" name="TextBox 11">
            <a:extLst>
              <a:ext uri="{FF2B5EF4-FFF2-40B4-BE49-F238E27FC236}">
                <a16:creationId xmlns:a16="http://schemas.microsoft.com/office/drawing/2014/main" id="{8658A018-9E7F-EE0B-0611-D3C3EB21AF40}"/>
              </a:ext>
            </a:extLst>
          </p:cNvPr>
          <p:cNvSpPr txBox="1"/>
          <p:nvPr/>
        </p:nvSpPr>
        <p:spPr>
          <a:xfrm>
            <a:off x="442119" y="609600"/>
            <a:ext cx="3048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67171"/>
                </a:solidFill>
                <a:effectLst/>
                <a:uLnTx/>
                <a:uFillTx/>
                <a:latin typeface="Franklin Gothic Demi" pitchFamily="34" charset="0"/>
                <a:ea typeface="+mn-ea"/>
                <a:cs typeface="+mn-cs"/>
              </a:rPr>
              <a:t>TSN</a:t>
            </a:r>
            <a:r>
              <a:rPr kumimoji="0" lang="en-US" sz="3200" b="0" i="0" u="none" strike="noStrike" kern="1200" cap="none" spc="0" normalizeH="0" baseline="0" noProof="0" dirty="0">
                <a:ln>
                  <a:noFill/>
                </a:ln>
                <a:solidFill>
                  <a:srgbClr val="C87137"/>
                </a:solidFill>
                <a:effectLst/>
                <a:uLnTx/>
                <a:uFillTx/>
                <a:latin typeface="Franklin Gothic Demi" pitchFamily="34" charset="0"/>
                <a:ea typeface="+mn-ea"/>
                <a:cs typeface="+mn-cs"/>
              </a:rPr>
              <a:t> Webinars</a:t>
            </a:r>
          </a:p>
        </p:txBody>
      </p:sp>
      <p:cxnSp>
        <p:nvCxnSpPr>
          <p:cNvPr id="13" name="Straight Connector 12">
            <a:extLst>
              <a:ext uri="{FF2B5EF4-FFF2-40B4-BE49-F238E27FC236}">
                <a16:creationId xmlns:a16="http://schemas.microsoft.com/office/drawing/2014/main" id="{1C36D3A4-9BFE-C723-9D3C-F68C9129DD3B}"/>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72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95255"/>
            <a:ext cx="12161838" cy="769441"/>
          </a:xfrm>
          <a:prstGeom prst="rect">
            <a:avLst/>
          </a:prstGeom>
          <a:noFill/>
        </p:spPr>
        <p:txBody>
          <a:bodyPr wrap="square" rtlCol="0">
            <a:spAutoFit/>
          </a:bodyPr>
          <a:lstStyle/>
          <a:p>
            <a:pPr algn="ctr"/>
            <a:r>
              <a:rPr lang="en-US" sz="4400" dirty="0">
                <a:solidFill>
                  <a:srgbClr val="C87137"/>
                </a:solidFill>
                <a:latin typeface="Franklin Gothic Demi" pitchFamily="34" charset="0"/>
              </a:rPr>
              <a:t>Webinar slides and replay</a:t>
            </a:r>
          </a:p>
        </p:txBody>
      </p:sp>
      <p:sp>
        <p:nvSpPr>
          <p:cNvPr id="6" name="TextBox 5"/>
          <p:cNvSpPr txBox="1"/>
          <p:nvPr/>
        </p:nvSpPr>
        <p:spPr>
          <a:xfrm>
            <a:off x="0" y="3540950"/>
            <a:ext cx="12161838" cy="523220"/>
          </a:xfrm>
          <a:prstGeom prst="rect">
            <a:avLst/>
          </a:prstGeom>
          <a:noFill/>
        </p:spPr>
        <p:txBody>
          <a:bodyPr wrap="square" rtlCol="0">
            <a:spAutoFit/>
          </a:bodyPr>
          <a:lstStyle/>
          <a:p>
            <a:pPr algn="ctr"/>
            <a:r>
              <a:rPr lang="en-US" sz="2800" dirty="0">
                <a:solidFill>
                  <a:srgbClr val="767171"/>
                </a:solidFill>
                <a:latin typeface="Franklin Gothic Medium" pitchFamily="34" charset="0"/>
              </a:rPr>
              <a:t>Links will arrive by email tomorrow</a:t>
            </a:r>
          </a:p>
        </p:txBody>
      </p:sp>
      <p:sp>
        <p:nvSpPr>
          <p:cNvPr id="12" name="TextBox 11">
            <a:extLst>
              <a:ext uri="{FF2B5EF4-FFF2-40B4-BE49-F238E27FC236}">
                <a16:creationId xmlns:a16="http://schemas.microsoft.com/office/drawing/2014/main" id="{8658A018-9E7F-EE0B-0611-D3C3EB21AF40}"/>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TSN</a:t>
            </a:r>
            <a:r>
              <a:rPr lang="en-US" sz="3200" dirty="0">
                <a:solidFill>
                  <a:srgbClr val="C87137"/>
                </a:solidFill>
                <a:latin typeface="Franklin Gothic Demi" pitchFamily="34" charset="0"/>
              </a:rPr>
              <a:t> Webinars</a:t>
            </a:r>
          </a:p>
        </p:txBody>
      </p:sp>
      <p:cxnSp>
        <p:nvCxnSpPr>
          <p:cNvPr id="13" name="Straight Connector 12">
            <a:extLst>
              <a:ext uri="{FF2B5EF4-FFF2-40B4-BE49-F238E27FC236}">
                <a16:creationId xmlns:a16="http://schemas.microsoft.com/office/drawing/2014/main" id="{1C36D3A4-9BFE-C723-9D3C-F68C9129DD3B}"/>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74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87137"/>
        </a:solidFill>
        <a:effectLst/>
      </p:bgPr>
    </p:bg>
    <p:spTree>
      <p:nvGrpSpPr>
        <p:cNvPr id="1" name="">
          <a:extLst>
            <a:ext uri="{FF2B5EF4-FFF2-40B4-BE49-F238E27FC236}">
              <a16:creationId xmlns:a16="http://schemas.microsoft.com/office/drawing/2014/main" id="{B3B847FC-CE8E-4FD1-1EFB-9D9EF97EB8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2DEDAA-FEF9-D839-CE61-6F524B5A8F2A}"/>
              </a:ext>
            </a:extLst>
          </p:cNvPr>
          <p:cNvSpPr txBox="1"/>
          <p:nvPr/>
        </p:nvSpPr>
        <p:spPr>
          <a:xfrm>
            <a:off x="-1226" y="2551837"/>
            <a:ext cx="1216183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Franklin Gothic Demi" pitchFamily="34" charset="0"/>
                <a:ea typeface="+mn-ea"/>
                <a:cs typeface="+mn-cs"/>
              </a:rPr>
              <a:t>How will this affect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Franklin Gothic Demi" pitchFamily="34" charset="0"/>
                <a:ea typeface="+mn-ea"/>
                <a:cs typeface="+mn-cs"/>
              </a:rPr>
              <a:t>trauma center payments?</a:t>
            </a:r>
          </a:p>
        </p:txBody>
      </p:sp>
    </p:spTree>
    <p:extLst>
      <p:ext uri="{BB962C8B-B14F-4D97-AF65-F5344CB8AC3E}">
        <p14:creationId xmlns:p14="http://schemas.microsoft.com/office/powerpoint/2010/main" val="295176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86A32-7880-E7B9-A8AF-F8FED0509231}"/>
              </a:ext>
            </a:extLst>
          </p:cNvPr>
          <p:cNvSpPr>
            <a:spLocks noGrp="1"/>
          </p:cNvSpPr>
          <p:nvPr>
            <p:ph idx="1"/>
          </p:nvPr>
        </p:nvSpPr>
        <p:spPr>
          <a:xfrm>
            <a:off x="1051719" y="2133600"/>
            <a:ext cx="10058399" cy="3531099"/>
          </a:xfrm>
        </p:spPr>
        <p:txBody>
          <a:bodyPr anchor="t">
            <a:noAutofit/>
          </a:bodyPr>
          <a:lstStyle/>
          <a:p>
            <a:pPr marL="0" lvl="1" indent="0">
              <a:spcBef>
                <a:spcPts val="0"/>
              </a:spcBef>
              <a:spcAft>
                <a:spcPts val="798"/>
              </a:spcAft>
              <a:buNone/>
            </a:pPr>
            <a:r>
              <a:rPr lang="en-US" sz="2400" i="1"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“We will determine the amount of Medicare overpayments and Medicare charges that affect future hospital payments, and we will identify providers that are not trauma centers or that billed for medically unnecessary trauma team activations.”</a:t>
            </a:r>
          </a:p>
          <a:p>
            <a:pPr marL="0" lvl="1" indent="0">
              <a:spcBef>
                <a:spcPts val="0"/>
              </a:spcBef>
              <a:spcAft>
                <a:spcPts val="798"/>
              </a:spcAft>
              <a:buNone/>
            </a:pPr>
            <a:endPar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endParaRPr>
          </a:p>
          <a:p>
            <a:pPr marL="0" indent="0" algn="ctr">
              <a:spcBef>
                <a:spcPts val="0"/>
              </a:spcBef>
              <a:buNone/>
            </a:pPr>
            <a:r>
              <a:rPr lang="en-US" sz="22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It is unclear at this time what action may be taken by CMS once the OIG report </a:t>
            </a:r>
          </a:p>
          <a:p>
            <a:pPr marL="0" indent="0" algn="ctr">
              <a:spcBef>
                <a:spcPts val="0"/>
              </a:spcBef>
              <a:buNone/>
            </a:pPr>
            <a:r>
              <a:rPr lang="en-US" sz="22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is available, but it could include fines and/or future payment adjustments</a:t>
            </a:r>
          </a:p>
        </p:txBody>
      </p:sp>
      <p:sp>
        <p:nvSpPr>
          <p:cNvPr id="4" name="TextBox 3">
            <a:extLst>
              <a:ext uri="{FF2B5EF4-FFF2-40B4-BE49-F238E27FC236}">
                <a16:creationId xmlns:a16="http://schemas.microsoft.com/office/drawing/2014/main" id="{F0F2A57F-3097-DCFE-FC3C-8D2065256766}"/>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How the OIG audit could affect trauma center payments</a:t>
            </a:r>
          </a:p>
        </p:txBody>
      </p:sp>
    </p:spTree>
    <p:extLst>
      <p:ext uri="{BB962C8B-B14F-4D97-AF65-F5344CB8AC3E}">
        <p14:creationId xmlns:p14="http://schemas.microsoft.com/office/powerpoint/2010/main" val="230890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87137"/>
        </a:solidFill>
        <a:effectLst/>
      </p:bgPr>
    </p:bg>
    <p:spTree>
      <p:nvGrpSpPr>
        <p:cNvPr id="1" name="">
          <a:extLst>
            <a:ext uri="{FF2B5EF4-FFF2-40B4-BE49-F238E27FC236}">
              <a16:creationId xmlns:a16="http://schemas.microsoft.com/office/drawing/2014/main" id="{B3B847FC-CE8E-4FD1-1EFB-9D9EF97EB8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2DEDAA-FEF9-D839-CE61-6F524B5A8F2A}"/>
              </a:ext>
            </a:extLst>
          </p:cNvPr>
          <p:cNvSpPr txBox="1"/>
          <p:nvPr/>
        </p:nvSpPr>
        <p:spPr>
          <a:xfrm>
            <a:off x="0" y="2819400"/>
            <a:ext cx="1216183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Franklin Gothic Demi" pitchFamily="34" charset="0"/>
                <a:ea typeface="+mn-ea"/>
                <a:cs typeface="+mn-cs"/>
              </a:rPr>
              <a:t>How to use UB 68x correctly</a:t>
            </a:r>
          </a:p>
        </p:txBody>
      </p:sp>
    </p:spTree>
    <p:extLst>
      <p:ext uri="{BB962C8B-B14F-4D97-AF65-F5344CB8AC3E}">
        <p14:creationId xmlns:p14="http://schemas.microsoft.com/office/powerpoint/2010/main" val="378933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0FED6-935B-346E-525D-3725C61AD71A}"/>
              </a:ext>
            </a:extLst>
          </p:cNvPr>
          <p:cNvSpPr>
            <a:spLocks/>
          </p:cNvSpPr>
          <p:nvPr/>
        </p:nvSpPr>
        <p:spPr>
          <a:xfrm>
            <a:off x="1248978" y="2104963"/>
            <a:ext cx="4475201" cy="3102113"/>
          </a:xfrm>
          <a:prstGeom prst="rect">
            <a:avLst/>
          </a:prstGeom>
        </p:spPr>
        <p:txBody>
          <a:bodyPr>
            <a:normAutofit/>
          </a:bodyPr>
          <a:lstStyle/>
          <a:p>
            <a:pPr marL="342900" indent="-342900" defTabSz="830024">
              <a:spcBef>
                <a:spcPts val="545"/>
              </a:spcBef>
              <a:buFont typeface="Wingdings" pitchFamily="2" charset="2"/>
              <a:buChar char="§"/>
            </a:pPr>
            <a:r>
              <a:rPr lang="en-US" sz="24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Must meet trauma team activation criteria </a:t>
            </a:r>
          </a:p>
          <a:p>
            <a:pPr marL="342900" indent="-342900" defTabSz="830024">
              <a:spcBef>
                <a:spcPts val="545"/>
              </a:spcBef>
              <a:buFont typeface="Wingdings" pitchFamily="2" charset="2"/>
              <a:buChar char="§"/>
            </a:pPr>
            <a:r>
              <a:rPr lang="en-US" sz="2400" b="1" i="1"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Each</a:t>
            </a:r>
            <a:r>
              <a:rPr lang="en-US" sz="2400" i="1"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 </a:t>
            </a:r>
            <a:r>
              <a:rPr lang="en-US" sz="24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level of response must be clearly defined, including team members</a:t>
            </a:r>
          </a:p>
          <a:p>
            <a:pPr marL="342900" indent="-342900" defTabSz="830024">
              <a:spcBef>
                <a:spcPts val="545"/>
              </a:spcBef>
              <a:buFont typeface="Wingdings" pitchFamily="2" charset="2"/>
              <a:buChar char="§"/>
            </a:pPr>
            <a:r>
              <a:rPr lang="en-US" sz="24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Must show evidence of prehospital notification</a:t>
            </a:r>
          </a:p>
          <a:p>
            <a:pPr marL="342900" indent="-342900" defTabSz="830024">
              <a:spcBef>
                <a:spcPts val="545"/>
              </a:spcBef>
              <a:buFont typeface="Wingdings" pitchFamily="2" charset="2"/>
              <a:buChar char="§"/>
            </a:pPr>
            <a:endParaRPr lang="en-US" sz="24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endParaRPr>
          </a:p>
          <a:p>
            <a:pPr marL="342900" indent="-342900">
              <a:buFont typeface="Wingdings" pitchFamily="2" charset="2"/>
              <a:buChar char="§"/>
            </a:pPr>
            <a:endParaRPr lang="en-US" sz="24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endParaRPr>
          </a:p>
        </p:txBody>
      </p:sp>
      <p:sp>
        <p:nvSpPr>
          <p:cNvPr id="4" name="Content Placeholder 2">
            <a:extLst>
              <a:ext uri="{FF2B5EF4-FFF2-40B4-BE49-F238E27FC236}">
                <a16:creationId xmlns:a16="http://schemas.microsoft.com/office/drawing/2014/main" id="{2A235C43-DD36-04BD-A1D9-17212CECD956}"/>
              </a:ext>
            </a:extLst>
          </p:cNvPr>
          <p:cNvSpPr txBox="1">
            <a:spLocks/>
          </p:cNvSpPr>
          <p:nvPr/>
        </p:nvSpPr>
        <p:spPr>
          <a:xfrm>
            <a:off x="6445907" y="2104963"/>
            <a:ext cx="4250430" cy="2985202"/>
          </a:xfrm>
          <a:prstGeom prst="rect">
            <a:avLst/>
          </a:prstGeom>
        </p:spPr>
        <p:txBody>
          <a:bodyPr vert="horz" lIns="91214" tIns="45607" rIns="91214" bIns="4560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30024">
              <a:lnSpc>
                <a:spcPct val="100000"/>
              </a:lnSpc>
              <a:spcBef>
                <a:spcPts val="545"/>
              </a:spcBef>
              <a:buFont typeface="Wingdings" pitchFamily="2" charset="2"/>
              <a:buChar char="§"/>
            </a:pPr>
            <a:r>
              <a:rPr lang="en-US" sz="24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Must be identified using FL 14, Type 5</a:t>
            </a:r>
          </a:p>
          <a:p>
            <a:pPr defTabSz="830024">
              <a:lnSpc>
                <a:spcPct val="100000"/>
              </a:lnSpc>
              <a:spcBef>
                <a:spcPts val="545"/>
              </a:spcBef>
              <a:buFont typeface="Wingdings" pitchFamily="2" charset="2"/>
              <a:buChar char="§"/>
            </a:pPr>
            <a:r>
              <a:rPr lang="en-US" sz="24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Must use UB 68x revenue code</a:t>
            </a:r>
          </a:p>
          <a:p>
            <a:pPr defTabSz="830024">
              <a:lnSpc>
                <a:spcPct val="100000"/>
              </a:lnSpc>
              <a:spcBef>
                <a:spcPts val="545"/>
              </a:spcBef>
              <a:buFont typeface="Wingdings" pitchFamily="2" charset="2"/>
              <a:buChar char="§"/>
            </a:pPr>
            <a:r>
              <a:rPr lang="en-US" sz="24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Must use G0390 combined with 30 minutes of critical care time (99291)*</a:t>
            </a:r>
          </a:p>
          <a:p>
            <a:pPr defTabSz="830024">
              <a:spcBef>
                <a:spcPts val="908"/>
              </a:spcBef>
              <a:buFont typeface="Wingdings" pitchFamily="2" charset="2"/>
              <a:buChar char="§"/>
            </a:pPr>
            <a:endParaRPr lang="en-US" sz="24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endParaRPr>
          </a:p>
          <a:p>
            <a:pPr>
              <a:buFont typeface="Wingdings" pitchFamily="2" charset="2"/>
              <a:buChar char="§"/>
            </a:pPr>
            <a:endParaRPr lang="en-US" sz="24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endParaRPr>
          </a:p>
        </p:txBody>
      </p:sp>
      <p:sp>
        <p:nvSpPr>
          <p:cNvPr id="5" name="TextBox 4">
            <a:extLst>
              <a:ext uri="{FF2B5EF4-FFF2-40B4-BE49-F238E27FC236}">
                <a16:creationId xmlns:a16="http://schemas.microsoft.com/office/drawing/2014/main" id="{6FE6E372-D082-E9AC-76C7-09B2D7033BB0}"/>
              </a:ext>
            </a:extLst>
          </p:cNvPr>
          <p:cNvSpPr txBox="1"/>
          <p:nvPr/>
        </p:nvSpPr>
        <p:spPr>
          <a:xfrm>
            <a:off x="6610920" y="5207076"/>
            <a:ext cx="3920403" cy="762709"/>
          </a:xfrm>
          <a:prstGeom prst="rect">
            <a:avLst/>
          </a:prstGeom>
          <a:noFill/>
        </p:spPr>
        <p:txBody>
          <a:bodyPr wrap="square" rtlCol="0">
            <a:spAutoFit/>
          </a:bodyPr>
          <a:lstStyle/>
          <a:p>
            <a:pPr defTabSz="830024">
              <a:spcAft>
                <a:spcPts val="599"/>
              </a:spcAft>
            </a:pPr>
            <a:r>
              <a:rPr lang="en-US" sz="1452" dirty="0">
                <a:highlight>
                  <a:srgbClr val="FFFF00"/>
                </a:highlight>
                <a:latin typeface="Franklin Gothic Medium" panose="020B0603020102020204" pitchFamily="34" charset="0"/>
                <a:cs typeface="Calibri" panose="020F0502020204030204" pitchFamily="34" charset="0"/>
              </a:rPr>
              <a:t>* NOTE: Critical care time is </a:t>
            </a:r>
            <a:r>
              <a:rPr lang="en-US" sz="1452" u="sng" dirty="0">
                <a:highlight>
                  <a:srgbClr val="FFFF00"/>
                </a:highlight>
                <a:latin typeface="Franklin Gothic Medium" panose="020B0603020102020204" pitchFamily="34" charset="0"/>
                <a:cs typeface="Calibri" panose="020F0502020204030204" pitchFamily="34" charset="0"/>
              </a:rPr>
              <a:t>not</a:t>
            </a:r>
            <a:r>
              <a:rPr lang="en-US" sz="1452" dirty="0">
                <a:highlight>
                  <a:srgbClr val="FFFF00"/>
                </a:highlight>
                <a:latin typeface="Franklin Gothic Medium" panose="020B0603020102020204" pitchFamily="34" charset="0"/>
                <a:cs typeface="Calibri" panose="020F0502020204030204" pitchFamily="34" charset="0"/>
              </a:rPr>
              <a:t> required to bill UB 68x. CMS states that when there is 30 mins of critical care, you must include G0390</a:t>
            </a:r>
            <a:endParaRPr lang="en-US" sz="1596" dirty="0">
              <a:highlight>
                <a:srgbClr val="FFFF00"/>
              </a:highlight>
              <a:latin typeface="Franklin Gothic Medium" panose="020B060302010202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3EEA88E-B516-9850-1D18-938B8EE74038}"/>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CMS rules for billing UB 68x</a:t>
            </a:r>
          </a:p>
        </p:txBody>
      </p:sp>
    </p:spTree>
    <p:extLst>
      <p:ext uri="{BB962C8B-B14F-4D97-AF65-F5344CB8AC3E}">
        <p14:creationId xmlns:p14="http://schemas.microsoft.com/office/powerpoint/2010/main" val="156851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241855C-6AAC-7C17-034F-EF180E9BA9DD}"/>
              </a:ext>
            </a:extLst>
          </p:cNvPr>
          <p:cNvSpPr>
            <a:spLocks/>
          </p:cNvSpPr>
          <p:nvPr/>
        </p:nvSpPr>
        <p:spPr>
          <a:xfrm>
            <a:off x="2208175" y="1741545"/>
            <a:ext cx="8795420" cy="620655"/>
          </a:xfrm>
          <a:prstGeom prst="rect">
            <a:avLst/>
          </a:prstGeom>
        </p:spPr>
        <p:txBody>
          <a:bodyPr>
            <a:normAutofit/>
          </a:bodyPr>
          <a:lstStyle/>
          <a:p>
            <a:pPr defTabSz="848266">
              <a:spcAft>
                <a:spcPts val="599"/>
              </a:spcAft>
            </a:pPr>
            <a:r>
              <a:rPr lang="en-US" sz="24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CMS:</a:t>
            </a:r>
          </a:p>
        </p:txBody>
      </p:sp>
      <p:sp>
        <p:nvSpPr>
          <p:cNvPr id="9" name="TextBox 8">
            <a:extLst>
              <a:ext uri="{FF2B5EF4-FFF2-40B4-BE49-F238E27FC236}">
                <a16:creationId xmlns:a16="http://schemas.microsoft.com/office/drawing/2014/main" id="{66AD68D9-1791-7369-B6E8-A468E15C86A3}"/>
              </a:ext>
            </a:extLst>
          </p:cNvPr>
          <p:cNvSpPr txBox="1"/>
          <p:nvPr/>
        </p:nvSpPr>
        <p:spPr>
          <a:xfrm>
            <a:off x="2208175" y="3605615"/>
            <a:ext cx="7853544" cy="1938992"/>
          </a:xfrm>
          <a:prstGeom prst="rect">
            <a:avLst/>
          </a:prstGeom>
          <a:noFill/>
        </p:spPr>
        <p:txBody>
          <a:bodyPr wrap="square">
            <a:spAutoFit/>
          </a:bodyPr>
          <a:lstStyle/>
          <a:p>
            <a:pPr defTabSz="848266">
              <a:spcBef>
                <a:spcPts val="557"/>
              </a:spcBef>
            </a:pPr>
            <a:r>
              <a:rPr lang="en-US" sz="2000" dirty="0">
                <a:solidFill>
                  <a:srgbClr val="767171"/>
                </a:solidFill>
                <a:latin typeface="Franklin Gothic Medium" panose="020B0603020102020204" pitchFamily="34" charset="0"/>
                <a:ea typeface="Roboto Light" panose="02000000000000000000" pitchFamily="2" charset="0"/>
                <a:cs typeface="Roboto Light" panose="02000000000000000000" pitchFamily="2" charset="0"/>
              </a:rPr>
              <a:t>Qualifying prehospital caregivers:</a:t>
            </a:r>
          </a:p>
          <a:p>
            <a:pPr marL="445989" indent="-342900" defTabSz="848266">
              <a:spcBef>
                <a:spcPts val="557"/>
              </a:spcBef>
              <a:buFont typeface="Wingdings" pitchFamily="2" charset="2"/>
              <a:buChar char="§"/>
            </a:pPr>
            <a:r>
              <a:rPr lang="en-US" sz="2000" dirty="0">
                <a:solidFill>
                  <a:srgbClr val="767171"/>
                </a:solidFill>
                <a:latin typeface="Franklin Gothic Medium" panose="020B0603020102020204" pitchFamily="34" charset="0"/>
                <a:ea typeface="Roboto Light" panose="02000000000000000000" pitchFamily="2" charset="0"/>
                <a:cs typeface="Roboto Light" panose="02000000000000000000" pitchFamily="2" charset="0"/>
              </a:rPr>
              <a:t>EMS                       </a:t>
            </a:r>
          </a:p>
          <a:p>
            <a:pPr marL="445989" indent="-342900" defTabSz="848266">
              <a:spcBef>
                <a:spcPts val="557"/>
              </a:spcBef>
              <a:buFont typeface="Wingdings" pitchFamily="2" charset="2"/>
              <a:buChar char="§"/>
            </a:pPr>
            <a:r>
              <a:rPr lang="en-US" sz="2000" dirty="0">
                <a:solidFill>
                  <a:srgbClr val="767171"/>
                </a:solidFill>
                <a:latin typeface="Franklin Gothic Medium" panose="020B0603020102020204" pitchFamily="34" charset="0"/>
                <a:ea typeface="Roboto Light" panose="02000000000000000000" pitchFamily="2" charset="0"/>
                <a:cs typeface="Roboto Light" panose="02000000000000000000" pitchFamily="2" charset="0"/>
              </a:rPr>
              <a:t>Police</a:t>
            </a:r>
          </a:p>
          <a:p>
            <a:pPr marL="445989" indent="-342900" defTabSz="848266">
              <a:spcBef>
                <a:spcPts val="557"/>
              </a:spcBef>
              <a:buFont typeface="Wingdings" pitchFamily="2" charset="2"/>
              <a:buChar char="§"/>
            </a:pPr>
            <a:r>
              <a:rPr lang="en-US" sz="2000" dirty="0">
                <a:solidFill>
                  <a:srgbClr val="767171"/>
                </a:solidFill>
                <a:latin typeface="Franklin Gothic Medium" panose="020B0603020102020204" pitchFamily="34" charset="0"/>
                <a:ea typeface="Roboto Light" panose="02000000000000000000" pitchFamily="2" charset="0"/>
                <a:cs typeface="Roboto Light" panose="02000000000000000000" pitchFamily="2" charset="0"/>
              </a:rPr>
              <a:t>Fire</a:t>
            </a:r>
          </a:p>
          <a:p>
            <a:pPr marL="445989" indent="-342900" defTabSz="848266">
              <a:spcBef>
                <a:spcPts val="557"/>
              </a:spcBef>
              <a:buFont typeface="Wingdings" pitchFamily="2" charset="2"/>
              <a:buChar char="§"/>
            </a:pPr>
            <a:r>
              <a:rPr lang="en-US" sz="2000" dirty="0">
                <a:solidFill>
                  <a:srgbClr val="767171"/>
                </a:solidFill>
                <a:latin typeface="Franklin Gothic Medium" panose="020B0603020102020204" pitchFamily="34" charset="0"/>
                <a:ea typeface="Roboto Light" panose="02000000000000000000" pitchFamily="2" charset="0"/>
                <a:cs typeface="Roboto Light" panose="02000000000000000000" pitchFamily="2" charset="0"/>
              </a:rPr>
              <a:t>Referring facility (ED, urgent care, doctor’s office, SNF, rehab, etc.)</a:t>
            </a:r>
          </a:p>
        </p:txBody>
      </p:sp>
      <p:pic>
        <p:nvPicPr>
          <p:cNvPr id="10" name="Picture 9">
            <a:extLst>
              <a:ext uri="{FF2B5EF4-FFF2-40B4-BE49-F238E27FC236}">
                <a16:creationId xmlns:a16="http://schemas.microsoft.com/office/drawing/2014/main" id="{2F67532B-9EEE-C0A9-7E3B-CAD6DB835624}"/>
              </a:ext>
            </a:extLst>
          </p:cNvPr>
          <p:cNvPicPr>
            <a:picLocks noChangeAspect="1"/>
          </p:cNvPicPr>
          <p:nvPr/>
        </p:nvPicPr>
        <p:blipFill>
          <a:blip r:embed="rId3"/>
          <a:stretch>
            <a:fillRect/>
          </a:stretch>
        </p:blipFill>
        <p:spPr>
          <a:xfrm>
            <a:off x="2349993" y="2387599"/>
            <a:ext cx="7853544" cy="8647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BCAB1192-7C45-B59A-492C-3AD12AF77D4C}"/>
              </a:ext>
            </a:extLst>
          </p:cNvPr>
          <p:cNvSpPr txBox="1"/>
          <p:nvPr/>
        </p:nvSpPr>
        <p:spPr>
          <a:xfrm>
            <a:off x="5218713" y="5692162"/>
            <a:ext cx="4984824" cy="214911"/>
          </a:xfrm>
          <a:prstGeom prst="rect">
            <a:avLst/>
          </a:prstGeom>
          <a:noFill/>
        </p:spPr>
        <p:txBody>
          <a:bodyPr wrap="square" rtlCol="0">
            <a:spAutoFit/>
          </a:bodyPr>
          <a:lstStyle/>
          <a:p>
            <a:pPr algn="r" defTabSz="848266">
              <a:spcAft>
                <a:spcPts val="599"/>
              </a:spcAft>
            </a:pPr>
            <a:r>
              <a:rPr lang="en-US" sz="798" dirty="0">
                <a:latin typeface="Franklin Gothic Medium" panose="020B0603020102020204" pitchFamily="34" charset="0"/>
                <a:ea typeface="Roboto Light" panose="02000000000000000000" pitchFamily="2" charset="0"/>
                <a:cs typeface="Roboto Light" panose="02000000000000000000" pitchFamily="2" charset="0"/>
              </a:rPr>
              <a:t>Source: Uniform Billing Editor</a:t>
            </a:r>
          </a:p>
        </p:txBody>
      </p:sp>
      <p:sp>
        <p:nvSpPr>
          <p:cNvPr id="3" name="TextBox 2">
            <a:extLst>
              <a:ext uri="{FF2B5EF4-FFF2-40B4-BE49-F238E27FC236}">
                <a16:creationId xmlns:a16="http://schemas.microsoft.com/office/drawing/2014/main" id="{1BE4EDB2-6C2C-8425-82E9-267721CF831E}"/>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UB 68x and prenotification</a:t>
            </a:r>
          </a:p>
        </p:txBody>
      </p:sp>
    </p:spTree>
    <p:extLst>
      <p:ext uri="{BB962C8B-B14F-4D97-AF65-F5344CB8AC3E}">
        <p14:creationId xmlns:p14="http://schemas.microsoft.com/office/powerpoint/2010/main" val="176343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0FED6-935B-346E-525D-3725C61AD71A}"/>
              </a:ext>
            </a:extLst>
          </p:cNvPr>
          <p:cNvSpPr>
            <a:spLocks noGrp="1"/>
          </p:cNvSpPr>
          <p:nvPr>
            <p:ph idx="1"/>
          </p:nvPr>
        </p:nvSpPr>
        <p:spPr>
          <a:xfrm>
            <a:off x="1851819" y="1865879"/>
            <a:ext cx="8458200" cy="4243976"/>
          </a:xfrm>
        </p:spPr>
        <p:txBody>
          <a:bodyPr>
            <a:normAutofit/>
          </a:bodyPr>
          <a:lstStyle/>
          <a:p>
            <a:pPr marL="0" indent="0">
              <a:buNone/>
            </a:pPr>
            <a:r>
              <a:rPr lang="en-US" sz="24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Cannot bill using revenue code UB 68x without pre-notification</a:t>
            </a:r>
          </a:p>
          <a:p>
            <a:pPr marL="0" indent="0">
              <a:buNone/>
            </a:pPr>
            <a:endParaRPr lang="en-US" sz="1995"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endParaRPr>
          </a:p>
          <a:p>
            <a:pPr marL="0" indent="0">
              <a:spcBef>
                <a:spcPts val="0"/>
              </a:spcBef>
              <a:buNone/>
            </a:pPr>
            <a:r>
              <a:rPr lang="en-US" sz="1995"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The National Uniform Billing Committee specifically instructs a hospital to bill UB450 in addition to UB68X when pre-arrival notification is given. </a:t>
            </a:r>
          </a:p>
          <a:p>
            <a:pPr marL="0" indent="0">
              <a:spcBef>
                <a:spcPts val="0"/>
              </a:spcBef>
              <a:buNone/>
            </a:pPr>
            <a:endParaRPr lang="en-US" sz="1995"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endParaRPr>
          </a:p>
          <a:p>
            <a:pPr marL="0" indent="0">
              <a:spcBef>
                <a:spcPts val="0"/>
              </a:spcBef>
              <a:buNone/>
            </a:pPr>
            <a:r>
              <a:rPr lang="en-US" sz="1995"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The UB 450 level of service is the only alternative to recover costs when a patient arrives without pre-notification. Every patient must still meet the trauma team activation criteria. </a:t>
            </a:r>
            <a:r>
              <a:rPr lang="en-US" sz="1995" i="1"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(TCAA Finance and Business Manual)</a:t>
            </a:r>
          </a:p>
          <a:p>
            <a:pPr>
              <a:spcBef>
                <a:spcPts val="0"/>
              </a:spcBef>
            </a:pPr>
            <a:endParaRPr lang="en-US" sz="1995"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endParaRPr>
          </a:p>
          <a:p>
            <a:pPr marL="0" indent="0">
              <a:spcBef>
                <a:spcPts val="0"/>
              </a:spcBef>
              <a:buNone/>
            </a:pPr>
            <a:r>
              <a:rPr lang="en-US" sz="1995"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Charges should be related consistently to the cost of the services and uniformly applied to all patients whether inpatient or outpatient. </a:t>
            </a:r>
            <a:r>
              <a:rPr lang="en-US" sz="1995" i="1"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(Provider Reimbursement Manual 1, Chapter 22, Section 2202.4)</a:t>
            </a:r>
          </a:p>
          <a:p>
            <a:pPr marL="0" indent="0">
              <a:buNone/>
            </a:pPr>
            <a:endParaRPr lang="en-US" sz="1995"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endParaRPr>
          </a:p>
        </p:txBody>
      </p:sp>
      <p:sp>
        <p:nvSpPr>
          <p:cNvPr id="6" name="TextBox 5">
            <a:extLst>
              <a:ext uri="{FF2B5EF4-FFF2-40B4-BE49-F238E27FC236}">
                <a16:creationId xmlns:a16="http://schemas.microsoft.com/office/drawing/2014/main" id="{B4D3DB79-1334-6C55-C382-DB7AFFF77EED}"/>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UB 68x </a:t>
            </a:r>
            <a:r>
              <a:rPr lang="en-US" sz="3200" u="sng" dirty="0">
                <a:solidFill>
                  <a:srgbClr val="C87137"/>
                </a:solidFill>
                <a:latin typeface="Franklin Gothic Demi" pitchFamily="34" charset="0"/>
              </a:rPr>
              <a:t>without</a:t>
            </a:r>
            <a:r>
              <a:rPr lang="en-US" sz="3200" dirty="0">
                <a:solidFill>
                  <a:srgbClr val="C87137"/>
                </a:solidFill>
                <a:latin typeface="Franklin Gothic Demi" pitchFamily="34" charset="0"/>
              </a:rPr>
              <a:t> prenotification</a:t>
            </a:r>
          </a:p>
        </p:txBody>
      </p:sp>
    </p:spTree>
    <p:extLst>
      <p:ext uri="{BB962C8B-B14F-4D97-AF65-F5344CB8AC3E}">
        <p14:creationId xmlns:p14="http://schemas.microsoft.com/office/powerpoint/2010/main" val="114076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39A6F-33CE-E287-5506-0BF8B323F0A9}"/>
              </a:ext>
            </a:extLst>
          </p:cNvPr>
          <p:cNvSpPr>
            <a:spLocks noGrp="1"/>
          </p:cNvSpPr>
          <p:nvPr>
            <p:ph idx="1"/>
          </p:nvPr>
        </p:nvSpPr>
        <p:spPr>
          <a:xfrm>
            <a:off x="1508919" y="1676400"/>
            <a:ext cx="9144000" cy="4525963"/>
          </a:xfrm>
        </p:spPr>
        <p:txBody>
          <a:bodyPr>
            <a:normAutofit lnSpcReduction="10000"/>
          </a:bodyPr>
          <a:lstStyle/>
          <a:p>
            <a:pPr>
              <a:spcBef>
                <a:spcPts val="0"/>
              </a:spcBef>
              <a:buFont typeface="Wingdings" pitchFamily="2" charset="2"/>
              <a:buChar char="§"/>
              <a:tabLst>
                <a:tab pos="4683125" algn="l"/>
              </a:tabLst>
            </a:pPr>
            <a:r>
              <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Evaluate your trauma program’s use of upgrades and downgrades</a:t>
            </a:r>
          </a:p>
          <a:p>
            <a:pPr>
              <a:spcBef>
                <a:spcPts val="0"/>
              </a:spcBef>
              <a:buFont typeface="Wingdings" pitchFamily="2" charset="2"/>
              <a:buChar char="§"/>
              <a:tabLst>
                <a:tab pos="4683125" algn="l"/>
              </a:tabLst>
            </a:pPr>
            <a:endPar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endParaRPr>
          </a:p>
          <a:p>
            <a:pPr>
              <a:spcBef>
                <a:spcPts val="0"/>
              </a:spcBef>
              <a:buFont typeface="Wingdings" pitchFamily="2" charset="2"/>
              <a:buChar char="§"/>
              <a:tabLst>
                <a:tab pos="4683125" algn="l"/>
              </a:tabLst>
            </a:pPr>
            <a:r>
              <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Regularly evaluate your trauma team activation criteria</a:t>
            </a:r>
          </a:p>
          <a:p>
            <a:pPr>
              <a:spcBef>
                <a:spcPts val="0"/>
              </a:spcBef>
              <a:buFont typeface="Wingdings" pitchFamily="2" charset="2"/>
              <a:buChar char="§"/>
              <a:tabLst>
                <a:tab pos="4683125" algn="l"/>
              </a:tabLst>
            </a:pPr>
            <a:endPar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endParaRPr>
          </a:p>
          <a:p>
            <a:pPr>
              <a:spcBef>
                <a:spcPts val="0"/>
              </a:spcBef>
              <a:buFont typeface="Wingdings" pitchFamily="2" charset="2"/>
              <a:buChar char="§"/>
              <a:tabLst>
                <a:tab pos="4683125" algn="l"/>
              </a:tabLst>
            </a:pPr>
            <a:r>
              <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Ensure clinical documentation supports the use of revenue code UB 68x for trauma team activation, including critical care time</a:t>
            </a:r>
          </a:p>
          <a:p>
            <a:pPr>
              <a:spcBef>
                <a:spcPts val="0"/>
              </a:spcBef>
              <a:buFont typeface="Wingdings" pitchFamily="2" charset="2"/>
              <a:buChar char="§"/>
              <a:tabLst>
                <a:tab pos="4683125" algn="l"/>
              </a:tabLst>
            </a:pPr>
            <a:endPar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endParaRPr>
          </a:p>
          <a:p>
            <a:pPr>
              <a:spcBef>
                <a:spcPts val="0"/>
              </a:spcBef>
              <a:buFont typeface="Wingdings" pitchFamily="2" charset="2"/>
              <a:buChar char="§"/>
              <a:tabLst>
                <a:tab pos="4683125" algn="l"/>
              </a:tabLst>
            </a:pPr>
            <a:r>
              <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Review your center’s chargemaster to ensure the correct UB 68x code for your trauma center level and you are only using 450 if not designated/verified</a:t>
            </a:r>
          </a:p>
          <a:p>
            <a:pPr>
              <a:spcBef>
                <a:spcPts val="0"/>
              </a:spcBef>
              <a:buFont typeface="Wingdings" pitchFamily="2" charset="2"/>
              <a:buChar char="§"/>
              <a:tabLst>
                <a:tab pos="4683125" algn="l"/>
              </a:tabLst>
            </a:pPr>
            <a:endPar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endParaRPr>
          </a:p>
          <a:p>
            <a:pPr>
              <a:spcBef>
                <a:spcPts val="0"/>
              </a:spcBef>
              <a:buFont typeface="Wingdings" pitchFamily="2" charset="2"/>
              <a:buChar char="§"/>
              <a:tabLst>
                <a:tab pos="4683125" algn="l"/>
              </a:tabLst>
            </a:pPr>
            <a:r>
              <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If you are unsure, reach out to a trauma finance coding specialist for assistance</a:t>
            </a:r>
          </a:p>
          <a:p>
            <a:pPr>
              <a:lnSpc>
                <a:spcPct val="100000"/>
              </a:lnSpc>
            </a:pPr>
            <a:endParaRPr lang="en-US" sz="2400" dirty="0">
              <a:latin typeface="Franklin Gothic Medium" panose="020B0603020102020204" pitchFamily="34" charset="0"/>
            </a:endParaRPr>
          </a:p>
        </p:txBody>
      </p:sp>
      <p:sp>
        <p:nvSpPr>
          <p:cNvPr id="6" name="TextBox 5">
            <a:extLst>
              <a:ext uri="{FF2B5EF4-FFF2-40B4-BE49-F238E27FC236}">
                <a16:creationId xmlns:a16="http://schemas.microsoft.com/office/drawing/2014/main" id="{E51E3CD8-DF7A-53C9-B5DD-5BBC65655325}"/>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Conclusion</a:t>
            </a:r>
          </a:p>
        </p:txBody>
      </p:sp>
    </p:spTree>
    <p:extLst>
      <p:ext uri="{BB962C8B-B14F-4D97-AF65-F5344CB8AC3E}">
        <p14:creationId xmlns:p14="http://schemas.microsoft.com/office/powerpoint/2010/main" val="300335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FC589E-F5A3-3C52-C6F7-A50B35C2C6C2}"/>
              </a:ext>
            </a:extLst>
          </p:cNvPr>
          <p:cNvSpPr txBox="1"/>
          <p:nvPr/>
        </p:nvSpPr>
        <p:spPr>
          <a:xfrm>
            <a:off x="-19608" y="2438400"/>
            <a:ext cx="12161838" cy="830997"/>
          </a:xfrm>
          <a:prstGeom prst="rect">
            <a:avLst/>
          </a:prstGeom>
          <a:noFill/>
        </p:spPr>
        <p:txBody>
          <a:bodyPr wrap="square" rtlCol="0">
            <a:spAutoFit/>
          </a:bodyPr>
          <a:lstStyle/>
          <a:p>
            <a:pPr algn="ctr"/>
            <a:r>
              <a:rPr lang="en-US" sz="4800" dirty="0">
                <a:solidFill>
                  <a:srgbClr val="C87137"/>
                </a:solidFill>
                <a:latin typeface="Franklin Gothic Demi" pitchFamily="34" charset="0"/>
              </a:rPr>
              <a:t>Your Questions</a:t>
            </a:r>
          </a:p>
        </p:txBody>
      </p:sp>
      <p:sp>
        <p:nvSpPr>
          <p:cNvPr id="3" name="TextBox 2">
            <a:extLst>
              <a:ext uri="{FF2B5EF4-FFF2-40B4-BE49-F238E27FC236}">
                <a16:creationId xmlns:a16="http://schemas.microsoft.com/office/drawing/2014/main" id="{65DCEE09-B1D2-6B64-A348-68A41FA7D78A}"/>
              </a:ext>
            </a:extLst>
          </p:cNvPr>
          <p:cNvSpPr txBox="1"/>
          <p:nvPr/>
        </p:nvSpPr>
        <p:spPr>
          <a:xfrm>
            <a:off x="0" y="3588604"/>
            <a:ext cx="12161838" cy="523220"/>
          </a:xfrm>
          <a:prstGeom prst="rect">
            <a:avLst/>
          </a:prstGeom>
          <a:noFill/>
        </p:spPr>
        <p:txBody>
          <a:bodyPr wrap="square" rtlCol="0">
            <a:spAutoFit/>
          </a:bodyPr>
          <a:lstStyle/>
          <a:p>
            <a:pPr algn="ctr"/>
            <a:r>
              <a:rPr lang="en-US" sz="2800" dirty="0">
                <a:solidFill>
                  <a:srgbClr val="767171"/>
                </a:solidFill>
                <a:latin typeface="Franklin Gothic Demi" pitchFamily="34" charset="0"/>
              </a:rPr>
              <a:t>Click the Q&amp;A icon</a:t>
            </a:r>
            <a:endParaRPr lang="en-US" sz="2800" dirty="0">
              <a:solidFill>
                <a:srgbClr val="767171"/>
              </a:solidFill>
              <a:latin typeface="Franklin Gothic Medium" pitchFamily="34" charset="0"/>
            </a:endParaRPr>
          </a:p>
        </p:txBody>
      </p:sp>
      <p:sp>
        <p:nvSpPr>
          <p:cNvPr id="6" name="TextBox 5">
            <a:extLst>
              <a:ext uri="{FF2B5EF4-FFF2-40B4-BE49-F238E27FC236}">
                <a16:creationId xmlns:a16="http://schemas.microsoft.com/office/drawing/2014/main" id="{BC15A92B-DA25-AC66-EE0C-5AA242F95B5C}"/>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TSN</a:t>
            </a:r>
            <a:r>
              <a:rPr lang="en-US" sz="3200" dirty="0">
                <a:solidFill>
                  <a:srgbClr val="C87137"/>
                </a:solidFill>
                <a:latin typeface="Franklin Gothic Demi" pitchFamily="34" charset="0"/>
              </a:rPr>
              <a:t> Webinars</a:t>
            </a:r>
          </a:p>
        </p:txBody>
      </p:sp>
      <p:cxnSp>
        <p:nvCxnSpPr>
          <p:cNvPr id="7" name="Straight Connector 6">
            <a:extLst>
              <a:ext uri="{FF2B5EF4-FFF2-40B4-BE49-F238E27FC236}">
                <a16:creationId xmlns:a16="http://schemas.microsoft.com/office/drawing/2014/main" id="{1AFB16AE-BA21-5319-B198-7A3599F15F29}"/>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34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81200"/>
            <a:ext cx="12161838" cy="830997"/>
          </a:xfrm>
          <a:prstGeom prst="rect">
            <a:avLst/>
          </a:prstGeom>
          <a:noFill/>
        </p:spPr>
        <p:txBody>
          <a:bodyPr wrap="square" rtlCol="0">
            <a:spAutoFit/>
          </a:bodyPr>
          <a:lstStyle/>
          <a:p>
            <a:pPr algn="ctr"/>
            <a:r>
              <a:rPr lang="en-US" sz="4800" dirty="0">
                <a:solidFill>
                  <a:srgbClr val="C87137"/>
                </a:solidFill>
                <a:latin typeface="Franklin Gothic Demi" pitchFamily="34" charset="0"/>
              </a:rPr>
              <a:t>Thank You</a:t>
            </a:r>
          </a:p>
        </p:txBody>
      </p:sp>
      <p:sp>
        <p:nvSpPr>
          <p:cNvPr id="6" name="TextBox 5"/>
          <p:cNvSpPr txBox="1"/>
          <p:nvPr/>
        </p:nvSpPr>
        <p:spPr>
          <a:xfrm>
            <a:off x="0" y="3276600"/>
            <a:ext cx="12161838" cy="954107"/>
          </a:xfrm>
          <a:prstGeom prst="rect">
            <a:avLst/>
          </a:prstGeom>
          <a:noFill/>
        </p:spPr>
        <p:txBody>
          <a:bodyPr wrap="square" rtlCol="0">
            <a:spAutoFit/>
          </a:bodyPr>
          <a:lstStyle/>
          <a:p>
            <a:pPr algn="ctr"/>
            <a:r>
              <a:rPr lang="en-US" sz="2800" dirty="0">
                <a:solidFill>
                  <a:srgbClr val="767171"/>
                </a:solidFill>
                <a:latin typeface="Franklin Gothic Demi" pitchFamily="34" charset="0"/>
              </a:rPr>
              <a:t>Watch email tomorrow</a:t>
            </a:r>
          </a:p>
          <a:p>
            <a:pPr algn="ctr"/>
            <a:r>
              <a:rPr lang="en-US" sz="2800" dirty="0">
                <a:solidFill>
                  <a:srgbClr val="767171"/>
                </a:solidFill>
                <a:latin typeface="Franklin Gothic Demi" pitchFamily="34" charset="0"/>
              </a:rPr>
              <a:t>Take exit survey</a:t>
            </a:r>
          </a:p>
        </p:txBody>
      </p:sp>
      <p:sp>
        <p:nvSpPr>
          <p:cNvPr id="3" name="TextBox 2">
            <a:extLst>
              <a:ext uri="{FF2B5EF4-FFF2-40B4-BE49-F238E27FC236}">
                <a16:creationId xmlns:a16="http://schemas.microsoft.com/office/drawing/2014/main" id="{28B11FE8-80CA-7E87-2203-D2F24D07BB9B}"/>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TSN</a:t>
            </a:r>
            <a:r>
              <a:rPr lang="en-US" sz="3200" dirty="0">
                <a:solidFill>
                  <a:srgbClr val="C87137"/>
                </a:solidFill>
                <a:latin typeface="Franklin Gothic Demi" pitchFamily="34" charset="0"/>
              </a:rPr>
              <a:t> Webinars</a:t>
            </a:r>
          </a:p>
        </p:txBody>
      </p:sp>
      <p:cxnSp>
        <p:nvCxnSpPr>
          <p:cNvPr id="5" name="Straight Connector 4">
            <a:extLst>
              <a:ext uri="{FF2B5EF4-FFF2-40B4-BE49-F238E27FC236}">
                <a16:creationId xmlns:a16="http://schemas.microsoft.com/office/drawing/2014/main" id="{FF2E56A1-991F-DDF4-6DAC-A76A5042170B}"/>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F62D0-D184-40D4-409E-C0BCFB9E7A6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7A21F80-1EE7-9AFA-E665-0FCD4D81C016}"/>
              </a:ext>
            </a:extLst>
          </p:cNvPr>
          <p:cNvSpPr txBox="1"/>
          <p:nvPr/>
        </p:nvSpPr>
        <p:spPr>
          <a:xfrm>
            <a:off x="518319" y="2510692"/>
            <a:ext cx="6080919" cy="769441"/>
          </a:xfrm>
          <a:prstGeom prst="rect">
            <a:avLst/>
          </a:prstGeom>
          <a:noFill/>
        </p:spPr>
        <p:txBody>
          <a:bodyPr wrap="square" rtlCol="0">
            <a:spAutoFit/>
          </a:bodyPr>
          <a:lstStyle/>
          <a:p>
            <a:pPr algn="ctr"/>
            <a:r>
              <a:rPr lang="en-US" sz="4400" dirty="0">
                <a:solidFill>
                  <a:srgbClr val="C87137"/>
                </a:solidFill>
                <a:latin typeface="Franklin Gothic Demi" pitchFamily="34" charset="0"/>
              </a:rPr>
              <a:t>Angie Chisolm</a:t>
            </a:r>
          </a:p>
        </p:txBody>
      </p:sp>
      <p:sp>
        <p:nvSpPr>
          <p:cNvPr id="6" name="TextBox 5">
            <a:extLst>
              <a:ext uri="{FF2B5EF4-FFF2-40B4-BE49-F238E27FC236}">
                <a16:creationId xmlns:a16="http://schemas.microsoft.com/office/drawing/2014/main" id="{4B77DFBF-F10C-3F78-AFE2-C7B2A5D643D3}"/>
              </a:ext>
            </a:extLst>
          </p:cNvPr>
          <p:cNvSpPr txBox="1"/>
          <p:nvPr/>
        </p:nvSpPr>
        <p:spPr>
          <a:xfrm>
            <a:off x="518319" y="3347707"/>
            <a:ext cx="6080919" cy="830997"/>
          </a:xfrm>
          <a:prstGeom prst="rect">
            <a:avLst/>
          </a:prstGeom>
          <a:noFill/>
        </p:spPr>
        <p:txBody>
          <a:bodyPr wrap="square" rtlCol="0">
            <a:spAutoFit/>
          </a:bodyPr>
          <a:lstStyle/>
          <a:p>
            <a:pPr algn="ctr"/>
            <a:r>
              <a:rPr lang="en-US" sz="2400" dirty="0">
                <a:solidFill>
                  <a:srgbClr val="767171"/>
                </a:solidFill>
                <a:latin typeface="Franklin Gothic Medium" pitchFamily="34" charset="0"/>
              </a:rPr>
              <a:t>President &amp; Managing Partner</a:t>
            </a:r>
          </a:p>
          <a:p>
            <a:pPr algn="ctr"/>
            <a:r>
              <a:rPr lang="en-US" sz="2400" dirty="0">
                <a:solidFill>
                  <a:srgbClr val="767171"/>
                </a:solidFill>
                <a:latin typeface="Franklin Gothic Medium" pitchFamily="34" charset="0"/>
              </a:rPr>
              <a:t>Optimal Healthcare Advisors</a:t>
            </a:r>
          </a:p>
        </p:txBody>
      </p:sp>
      <p:sp>
        <p:nvSpPr>
          <p:cNvPr id="12" name="TextBox 11">
            <a:extLst>
              <a:ext uri="{FF2B5EF4-FFF2-40B4-BE49-F238E27FC236}">
                <a16:creationId xmlns:a16="http://schemas.microsoft.com/office/drawing/2014/main" id="{E1CD8558-396E-793D-5568-6CFB8BEB21A6}"/>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TSN</a:t>
            </a:r>
            <a:r>
              <a:rPr lang="en-US" sz="3200" dirty="0">
                <a:solidFill>
                  <a:srgbClr val="C87137"/>
                </a:solidFill>
                <a:latin typeface="Franklin Gothic Demi" pitchFamily="34" charset="0"/>
              </a:rPr>
              <a:t> Webinars</a:t>
            </a:r>
          </a:p>
        </p:txBody>
      </p:sp>
      <p:cxnSp>
        <p:nvCxnSpPr>
          <p:cNvPr id="13" name="Straight Connector 12">
            <a:extLst>
              <a:ext uri="{FF2B5EF4-FFF2-40B4-BE49-F238E27FC236}">
                <a16:creationId xmlns:a16="http://schemas.microsoft.com/office/drawing/2014/main" id="{2EB42D6A-5C5C-0295-6961-603E561940C2}"/>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AB45661-2191-407E-4BA5-E66C0FBDCB7C}"/>
              </a:ext>
            </a:extLst>
          </p:cNvPr>
          <p:cNvPicPr>
            <a:picLocks noChangeAspect="1"/>
          </p:cNvPicPr>
          <p:nvPr/>
        </p:nvPicPr>
        <p:blipFill rotWithShape="1">
          <a:blip r:embed="rId3">
            <a:extLst>
              <a:ext uri="{28A0092B-C50C-407E-A947-70E740481C1C}">
                <a14:useLocalDpi xmlns:a14="http://schemas.microsoft.com/office/drawing/2010/main" val="0"/>
              </a:ext>
            </a:extLst>
          </a:blip>
          <a:srcRect l="13507" t="19149" r="13633" b="21277"/>
          <a:stretch/>
        </p:blipFill>
        <p:spPr>
          <a:xfrm>
            <a:off x="5928519" y="2165270"/>
            <a:ext cx="4814208" cy="2364874"/>
          </a:xfrm>
          <a:prstGeom prst="rect">
            <a:avLst/>
          </a:prstGeom>
        </p:spPr>
      </p:pic>
    </p:spTree>
    <p:extLst>
      <p:ext uri="{BB962C8B-B14F-4D97-AF65-F5344CB8AC3E}">
        <p14:creationId xmlns:p14="http://schemas.microsoft.com/office/powerpoint/2010/main" val="349698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87137"/>
        </a:solidFill>
        <a:effectLst/>
      </p:bgPr>
    </p:bg>
    <p:spTree>
      <p:nvGrpSpPr>
        <p:cNvPr id="1" name="">
          <a:extLst>
            <a:ext uri="{FF2B5EF4-FFF2-40B4-BE49-F238E27FC236}">
              <a16:creationId xmlns:a16="http://schemas.microsoft.com/office/drawing/2014/main" id="{B3B847FC-CE8E-4FD1-1EFB-9D9EF97EB8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2DEDAA-FEF9-D839-CE61-6F524B5A8F2A}"/>
              </a:ext>
            </a:extLst>
          </p:cNvPr>
          <p:cNvSpPr txBox="1"/>
          <p:nvPr/>
        </p:nvSpPr>
        <p:spPr>
          <a:xfrm>
            <a:off x="0" y="2819400"/>
            <a:ext cx="12161838" cy="923330"/>
          </a:xfrm>
          <a:prstGeom prst="rect">
            <a:avLst/>
          </a:prstGeom>
          <a:noFill/>
        </p:spPr>
        <p:txBody>
          <a:bodyPr wrap="square" rtlCol="0">
            <a:spAutoFit/>
          </a:bodyPr>
          <a:lstStyle/>
          <a:p>
            <a:pPr algn="ctr"/>
            <a:r>
              <a:rPr lang="en-US" sz="5400" dirty="0">
                <a:solidFill>
                  <a:schemeClr val="bg1"/>
                </a:solidFill>
                <a:latin typeface="Franklin Gothic Demi" pitchFamily="34" charset="0"/>
              </a:rPr>
              <a:t>OIG Review of Trauma Claims</a:t>
            </a:r>
          </a:p>
        </p:txBody>
      </p:sp>
    </p:spTree>
    <p:extLst>
      <p:ext uri="{BB962C8B-B14F-4D97-AF65-F5344CB8AC3E}">
        <p14:creationId xmlns:p14="http://schemas.microsoft.com/office/powerpoint/2010/main" val="21199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5A6CD2D-7CE8-3127-1305-41098F9E3613}"/>
              </a:ext>
            </a:extLst>
          </p:cNvPr>
          <p:cNvPicPr>
            <a:picLocks noGrp="1" noChangeAspect="1"/>
          </p:cNvPicPr>
          <p:nvPr>
            <p:ph sz="half" idx="1"/>
          </p:nvPr>
        </p:nvPicPr>
        <p:blipFill>
          <a:blip r:embed="rId2"/>
          <a:stretch/>
        </p:blipFill>
        <p:spPr>
          <a:xfrm>
            <a:off x="3512151" y="1905000"/>
            <a:ext cx="5137535" cy="1027506"/>
          </a:xfrm>
          <a:prstGeom prst="rect">
            <a:avLst/>
          </a:prstGeom>
        </p:spPr>
      </p:pic>
      <p:sp>
        <p:nvSpPr>
          <p:cNvPr id="9" name="Content Placeholder 8">
            <a:extLst>
              <a:ext uri="{FF2B5EF4-FFF2-40B4-BE49-F238E27FC236}">
                <a16:creationId xmlns:a16="http://schemas.microsoft.com/office/drawing/2014/main" id="{99B1D452-46C3-498A-F1F1-BF8FB27CAEBE}"/>
              </a:ext>
            </a:extLst>
          </p:cNvPr>
          <p:cNvSpPr>
            <a:spLocks noGrp="1"/>
          </p:cNvSpPr>
          <p:nvPr>
            <p:ph sz="half" idx="2"/>
          </p:nvPr>
        </p:nvSpPr>
        <p:spPr>
          <a:xfrm>
            <a:off x="1775618" y="2590800"/>
            <a:ext cx="8610599" cy="3630446"/>
          </a:xfrm>
        </p:spPr>
        <p:txBody>
          <a:bodyPr vert="horz" lIns="91214" tIns="45607" rIns="91214" bIns="45607" rtlCol="0" anchor="ctr">
            <a:normAutofit/>
          </a:bodyPr>
          <a:lstStyle/>
          <a:p>
            <a:r>
              <a:rPr lang="en-US" sz="1995" dirty="0">
                <a:solidFill>
                  <a:srgbClr val="767171"/>
                </a:solidFill>
                <a:latin typeface="Franklin Gothic Medium" panose="020B0603020102020204" pitchFamily="34" charset="0"/>
              </a:rPr>
              <a:t>Established in 1976</a:t>
            </a:r>
          </a:p>
          <a:p>
            <a:r>
              <a:rPr lang="en-US" sz="1995" dirty="0">
                <a:solidFill>
                  <a:srgbClr val="767171"/>
                </a:solidFill>
                <a:latin typeface="Franklin Gothic Medium" panose="020B0603020102020204" pitchFamily="34" charset="0"/>
              </a:rPr>
              <a:t>1,570 auditors, investigators and evaluators</a:t>
            </a:r>
          </a:p>
          <a:p>
            <a:r>
              <a:rPr lang="en-US" sz="1995" dirty="0">
                <a:solidFill>
                  <a:srgbClr val="767171"/>
                </a:solidFill>
                <a:latin typeface="Franklin Gothic Medium" panose="020B0603020102020204" pitchFamily="34" charset="0"/>
              </a:rPr>
              <a:t>Experts in law, technology, cybersecurity, data analytics, statistics, medicine, economics, health policy, and management and administration</a:t>
            </a:r>
          </a:p>
          <a:p>
            <a:r>
              <a:rPr lang="en-US" sz="1995" dirty="0">
                <a:solidFill>
                  <a:srgbClr val="767171"/>
                </a:solidFill>
                <a:latin typeface="Franklin Gothic Medium" panose="020B0603020102020204" pitchFamily="34" charset="0"/>
              </a:rPr>
              <a:t>Focus is fighting waste, fraud and abuse</a:t>
            </a:r>
          </a:p>
          <a:p>
            <a:r>
              <a:rPr lang="en-US" sz="1995" dirty="0">
                <a:solidFill>
                  <a:srgbClr val="767171"/>
                </a:solidFill>
                <a:latin typeface="Franklin Gothic Medium" panose="020B0603020102020204" pitchFamily="34" charset="0"/>
              </a:rPr>
              <a:t>Majority of resources go towards the oversight of Medicare and Medicaid</a:t>
            </a:r>
          </a:p>
        </p:txBody>
      </p:sp>
      <p:sp>
        <p:nvSpPr>
          <p:cNvPr id="5" name="TextBox 4">
            <a:extLst>
              <a:ext uri="{FF2B5EF4-FFF2-40B4-BE49-F238E27FC236}">
                <a16:creationId xmlns:a16="http://schemas.microsoft.com/office/drawing/2014/main" id="{278BC3DD-5857-F7E8-D22C-F89280C4D02A}"/>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What is the OIG?</a:t>
            </a:r>
          </a:p>
        </p:txBody>
      </p:sp>
    </p:spTree>
    <p:extLst>
      <p:ext uri="{BB962C8B-B14F-4D97-AF65-F5344CB8AC3E}">
        <p14:creationId xmlns:p14="http://schemas.microsoft.com/office/powerpoint/2010/main" val="58896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descr="Doctor">
            <a:extLst>
              <a:ext uri="{FF2B5EF4-FFF2-40B4-BE49-F238E27FC236}">
                <a16:creationId xmlns:a16="http://schemas.microsoft.com/office/drawing/2014/main" id="{F04729B1-D0E5-1B7B-1722-CB8B329F3A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4119" y="2178966"/>
            <a:ext cx="2500067" cy="2500067"/>
          </a:xfrm>
          <a:prstGeom prst="rect">
            <a:avLst/>
          </a:prstGeom>
        </p:spPr>
      </p:pic>
      <p:sp>
        <p:nvSpPr>
          <p:cNvPr id="3" name="Content Placeholder 2">
            <a:extLst>
              <a:ext uri="{FF2B5EF4-FFF2-40B4-BE49-F238E27FC236}">
                <a16:creationId xmlns:a16="http://schemas.microsoft.com/office/drawing/2014/main" id="{CADE82A1-F87B-52FF-DCF1-3321090520EE}"/>
              </a:ext>
            </a:extLst>
          </p:cNvPr>
          <p:cNvSpPr>
            <a:spLocks noGrp="1"/>
          </p:cNvSpPr>
          <p:nvPr>
            <p:ph idx="1"/>
          </p:nvPr>
        </p:nvSpPr>
        <p:spPr>
          <a:xfrm>
            <a:off x="3947319" y="2066472"/>
            <a:ext cx="7162799" cy="4029527"/>
          </a:xfrm>
        </p:spPr>
        <p:txBody>
          <a:bodyPr anchor="t">
            <a:normAutofit fontScale="25000" lnSpcReduction="20000"/>
          </a:bodyPr>
          <a:lstStyle/>
          <a:p>
            <a:pPr marL="0" indent="0">
              <a:lnSpc>
                <a:spcPct val="120000"/>
              </a:lnSpc>
              <a:spcBef>
                <a:spcPts val="0"/>
              </a:spcBef>
              <a:buNone/>
            </a:pPr>
            <a:r>
              <a:rPr lang="en-US" sz="72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a:t>
            </a:r>
            <a:r>
              <a:rPr lang="en-US" sz="7200" i="1"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There have been concerns about trauma centers improperly billing for trauma team activation that is not medically necessary. In addition, we found some providers have received trauma team activation payments without proper designation or verification. Currently, CMS does not track which providers are designated or verified as trauma centers. We will determine the amount of Medicare overpayments and Medicare charges that affect future hospital payments, and we will identify providers that are not trauma centers or that billed for medically unnecessary trauma team activations.”</a:t>
            </a:r>
          </a:p>
          <a:p>
            <a:pPr marL="0" indent="0">
              <a:lnSpc>
                <a:spcPct val="120000"/>
              </a:lnSpc>
              <a:spcBef>
                <a:spcPts val="0"/>
              </a:spcBef>
              <a:buNone/>
            </a:pPr>
            <a:endParaRPr lang="en-US" sz="6384" i="1"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endParaRPr>
          </a:p>
          <a:p>
            <a:pPr marL="0" indent="0" algn="r">
              <a:lnSpc>
                <a:spcPct val="120000"/>
              </a:lnSpc>
              <a:spcBef>
                <a:spcPts val="0"/>
              </a:spcBef>
              <a:buNone/>
            </a:pPr>
            <a:r>
              <a:rPr lang="en-US" sz="6384"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Source: </a:t>
            </a:r>
            <a:r>
              <a:rPr lang="en-US" sz="6384" dirty="0">
                <a:solidFill>
                  <a:schemeClr val="accent1">
                    <a:lumMod val="75000"/>
                  </a:schemeClr>
                </a:solidFill>
                <a:latin typeface="Franklin Gothic Medium" panose="020B06030201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Review of Medicare Payments for Trauma Claims</a:t>
            </a:r>
            <a:endParaRPr lang="en-US" sz="6384" dirty="0">
              <a:solidFill>
                <a:schemeClr val="accent1">
                  <a:lumMod val="75000"/>
                </a:schemeClr>
              </a:solidFill>
              <a:latin typeface="Franklin Gothic Medium" panose="020B060302010202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endParaRPr lang="en-US" sz="6384" i="1"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endParaRPr lang="en-US" sz="6384" i="1"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endParaRPr>
          </a:p>
          <a:p>
            <a:pPr marL="0" indent="0" algn="ctr">
              <a:buNone/>
            </a:pPr>
            <a:r>
              <a:rPr lang="en-US" sz="8000" dirty="0">
                <a:solidFill>
                  <a:srgbClr val="767171"/>
                </a:solidFill>
                <a:latin typeface="Franklin Gothic Medium" panose="020B0603020102020204" pitchFamily="34" charset="0"/>
              </a:rPr>
              <a:t>The expected date of the OIG report is 2024</a:t>
            </a:r>
          </a:p>
        </p:txBody>
      </p:sp>
      <p:sp>
        <p:nvSpPr>
          <p:cNvPr id="6" name="TextBox 5">
            <a:extLst>
              <a:ext uri="{FF2B5EF4-FFF2-40B4-BE49-F238E27FC236}">
                <a16:creationId xmlns:a16="http://schemas.microsoft.com/office/drawing/2014/main" id="{42AD9376-97B8-E3AC-44BD-C5B929FA4FD9}"/>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OIG Review of Medicare Payments for Trauma Claims</a:t>
            </a:r>
          </a:p>
        </p:txBody>
      </p:sp>
    </p:spTree>
    <p:extLst>
      <p:ext uri="{BB962C8B-B14F-4D97-AF65-F5344CB8AC3E}">
        <p14:creationId xmlns:p14="http://schemas.microsoft.com/office/powerpoint/2010/main" val="395123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87137"/>
        </a:solidFill>
        <a:effectLst/>
      </p:bgPr>
    </p:bg>
    <p:spTree>
      <p:nvGrpSpPr>
        <p:cNvPr id="1" name="">
          <a:extLst>
            <a:ext uri="{FF2B5EF4-FFF2-40B4-BE49-F238E27FC236}">
              <a16:creationId xmlns:a16="http://schemas.microsoft.com/office/drawing/2014/main" id="{B3B847FC-CE8E-4FD1-1EFB-9D9EF97EB8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2DEDAA-FEF9-D839-CE61-6F524B5A8F2A}"/>
              </a:ext>
            </a:extLst>
          </p:cNvPr>
          <p:cNvSpPr txBox="1"/>
          <p:nvPr/>
        </p:nvSpPr>
        <p:spPr>
          <a:xfrm>
            <a:off x="0" y="2819400"/>
            <a:ext cx="1216183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Franklin Gothic Demi" pitchFamily="34" charset="0"/>
                <a:ea typeface="+mn-ea"/>
                <a:cs typeface="+mn-cs"/>
              </a:rPr>
              <a:t>Trauma Billing Basics</a:t>
            </a:r>
          </a:p>
        </p:txBody>
      </p:sp>
    </p:spTree>
    <p:extLst>
      <p:ext uri="{BB962C8B-B14F-4D97-AF65-F5344CB8AC3E}">
        <p14:creationId xmlns:p14="http://schemas.microsoft.com/office/powerpoint/2010/main" val="306414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EDD77-E03C-14E5-B404-5F8E9449D617}"/>
              </a:ext>
            </a:extLst>
          </p:cNvPr>
          <p:cNvSpPr>
            <a:spLocks noGrp="1"/>
          </p:cNvSpPr>
          <p:nvPr>
            <p:ph idx="1"/>
          </p:nvPr>
        </p:nvSpPr>
        <p:spPr>
          <a:xfrm>
            <a:off x="1356519" y="2057400"/>
            <a:ext cx="9545438" cy="3630286"/>
          </a:xfrm>
        </p:spPr>
        <p:txBody>
          <a:bodyPr anchor="t">
            <a:noAutofit/>
          </a:bodyPr>
          <a:lstStyle/>
          <a:p>
            <a:pPr>
              <a:spcBef>
                <a:spcPts val="0"/>
              </a:spcBef>
              <a:buFont typeface="Wingdings" pitchFamily="2" charset="2"/>
              <a:buChar char="§"/>
            </a:pPr>
            <a:r>
              <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Non designated/verified trauma centers using UB 68x revenue code</a:t>
            </a:r>
          </a:p>
          <a:p>
            <a:pPr>
              <a:spcBef>
                <a:spcPts val="0"/>
              </a:spcBef>
              <a:buFont typeface="Wingdings" pitchFamily="2" charset="2"/>
              <a:buChar char="§"/>
            </a:pPr>
            <a:endPar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endParaRPr>
          </a:p>
          <a:p>
            <a:pPr>
              <a:spcBef>
                <a:spcPts val="0"/>
              </a:spcBef>
              <a:buFont typeface="Wingdings" pitchFamily="2" charset="2"/>
              <a:buChar char="§"/>
            </a:pPr>
            <a:r>
              <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Trauma team upgrades and downgrades</a:t>
            </a:r>
          </a:p>
          <a:p>
            <a:pPr>
              <a:spcBef>
                <a:spcPts val="0"/>
              </a:spcBef>
              <a:buFont typeface="Wingdings" pitchFamily="2" charset="2"/>
              <a:buChar char="§"/>
            </a:pPr>
            <a:endPar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endParaRPr>
          </a:p>
          <a:p>
            <a:pPr>
              <a:spcBef>
                <a:spcPts val="0"/>
              </a:spcBef>
              <a:buFont typeface="Wingdings" pitchFamily="2" charset="2"/>
              <a:buChar char="§"/>
            </a:pPr>
            <a:r>
              <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How the OIG audit could affect trauma center payments</a:t>
            </a:r>
          </a:p>
          <a:p>
            <a:pPr>
              <a:spcBef>
                <a:spcPts val="0"/>
              </a:spcBef>
              <a:buFont typeface="Wingdings" pitchFamily="2" charset="2"/>
              <a:buChar char="§"/>
            </a:pPr>
            <a:endPar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endParaRPr>
          </a:p>
          <a:p>
            <a:pPr>
              <a:spcBef>
                <a:spcPts val="0"/>
              </a:spcBef>
              <a:buFont typeface="Wingdings" pitchFamily="2" charset="2"/>
              <a:buChar char="§"/>
            </a:pPr>
            <a:r>
              <a:rPr lang="en-US" sz="2400" dirty="0">
                <a:solidFill>
                  <a:srgbClr val="767171"/>
                </a:solidFill>
                <a:latin typeface="Franklin Gothic Medium" panose="020B0603020102020204" pitchFamily="34" charset="0"/>
                <a:ea typeface="Calibri" panose="020F0502020204030204" pitchFamily="34" charset="0"/>
                <a:cs typeface="Times New Roman" panose="02020603050405020304" pitchFamily="18" charset="0"/>
              </a:rPr>
              <a:t>Using UB 68x correctly</a:t>
            </a:r>
          </a:p>
          <a:p>
            <a:pPr marL="0" indent="0">
              <a:buNone/>
            </a:pPr>
            <a:endParaRPr lang="en-US" sz="2400" dirty="0">
              <a:solidFill>
                <a:srgbClr val="767171"/>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B4C3C89B-DF58-CE1B-7C05-B6AF35DE6AF9}"/>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4 key issues for OIG investigation</a:t>
            </a:r>
          </a:p>
        </p:txBody>
      </p:sp>
    </p:spTree>
    <p:extLst>
      <p:ext uri="{BB962C8B-B14F-4D97-AF65-F5344CB8AC3E}">
        <p14:creationId xmlns:p14="http://schemas.microsoft.com/office/powerpoint/2010/main" val="396342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3DE0A6-9F9C-37BA-6D57-8B77C206DDC6}"/>
              </a:ext>
            </a:extLst>
          </p:cNvPr>
          <p:cNvSpPr>
            <a:spLocks noGrp="1"/>
          </p:cNvSpPr>
          <p:nvPr>
            <p:ph idx="1"/>
          </p:nvPr>
        </p:nvSpPr>
        <p:spPr>
          <a:xfrm>
            <a:off x="975519" y="1828800"/>
            <a:ext cx="7010400" cy="3634638"/>
          </a:xfrm>
        </p:spPr>
        <p:txBody>
          <a:bodyPr>
            <a:normAutofit/>
          </a:bodyPr>
          <a:lstStyle/>
          <a:p>
            <a:pPr>
              <a:spcBef>
                <a:spcPts val="599"/>
              </a:spcBef>
              <a:spcAft>
                <a:spcPts val="599"/>
              </a:spcAft>
            </a:pPr>
            <a:r>
              <a:rPr lang="en-US" sz="20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In 2002, TCAA (Trauma Center Association of America) successfully lobbied the National Uniform Billing Committee (NUBC) to approve trauma response fees and critical care revenue code</a:t>
            </a:r>
          </a:p>
          <a:p>
            <a:pPr>
              <a:spcBef>
                <a:spcPts val="599"/>
              </a:spcBef>
              <a:spcAft>
                <a:spcPts val="599"/>
              </a:spcAft>
            </a:pPr>
            <a:r>
              <a:rPr lang="en-US" sz="20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Only verified or designated trauma centers can use these revenue codes</a:t>
            </a:r>
          </a:p>
          <a:p>
            <a:pPr>
              <a:spcBef>
                <a:spcPts val="599"/>
              </a:spcBef>
              <a:spcAft>
                <a:spcPts val="599"/>
              </a:spcAft>
            </a:pPr>
            <a:r>
              <a:rPr lang="en-US" sz="20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rPr>
              <a:t>Effective coding, billing and collection practices add revenue for the trauma center; however, trauma centers should base their activation fees on the costs associated with maintaining the trauma center status</a:t>
            </a:r>
          </a:p>
          <a:p>
            <a:pPr marL="0" indent="0">
              <a:buNone/>
            </a:pPr>
            <a:endParaRPr lang="en-US" sz="2000" dirty="0">
              <a:solidFill>
                <a:srgbClr val="767171"/>
              </a:solidFill>
              <a:latin typeface="Franklin Gothic Medium" panose="020B0603020102020204" pitchFamily="34" charset="0"/>
              <a:ea typeface="Roboto Light" panose="02000000000000000000" pitchFamily="2" charset="0"/>
              <a:cs typeface="Calibri Light" panose="020F0302020204030204" pitchFamily="34" charset="0"/>
            </a:endParaRPr>
          </a:p>
        </p:txBody>
      </p:sp>
      <p:pic>
        <p:nvPicPr>
          <p:cNvPr id="4" name="Picture 3">
            <a:extLst>
              <a:ext uri="{FF2B5EF4-FFF2-40B4-BE49-F238E27FC236}">
                <a16:creationId xmlns:a16="http://schemas.microsoft.com/office/drawing/2014/main" id="{C7E79CE3-CF75-DBC1-A68F-599C3387249A}"/>
              </a:ext>
            </a:extLst>
          </p:cNvPr>
          <p:cNvPicPr>
            <a:picLocks noChangeAspect="1"/>
          </p:cNvPicPr>
          <p:nvPr/>
        </p:nvPicPr>
        <p:blipFill>
          <a:blip r:embed="rId2"/>
          <a:stretch>
            <a:fillRect/>
          </a:stretch>
        </p:blipFill>
        <p:spPr>
          <a:xfrm>
            <a:off x="8366919" y="1905000"/>
            <a:ext cx="2138643" cy="3230398"/>
          </a:xfrm>
          <a:prstGeom prst="rect">
            <a:avLst/>
          </a:prstGeom>
        </p:spPr>
        <p:style>
          <a:lnRef idx="3">
            <a:schemeClr val="lt1"/>
          </a:lnRef>
          <a:fillRef idx="1">
            <a:schemeClr val="dk1"/>
          </a:fillRef>
          <a:effectRef idx="1">
            <a:schemeClr val="dk1"/>
          </a:effectRef>
          <a:fontRef idx="minor">
            <a:schemeClr val="lt1"/>
          </a:fontRef>
        </p:style>
      </p:pic>
      <p:sp>
        <p:nvSpPr>
          <p:cNvPr id="7" name="TextBox 6">
            <a:extLst>
              <a:ext uri="{FF2B5EF4-FFF2-40B4-BE49-F238E27FC236}">
                <a16:creationId xmlns:a16="http://schemas.microsoft.com/office/drawing/2014/main" id="{05B4CC8F-2C2B-7217-4102-546CA21A6765}"/>
              </a:ext>
            </a:extLst>
          </p:cNvPr>
          <p:cNvSpPr txBox="1"/>
          <p:nvPr/>
        </p:nvSpPr>
        <p:spPr>
          <a:xfrm>
            <a:off x="0" y="762000"/>
            <a:ext cx="12161838"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History of trauma center billing</a:t>
            </a:r>
          </a:p>
        </p:txBody>
      </p:sp>
    </p:spTree>
    <p:extLst>
      <p:ext uri="{BB962C8B-B14F-4D97-AF65-F5344CB8AC3E}">
        <p14:creationId xmlns:p14="http://schemas.microsoft.com/office/powerpoint/2010/main" val="332669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2792</TotalTime>
  <Words>1415</Words>
  <Application>Microsoft Macintosh PowerPoint</Application>
  <PresentationFormat>Custom</PresentationFormat>
  <Paragraphs>183</Paragraphs>
  <Slides>28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Courier New</vt:lpstr>
      <vt:lpstr>Franklin Gothic Demi</vt:lpstr>
      <vt:lpstr>Franklin Gothic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dc:creator>
  <cp:lastModifiedBy>Bob Fojut</cp:lastModifiedBy>
  <cp:revision>130</cp:revision>
  <cp:lastPrinted>2024-01-31T17:49:49Z</cp:lastPrinted>
  <dcterms:created xsi:type="dcterms:W3CDTF">2020-08-04T17:04:33Z</dcterms:created>
  <dcterms:modified xsi:type="dcterms:W3CDTF">2024-02-29T14:48:28Z</dcterms:modified>
</cp:coreProperties>
</file>