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09" r:id="rId2"/>
    <p:sldId id="290" r:id="rId3"/>
    <p:sldId id="312" r:id="rId4"/>
    <p:sldId id="311" r:id="rId5"/>
    <p:sldId id="445" r:id="rId6"/>
    <p:sldId id="446" r:id="rId7"/>
    <p:sldId id="470" r:id="rId8"/>
    <p:sldId id="471" r:id="rId9"/>
    <p:sldId id="472" r:id="rId10"/>
    <p:sldId id="473" r:id="rId11"/>
    <p:sldId id="487" r:id="rId12"/>
    <p:sldId id="474" r:id="rId13"/>
    <p:sldId id="447" r:id="rId14"/>
    <p:sldId id="463" r:id="rId15"/>
    <p:sldId id="475" r:id="rId16"/>
    <p:sldId id="476" r:id="rId17"/>
    <p:sldId id="448" r:id="rId18"/>
    <p:sldId id="464" r:id="rId19"/>
    <p:sldId id="449" r:id="rId20"/>
    <p:sldId id="465" r:id="rId21"/>
    <p:sldId id="484" r:id="rId22"/>
    <p:sldId id="483" r:id="rId23"/>
    <p:sldId id="492" r:id="rId24"/>
    <p:sldId id="450" r:id="rId25"/>
    <p:sldId id="466" r:id="rId26"/>
    <p:sldId id="485" r:id="rId27"/>
    <p:sldId id="486" r:id="rId28"/>
    <p:sldId id="451" r:id="rId29"/>
    <p:sldId id="467" r:id="rId30"/>
    <p:sldId id="452" r:id="rId31"/>
    <p:sldId id="468" r:id="rId32"/>
    <p:sldId id="488" r:id="rId33"/>
    <p:sldId id="489" r:id="rId34"/>
    <p:sldId id="453" r:id="rId35"/>
    <p:sldId id="469" r:id="rId36"/>
    <p:sldId id="490" r:id="rId37"/>
    <p:sldId id="491" r:id="rId38"/>
    <p:sldId id="307" r:id="rId39"/>
    <p:sldId id="278" r:id="rId40"/>
  </p:sldIdLst>
  <p:sldSz cx="12161838"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7137"/>
    <a:srgbClr val="767171"/>
    <a:srgbClr val="EAA23B"/>
    <a:srgbClr val="D38E5F"/>
    <a:srgbClr val="459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06E8E1-2277-9949-AA4D-9E6BB70F8595}" v="269" dt="2023-11-15T16:33:10.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86"/>
    <p:restoredTop sz="89549" autoAdjust="0"/>
  </p:normalViewPr>
  <p:slideViewPr>
    <p:cSldViewPr>
      <p:cViewPr varScale="1">
        <p:scale>
          <a:sx n="138" d="100"/>
          <a:sy n="138" d="100"/>
        </p:scale>
        <p:origin x="1960" y="192"/>
      </p:cViewPr>
      <p:guideLst>
        <p:guide orient="horz" pos="2160"/>
        <p:guide pos="383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Fojut" userId="d231062e2b8b72d0" providerId="LiveId" clId="{90F7FC8A-C603-6545-A75C-CAD3E8FF9D28}"/>
    <pc:docChg chg="undo custSel addSld delSld modSld sldOrd modMainMaster modNotesMaster">
      <pc:chgData name="Bob Fojut" userId="d231062e2b8b72d0" providerId="LiveId" clId="{90F7FC8A-C603-6545-A75C-CAD3E8FF9D28}" dt="2023-10-25T17:20:41.031" v="4825" actId="20577"/>
      <pc:docMkLst>
        <pc:docMk/>
      </pc:docMkLst>
      <pc:sldChg chg="add del ord">
        <pc:chgData name="Bob Fojut" userId="d231062e2b8b72d0" providerId="LiveId" clId="{90F7FC8A-C603-6545-A75C-CAD3E8FF9D28}" dt="2023-10-17T17:00:49.689" v="2059" actId="2696"/>
        <pc:sldMkLst>
          <pc:docMk/>
          <pc:sldMk cId="3317248566" sldId="257"/>
        </pc:sldMkLst>
      </pc:sldChg>
      <pc:sldChg chg="delSp add del ord setBg delDesignElem">
        <pc:chgData name="Bob Fojut" userId="d231062e2b8b72d0" providerId="LiveId" clId="{90F7FC8A-C603-6545-A75C-CAD3E8FF9D28}" dt="2023-10-17T16:38:45.927" v="1680" actId="2696"/>
        <pc:sldMkLst>
          <pc:docMk/>
          <pc:sldMk cId="2781783066" sldId="259"/>
        </pc:sldMkLst>
        <pc:spChg chg="del">
          <ac:chgData name="Bob Fojut" userId="d231062e2b8b72d0" providerId="LiveId" clId="{90F7FC8A-C603-6545-A75C-CAD3E8FF9D28}" dt="2023-10-17T15:24:41.830" v="568"/>
          <ac:spMkLst>
            <pc:docMk/>
            <pc:sldMk cId="2781783066" sldId="259"/>
            <ac:spMk id="15" creationId="{BACC6370-2D7E-4714-9D71-7542949D7D5D}"/>
          </ac:spMkLst>
        </pc:spChg>
        <pc:spChg chg="del">
          <ac:chgData name="Bob Fojut" userId="d231062e2b8b72d0" providerId="LiveId" clId="{90F7FC8A-C603-6545-A75C-CAD3E8FF9D28}" dt="2023-10-17T15:24:41.830" v="568"/>
          <ac:spMkLst>
            <pc:docMk/>
            <pc:sldMk cId="2781783066" sldId="259"/>
            <ac:spMk id="17" creationId="{B6C76E0E-A869-468C-8AB8-BE573739F822}"/>
          </ac:spMkLst>
        </pc:spChg>
        <pc:spChg chg="del">
          <ac:chgData name="Bob Fojut" userId="d231062e2b8b72d0" providerId="LiveId" clId="{90F7FC8A-C603-6545-A75C-CAD3E8FF9D28}" dt="2023-10-17T15:24:41.830" v="568"/>
          <ac:spMkLst>
            <pc:docMk/>
            <pc:sldMk cId="2781783066" sldId="259"/>
            <ac:spMk id="19" creationId="{C2980D51-170D-4D0F-B1DE-FA7299627D18}"/>
          </ac:spMkLst>
        </pc:spChg>
        <pc:spChg chg="del">
          <ac:chgData name="Bob Fojut" userId="d231062e2b8b72d0" providerId="LiveId" clId="{90F7FC8A-C603-6545-A75C-CAD3E8FF9D28}" dt="2023-10-17T15:24:41.830" v="568"/>
          <ac:spMkLst>
            <pc:docMk/>
            <pc:sldMk cId="2781783066" sldId="259"/>
            <ac:spMk id="21" creationId="{5B103BBE-1445-4DEC-B4D9-5C57296E5B4D}"/>
          </ac:spMkLst>
        </pc:spChg>
      </pc:sldChg>
      <pc:sldChg chg="addSp delSp modSp del mod modTransition">
        <pc:chgData name="Bob Fojut" userId="d231062e2b8b72d0" providerId="LiveId" clId="{90F7FC8A-C603-6545-A75C-CAD3E8FF9D28}" dt="2023-10-18T16:10:51.968" v="3932" actId="2696"/>
        <pc:sldMkLst>
          <pc:docMk/>
          <pc:sldMk cId="0" sldId="260"/>
        </pc:sldMkLst>
        <pc:spChg chg="add del mod">
          <ac:chgData name="Bob Fojut" userId="d231062e2b8b72d0" providerId="LiveId" clId="{90F7FC8A-C603-6545-A75C-CAD3E8FF9D28}" dt="2023-10-17T17:56:33.725" v="2304" actId="478"/>
          <ac:spMkLst>
            <pc:docMk/>
            <pc:sldMk cId="0" sldId="260"/>
            <ac:spMk id="3" creationId="{6ECCB8D5-11AA-946F-8A02-B0FF6D31A09D}"/>
          </ac:spMkLst>
        </pc:spChg>
        <pc:spChg chg="mod">
          <ac:chgData name="Bob Fojut" userId="d231062e2b8b72d0" providerId="LiveId" clId="{90F7FC8A-C603-6545-A75C-CAD3E8FF9D28}" dt="2023-10-17T17:00:13.434" v="2056" actId="20577"/>
          <ac:spMkLst>
            <pc:docMk/>
            <pc:sldMk cId="0" sldId="260"/>
            <ac:spMk id="4" creationId="{00000000-0000-0000-0000-000000000000}"/>
          </ac:spMkLst>
        </pc:spChg>
        <pc:spChg chg="add del mod">
          <ac:chgData name="Bob Fojut" userId="d231062e2b8b72d0" providerId="LiveId" clId="{90F7FC8A-C603-6545-A75C-CAD3E8FF9D28}" dt="2023-10-17T18:01:43.283" v="2458" actId="478"/>
          <ac:spMkLst>
            <pc:docMk/>
            <pc:sldMk cId="0" sldId="260"/>
            <ac:spMk id="6" creationId="{3682F8CA-872C-CEB4-E370-342A3656BB3E}"/>
          </ac:spMkLst>
        </pc:spChg>
        <pc:spChg chg="del mod">
          <ac:chgData name="Bob Fojut" userId="d231062e2b8b72d0" providerId="LiveId" clId="{90F7FC8A-C603-6545-A75C-CAD3E8FF9D28}" dt="2023-10-17T17:00:30.661" v="2057" actId="478"/>
          <ac:spMkLst>
            <pc:docMk/>
            <pc:sldMk cId="0" sldId="260"/>
            <ac:spMk id="9" creationId="{00000000-0000-0000-0000-000000000000}"/>
          </ac:spMkLst>
        </pc:spChg>
        <pc:spChg chg="add del mod">
          <ac:chgData name="Bob Fojut" userId="d231062e2b8b72d0" providerId="LiveId" clId="{90F7FC8A-C603-6545-A75C-CAD3E8FF9D28}" dt="2023-10-17T18:04:40.467" v="2567" actId="478"/>
          <ac:spMkLst>
            <pc:docMk/>
            <pc:sldMk cId="0" sldId="260"/>
            <ac:spMk id="10" creationId="{DB229F81-79B0-946B-D239-432CE64240F6}"/>
          </ac:spMkLst>
        </pc:spChg>
        <pc:spChg chg="add mod">
          <ac:chgData name="Bob Fojut" userId="d231062e2b8b72d0" providerId="LiveId" clId="{90F7FC8A-C603-6545-A75C-CAD3E8FF9D28}" dt="2023-10-17T18:06:49.269" v="2653"/>
          <ac:spMkLst>
            <pc:docMk/>
            <pc:sldMk cId="0" sldId="260"/>
            <ac:spMk id="12" creationId="{2766EC44-7116-E6CD-EC0F-442B7D46656E}"/>
          </ac:spMkLst>
        </pc:spChg>
        <pc:cxnChg chg="del mod">
          <ac:chgData name="Bob Fojut" userId="d231062e2b8b72d0" providerId="LiveId" clId="{90F7FC8A-C603-6545-A75C-CAD3E8FF9D28}" dt="2023-10-17T17:56:35.235" v="2305" actId="478"/>
          <ac:cxnSpMkLst>
            <pc:docMk/>
            <pc:sldMk cId="0" sldId="260"/>
            <ac:cxnSpMk id="2" creationId="{608AFC9A-250D-5247-F51E-552550376AF9}"/>
          </ac:cxnSpMkLst>
        </pc:cxnChg>
        <pc:cxnChg chg="add del mod">
          <ac:chgData name="Bob Fojut" userId="d231062e2b8b72d0" providerId="LiveId" clId="{90F7FC8A-C603-6545-A75C-CAD3E8FF9D28}" dt="2023-10-17T18:01:41.833" v="2457" actId="478"/>
          <ac:cxnSpMkLst>
            <pc:docMk/>
            <pc:sldMk cId="0" sldId="260"/>
            <ac:cxnSpMk id="7" creationId="{BB7A5258-97E2-0906-B287-2694A1A72783}"/>
          </ac:cxnSpMkLst>
        </pc:cxnChg>
        <pc:cxnChg chg="del">
          <ac:chgData name="Bob Fojut" userId="d231062e2b8b72d0" providerId="LiveId" clId="{90F7FC8A-C603-6545-A75C-CAD3E8FF9D28}" dt="2023-10-17T17:56:36.435" v="2306" actId="478"/>
          <ac:cxnSpMkLst>
            <pc:docMk/>
            <pc:sldMk cId="0" sldId="260"/>
            <ac:cxnSpMk id="8" creationId="{00000000-0000-0000-0000-000000000000}"/>
          </ac:cxnSpMkLst>
        </pc:cxnChg>
        <pc:cxnChg chg="add del mod">
          <ac:chgData name="Bob Fojut" userId="d231062e2b8b72d0" providerId="LiveId" clId="{90F7FC8A-C603-6545-A75C-CAD3E8FF9D28}" dt="2023-10-17T18:04:40.467" v="2567" actId="478"/>
          <ac:cxnSpMkLst>
            <pc:docMk/>
            <pc:sldMk cId="0" sldId="260"/>
            <ac:cxnSpMk id="11" creationId="{33730DB2-21C9-3905-85C5-EAE35B5327E6}"/>
          </ac:cxnSpMkLst>
        </pc:cxnChg>
        <pc:cxnChg chg="add mod">
          <ac:chgData name="Bob Fojut" userId="d231062e2b8b72d0" providerId="LiveId" clId="{90F7FC8A-C603-6545-A75C-CAD3E8FF9D28}" dt="2023-10-17T18:06:49.269" v="2653"/>
          <ac:cxnSpMkLst>
            <pc:docMk/>
            <pc:sldMk cId="0" sldId="260"/>
            <ac:cxnSpMk id="13" creationId="{700F7A3A-11B9-958C-9B31-23B464609A2B}"/>
          </ac:cxnSpMkLst>
        </pc:cxnChg>
      </pc:sldChg>
      <pc:sldChg chg="add del ord">
        <pc:chgData name="Bob Fojut" userId="d231062e2b8b72d0" providerId="LiveId" clId="{90F7FC8A-C603-6545-A75C-CAD3E8FF9D28}" dt="2023-10-17T15:39:31.054" v="934" actId="2696"/>
        <pc:sldMkLst>
          <pc:docMk/>
          <pc:sldMk cId="1740621463" sldId="261"/>
        </pc:sldMkLst>
      </pc:sldChg>
      <pc:sldChg chg="delSp add del ord setBg delDesignElem">
        <pc:chgData name="Bob Fojut" userId="d231062e2b8b72d0" providerId="LiveId" clId="{90F7FC8A-C603-6545-A75C-CAD3E8FF9D28}" dt="2023-10-17T15:43:37.129" v="996" actId="2696"/>
        <pc:sldMkLst>
          <pc:docMk/>
          <pc:sldMk cId="745335533" sldId="262"/>
        </pc:sldMkLst>
        <pc:spChg chg="del">
          <ac:chgData name="Bob Fojut" userId="d231062e2b8b72d0" providerId="LiveId" clId="{90F7FC8A-C603-6545-A75C-CAD3E8FF9D28}" dt="2023-10-17T15:23:28.001" v="545"/>
          <ac:spMkLst>
            <pc:docMk/>
            <pc:sldMk cId="745335533" sldId="262"/>
            <ac:spMk id="9" creationId="{2E442304-DDBD-4F7B-8017-36BCC863FB40}"/>
          </ac:spMkLst>
        </pc:spChg>
        <pc:spChg chg="del">
          <ac:chgData name="Bob Fojut" userId="d231062e2b8b72d0" providerId="LiveId" clId="{90F7FC8A-C603-6545-A75C-CAD3E8FF9D28}" dt="2023-10-17T15:23:28.001" v="545"/>
          <ac:spMkLst>
            <pc:docMk/>
            <pc:sldMk cId="745335533" sldId="262"/>
            <ac:spMk id="11" creationId="{5E107275-3853-46FD-A241-DE4355A42675}"/>
          </ac:spMkLst>
        </pc:spChg>
      </pc:sldChg>
      <pc:sldChg chg="del">
        <pc:chgData name="Bob Fojut" userId="d231062e2b8b72d0" providerId="LiveId" clId="{90F7FC8A-C603-6545-A75C-CAD3E8FF9D28}" dt="2023-10-17T15:21:59.991" v="530" actId="2696"/>
        <pc:sldMkLst>
          <pc:docMk/>
          <pc:sldMk cId="3810928737" sldId="263"/>
        </pc:sldMkLst>
      </pc:sldChg>
      <pc:sldChg chg="delSp add del ord setBg delDesignElem">
        <pc:chgData name="Bob Fojut" userId="d231062e2b8b72d0" providerId="LiveId" clId="{90F7FC8A-C603-6545-A75C-CAD3E8FF9D28}" dt="2023-10-17T16:39:54.592" v="1707" actId="2696"/>
        <pc:sldMkLst>
          <pc:docMk/>
          <pc:sldMk cId="668095472" sldId="264"/>
        </pc:sldMkLst>
        <pc:spChg chg="del">
          <ac:chgData name="Bob Fojut" userId="d231062e2b8b72d0" providerId="LiveId" clId="{90F7FC8A-C603-6545-A75C-CAD3E8FF9D28}" dt="2023-10-17T15:24:41.830" v="568"/>
          <ac:spMkLst>
            <pc:docMk/>
            <pc:sldMk cId="668095472" sldId="264"/>
            <ac:spMk id="25" creationId="{1B15ED52-F352-441B-82BF-E0EA34836D08}"/>
          </ac:spMkLst>
        </pc:spChg>
        <pc:spChg chg="del">
          <ac:chgData name="Bob Fojut" userId="d231062e2b8b72d0" providerId="LiveId" clId="{90F7FC8A-C603-6545-A75C-CAD3E8FF9D28}" dt="2023-10-17T15:24:41.830" v="568"/>
          <ac:spMkLst>
            <pc:docMk/>
            <pc:sldMk cId="668095472" sldId="264"/>
            <ac:spMk id="27" creationId="{3B2E3793-BFE6-45A2-9B7B-E18844431C99}"/>
          </ac:spMkLst>
        </pc:spChg>
        <pc:spChg chg="del">
          <ac:chgData name="Bob Fojut" userId="d231062e2b8b72d0" providerId="LiveId" clId="{90F7FC8A-C603-6545-A75C-CAD3E8FF9D28}" dt="2023-10-17T15:24:41.830" v="568"/>
          <ac:spMkLst>
            <pc:docMk/>
            <pc:sldMk cId="668095472" sldId="264"/>
            <ac:spMk id="29" creationId="{BC4C4868-CB8F-4AF9-9CDB-8108F2C19B67}"/>
          </ac:spMkLst>
        </pc:spChg>
        <pc:spChg chg="del">
          <ac:chgData name="Bob Fojut" userId="d231062e2b8b72d0" providerId="LiveId" clId="{90F7FC8A-C603-6545-A75C-CAD3E8FF9D28}" dt="2023-10-17T15:24:41.830" v="568"/>
          <ac:spMkLst>
            <pc:docMk/>
            <pc:sldMk cId="668095472" sldId="264"/>
            <ac:spMk id="31" creationId="{375E0459-6403-40CD-989D-56A4407CA12E}"/>
          </ac:spMkLst>
        </pc:spChg>
        <pc:spChg chg="del">
          <ac:chgData name="Bob Fojut" userId="d231062e2b8b72d0" providerId="LiveId" clId="{90F7FC8A-C603-6545-A75C-CAD3E8FF9D28}" dt="2023-10-17T15:24:41.830" v="568"/>
          <ac:spMkLst>
            <pc:docMk/>
            <pc:sldMk cId="668095472" sldId="264"/>
            <ac:spMk id="33" creationId="{53E5B1A8-3AC9-4BD1-9BBC-78CA94F2D1BA}"/>
          </ac:spMkLst>
        </pc:spChg>
      </pc:sldChg>
      <pc:sldChg chg="delSp add del ord setBg delDesignElem">
        <pc:chgData name="Bob Fojut" userId="d231062e2b8b72d0" providerId="LiveId" clId="{90F7FC8A-C603-6545-A75C-CAD3E8FF9D28}" dt="2023-10-17T16:48:58.413" v="1865" actId="2696"/>
        <pc:sldMkLst>
          <pc:docMk/>
          <pc:sldMk cId="320899355" sldId="265"/>
        </pc:sldMkLst>
        <pc:spChg chg="del">
          <ac:chgData name="Bob Fojut" userId="d231062e2b8b72d0" providerId="LiveId" clId="{90F7FC8A-C603-6545-A75C-CAD3E8FF9D28}" dt="2023-10-17T15:24:41.830" v="568"/>
          <ac:spMkLst>
            <pc:docMk/>
            <pc:sldMk cId="320899355" sldId="265"/>
            <ac:spMk id="8" creationId="{1B15ED52-F352-441B-82BF-E0EA34836D08}"/>
          </ac:spMkLst>
        </pc:spChg>
        <pc:spChg chg="del">
          <ac:chgData name="Bob Fojut" userId="d231062e2b8b72d0" providerId="LiveId" clId="{90F7FC8A-C603-6545-A75C-CAD3E8FF9D28}" dt="2023-10-17T15:24:41.830" v="568"/>
          <ac:spMkLst>
            <pc:docMk/>
            <pc:sldMk cId="320899355" sldId="265"/>
            <ac:spMk id="10" creationId="{3B2E3793-BFE6-45A2-9B7B-E18844431C99}"/>
          </ac:spMkLst>
        </pc:spChg>
        <pc:spChg chg="del">
          <ac:chgData name="Bob Fojut" userId="d231062e2b8b72d0" providerId="LiveId" clId="{90F7FC8A-C603-6545-A75C-CAD3E8FF9D28}" dt="2023-10-17T15:24:41.830" v="568"/>
          <ac:spMkLst>
            <pc:docMk/>
            <pc:sldMk cId="320899355" sldId="265"/>
            <ac:spMk id="12" creationId="{BC4C4868-CB8F-4AF9-9CDB-8108F2C19B67}"/>
          </ac:spMkLst>
        </pc:spChg>
        <pc:spChg chg="del">
          <ac:chgData name="Bob Fojut" userId="d231062e2b8b72d0" providerId="LiveId" clId="{90F7FC8A-C603-6545-A75C-CAD3E8FF9D28}" dt="2023-10-17T15:24:41.830" v="568"/>
          <ac:spMkLst>
            <pc:docMk/>
            <pc:sldMk cId="320899355" sldId="265"/>
            <ac:spMk id="14" creationId="{375E0459-6403-40CD-989D-56A4407CA12E}"/>
          </ac:spMkLst>
        </pc:spChg>
        <pc:spChg chg="del">
          <ac:chgData name="Bob Fojut" userId="d231062e2b8b72d0" providerId="LiveId" clId="{90F7FC8A-C603-6545-A75C-CAD3E8FF9D28}" dt="2023-10-17T15:24:41.830" v="568"/>
          <ac:spMkLst>
            <pc:docMk/>
            <pc:sldMk cId="320899355" sldId="265"/>
            <ac:spMk id="16" creationId="{53E5B1A8-3AC9-4BD1-9BBC-78CA94F2D1BA}"/>
          </ac:spMkLst>
        </pc:spChg>
      </pc:sldChg>
      <pc:sldChg chg="delSp add del ord setBg delDesignElem">
        <pc:chgData name="Bob Fojut" userId="d231062e2b8b72d0" providerId="LiveId" clId="{90F7FC8A-C603-6545-A75C-CAD3E8FF9D28}" dt="2023-10-17T16:44:28.014" v="1795" actId="2696"/>
        <pc:sldMkLst>
          <pc:docMk/>
          <pc:sldMk cId="369803883" sldId="267"/>
        </pc:sldMkLst>
        <pc:spChg chg="del">
          <ac:chgData name="Bob Fojut" userId="d231062e2b8b72d0" providerId="LiveId" clId="{90F7FC8A-C603-6545-A75C-CAD3E8FF9D28}" dt="2023-10-17T15:24:41.830" v="568"/>
          <ac:spMkLst>
            <pc:docMk/>
            <pc:sldMk cId="369803883" sldId="267"/>
            <ac:spMk id="8" creationId="{1B15ED52-F352-441B-82BF-E0EA34836D08}"/>
          </ac:spMkLst>
        </pc:spChg>
        <pc:spChg chg="del">
          <ac:chgData name="Bob Fojut" userId="d231062e2b8b72d0" providerId="LiveId" clId="{90F7FC8A-C603-6545-A75C-CAD3E8FF9D28}" dt="2023-10-17T15:24:41.830" v="568"/>
          <ac:spMkLst>
            <pc:docMk/>
            <pc:sldMk cId="369803883" sldId="267"/>
            <ac:spMk id="10" creationId="{3B2E3793-BFE6-45A2-9B7B-E18844431C99}"/>
          </ac:spMkLst>
        </pc:spChg>
        <pc:spChg chg="del">
          <ac:chgData name="Bob Fojut" userId="d231062e2b8b72d0" providerId="LiveId" clId="{90F7FC8A-C603-6545-A75C-CAD3E8FF9D28}" dt="2023-10-17T15:24:41.830" v="568"/>
          <ac:spMkLst>
            <pc:docMk/>
            <pc:sldMk cId="369803883" sldId="267"/>
            <ac:spMk id="12" creationId="{BC4C4868-CB8F-4AF9-9CDB-8108F2C19B67}"/>
          </ac:spMkLst>
        </pc:spChg>
        <pc:spChg chg="del">
          <ac:chgData name="Bob Fojut" userId="d231062e2b8b72d0" providerId="LiveId" clId="{90F7FC8A-C603-6545-A75C-CAD3E8FF9D28}" dt="2023-10-17T15:24:41.830" v="568"/>
          <ac:spMkLst>
            <pc:docMk/>
            <pc:sldMk cId="369803883" sldId="267"/>
            <ac:spMk id="14" creationId="{375E0459-6403-40CD-989D-56A4407CA12E}"/>
          </ac:spMkLst>
        </pc:spChg>
        <pc:spChg chg="del">
          <ac:chgData name="Bob Fojut" userId="d231062e2b8b72d0" providerId="LiveId" clId="{90F7FC8A-C603-6545-A75C-CAD3E8FF9D28}" dt="2023-10-17T15:24:41.830" v="568"/>
          <ac:spMkLst>
            <pc:docMk/>
            <pc:sldMk cId="369803883" sldId="267"/>
            <ac:spMk id="16" creationId="{53E5B1A8-3AC9-4BD1-9BBC-78CA94F2D1BA}"/>
          </ac:spMkLst>
        </pc:spChg>
      </pc:sldChg>
      <pc:sldChg chg="addSp delSp modSp add mod ord modTransition">
        <pc:chgData name="Bob Fojut" userId="d231062e2b8b72d0" providerId="LiveId" clId="{90F7FC8A-C603-6545-A75C-CAD3E8FF9D28}" dt="2023-10-19T16:58:17.810" v="4288"/>
        <pc:sldMkLst>
          <pc:docMk/>
          <pc:sldMk cId="3580285727" sldId="269"/>
        </pc:sldMkLst>
        <pc:spChg chg="add del mod">
          <ac:chgData name="Bob Fojut" userId="d231062e2b8b72d0" providerId="LiveId" clId="{90F7FC8A-C603-6545-A75C-CAD3E8FF9D28}" dt="2023-10-17T18:08:44.040" v="2712"/>
          <ac:spMkLst>
            <pc:docMk/>
            <pc:sldMk cId="3580285727" sldId="269"/>
            <ac:spMk id="3" creationId="{FBE07964-0D3E-7B79-1131-D3367E878727}"/>
          </ac:spMkLst>
        </pc:spChg>
        <pc:picChg chg="mod">
          <ac:chgData name="Bob Fojut" userId="d231062e2b8b72d0" providerId="LiveId" clId="{90F7FC8A-C603-6545-A75C-CAD3E8FF9D28}" dt="2023-10-17T16:43:06.791" v="1775" actId="1076"/>
          <ac:picMkLst>
            <pc:docMk/>
            <pc:sldMk cId="3580285727" sldId="269"/>
            <ac:picMk id="2" creationId="{3DB8162F-6145-D6E5-D93A-B41DAEC1B6CA}"/>
          </ac:picMkLst>
        </pc:picChg>
        <pc:cxnChg chg="add del mod">
          <ac:chgData name="Bob Fojut" userId="d231062e2b8b72d0" providerId="LiveId" clId="{90F7FC8A-C603-6545-A75C-CAD3E8FF9D28}" dt="2023-10-17T18:08:44.040" v="2712"/>
          <ac:cxnSpMkLst>
            <pc:docMk/>
            <pc:sldMk cId="3580285727" sldId="269"/>
            <ac:cxnSpMk id="4" creationId="{CC5AF608-54FA-5102-7E9C-29EF2E969D74}"/>
          </ac:cxnSpMkLst>
        </pc:cxnChg>
      </pc:sldChg>
      <pc:sldChg chg="delSp add del ord setBg delDesignElem">
        <pc:chgData name="Bob Fojut" userId="d231062e2b8b72d0" providerId="LiveId" clId="{90F7FC8A-C603-6545-A75C-CAD3E8FF9D28}" dt="2023-10-17T16:32:55.077" v="1544" actId="2696"/>
        <pc:sldMkLst>
          <pc:docMk/>
          <pc:sldMk cId="1182373349" sldId="271"/>
        </pc:sldMkLst>
        <pc:spChg chg="del">
          <ac:chgData name="Bob Fojut" userId="d231062e2b8b72d0" providerId="LiveId" clId="{90F7FC8A-C603-6545-A75C-CAD3E8FF9D28}" dt="2023-10-17T15:24:41.830" v="568"/>
          <ac:spMkLst>
            <pc:docMk/>
            <pc:sldMk cId="1182373349" sldId="271"/>
            <ac:spMk id="22" creationId="{BACC6370-2D7E-4714-9D71-7542949D7D5D}"/>
          </ac:spMkLst>
        </pc:spChg>
        <pc:spChg chg="del">
          <ac:chgData name="Bob Fojut" userId="d231062e2b8b72d0" providerId="LiveId" clId="{90F7FC8A-C603-6545-A75C-CAD3E8FF9D28}" dt="2023-10-17T15:24:41.830" v="568"/>
          <ac:spMkLst>
            <pc:docMk/>
            <pc:sldMk cId="1182373349" sldId="271"/>
            <ac:spMk id="24" creationId="{F68B3F68-107C-434F-AA38-110D5EA91B85}"/>
          </ac:spMkLst>
        </pc:spChg>
        <pc:spChg chg="del">
          <ac:chgData name="Bob Fojut" userId="d231062e2b8b72d0" providerId="LiveId" clId="{90F7FC8A-C603-6545-A75C-CAD3E8FF9D28}" dt="2023-10-17T15:24:41.830" v="568"/>
          <ac:spMkLst>
            <pc:docMk/>
            <pc:sldMk cId="1182373349" sldId="271"/>
            <ac:spMk id="26" creationId="{AAD0DBB9-1A4B-4391-81D4-CB19F9AB918A}"/>
          </ac:spMkLst>
        </pc:spChg>
        <pc:spChg chg="del">
          <ac:chgData name="Bob Fojut" userId="d231062e2b8b72d0" providerId="LiveId" clId="{90F7FC8A-C603-6545-A75C-CAD3E8FF9D28}" dt="2023-10-17T15:24:41.830" v="568"/>
          <ac:spMkLst>
            <pc:docMk/>
            <pc:sldMk cId="1182373349" sldId="271"/>
            <ac:spMk id="28" creationId="{063BBA22-50EA-4C4D-BE05-F1CE4E63AA56}"/>
          </ac:spMkLst>
        </pc:spChg>
      </pc:sldChg>
      <pc:sldChg chg="addSp delSp modSp mod modTransition modAnim">
        <pc:chgData name="Bob Fojut" userId="d231062e2b8b72d0" providerId="LiveId" clId="{90F7FC8A-C603-6545-A75C-CAD3E8FF9D28}" dt="2023-10-25T17:20:41.031" v="4825" actId="20577"/>
        <pc:sldMkLst>
          <pc:docMk/>
          <pc:sldMk cId="0" sldId="276"/>
        </pc:sldMkLst>
        <pc:spChg chg="add mod">
          <ac:chgData name="Bob Fojut" userId="d231062e2b8b72d0" providerId="LiveId" clId="{90F7FC8A-C603-6545-A75C-CAD3E8FF9D28}" dt="2023-10-25T17:20:41.031" v="4825" actId="20577"/>
          <ac:spMkLst>
            <pc:docMk/>
            <pc:sldMk cId="0" sldId="276"/>
            <ac:spMk id="2" creationId="{21A50C58-9897-6CAA-82EA-EB7FFE5F703C}"/>
          </ac:spMkLst>
        </pc:spChg>
        <pc:spChg chg="mod">
          <ac:chgData name="Bob Fojut" userId="d231062e2b8b72d0" providerId="LiveId" clId="{90F7FC8A-C603-6545-A75C-CAD3E8FF9D28}" dt="2023-10-25T17:17:52.160" v="4738" actId="1076"/>
          <ac:spMkLst>
            <pc:docMk/>
            <pc:sldMk cId="0" sldId="276"/>
            <ac:spMk id="4" creationId="{00000000-0000-0000-0000-000000000000}"/>
          </ac:spMkLst>
        </pc:spChg>
        <pc:spChg chg="add del mod">
          <ac:chgData name="Bob Fojut" userId="d231062e2b8b72d0" providerId="LiveId" clId="{90F7FC8A-C603-6545-A75C-CAD3E8FF9D28}" dt="2023-10-17T18:15:48.077" v="2804" actId="478"/>
          <ac:spMkLst>
            <pc:docMk/>
            <pc:sldMk cId="0" sldId="276"/>
            <ac:spMk id="5" creationId="{BF8C005D-2878-6E0C-BDD9-77061084AD2A}"/>
          </ac:spMkLst>
        </pc:spChg>
        <pc:spChg chg="add mod">
          <ac:chgData name="Bob Fojut" userId="d231062e2b8b72d0" providerId="LiveId" clId="{90F7FC8A-C603-6545-A75C-CAD3E8FF9D28}" dt="2023-10-17T18:09:17.713" v="2722"/>
          <ac:spMkLst>
            <pc:docMk/>
            <pc:sldMk cId="0" sldId="276"/>
            <ac:spMk id="6" creationId="{2E4E7DCE-8C54-B17F-3FAF-F778A2C9F246}"/>
          </ac:spMkLst>
        </pc:spChg>
        <pc:spChg chg="del">
          <ac:chgData name="Bob Fojut" userId="d231062e2b8b72d0" providerId="LiveId" clId="{90F7FC8A-C603-6545-A75C-CAD3E8FF9D28}" dt="2023-10-17T17:57:43.316" v="2345" actId="478"/>
          <ac:spMkLst>
            <pc:docMk/>
            <pc:sldMk cId="0" sldId="276"/>
            <ac:spMk id="9" creationId="{00000000-0000-0000-0000-000000000000}"/>
          </ac:spMkLst>
        </pc:spChg>
        <pc:spChg chg="add del mod">
          <ac:chgData name="Bob Fojut" userId="d231062e2b8b72d0" providerId="LiveId" clId="{90F7FC8A-C603-6545-A75C-CAD3E8FF9D28}" dt="2023-10-17T18:10:55.447" v="2768"/>
          <ac:spMkLst>
            <pc:docMk/>
            <pc:sldMk cId="0" sldId="276"/>
            <ac:spMk id="10" creationId="{23AD77F3-987F-6450-95B3-DCAB4B59576D}"/>
          </ac:spMkLst>
        </pc:spChg>
        <pc:cxnChg chg="del">
          <ac:chgData name="Bob Fojut" userId="d231062e2b8b72d0" providerId="LiveId" clId="{90F7FC8A-C603-6545-A75C-CAD3E8FF9D28}" dt="2023-10-17T17:57:44.515" v="2346" actId="478"/>
          <ac:cxnSpMkLst>
            <pc:docMk/>
            <pc:sldMk cId="0" sldId="276"/>
            <ac:cxnSpMk id="3" creationId="{80E8557F-50B6-494E-7A2A-D31A9C125EC6}"/>
          </ac:cxnSpMkLst>
        </pc:cxnChg>
        <pc:cxnChg chg="add mod">
          <ac:chgData name="Bob Fojut" userId="d231062e2b8b72d0" providerId="LiveId" clId="{90F7FC8A-C603-6545-A75C-CAD3E8FF9D28}" dt="2023-10-17T18:09:17.713" v="2722"/>
          <ac:cxnSpMkLst>
            <pc:docMk/>
            <pc:sldMk cId="0" sldId="276"/>
            <ac:cxnSpMk id="7" creationId="{0296B444-0721-6562-8859-E01F3B5410AF}"/>
          </ac:cxnSpMkLst>
        </pc:cxnChg>
        <pc:cxnChg chg="del">
          <ac:chgData name="Bob Fojut" userId="d231062e2b8b72d0" providerId="LiveId" clId="{90F7FC8A-C603-6545-A75C-CAD3E8FF9D28}" dt="2023-10-17T17:57:46.330" v="2347" actId="478"/>
          <ac:cxnSpMkLst>
            <pc:docMk/>
            <pc:sldMk cId="0" sldId="276"/>
            <ac:cxnSpMk id="8" creationId="{00000000-0000-0000-0000-000000000000}"/>
          </ac:cxnSpMkLst>
        </pc:cxnChg>
        <pc:cxnChg chg="add del mod">
          <ac:chgData name="Bob Fojut" userId="d231062e2b8b72d0" providerId="LiveId" clId="{90F7FC8A-C603-6545-A75C-CAD3E8FF9D28}" dt="2023-10-17T18:10:55.447" v="2768"/>
          <ac:cxnSpMkLst>
            <pc:docMk/>
            <pc:sldMk cId="0" sldId="276"/>
            <ac:cxnSpMk id="11" creationId="{E49FEEF7-0444-53FE-D281-65EC6C9AE57A}"/>
          </ac:cxnSpMkLst>
        </pc:cxnChg>
      </pc:sldChg>
      <pc:sldChg chg="addSp delSp modSp mod modTransition">
        <pc:chgData name="Bob Fojut" userId="d231062e2b8b72d0" providerId="LiveId" clId="{90F7FC8A-C603-6545-A75C-CAD3E8FF9D28}" dt="2023-10-19T16:58:17.810" v="4288"/>
        <pc:sldMkLst>
          <pc:docMk/>
          <pc:sldMk cId="0" sldId="278"/>
        </pc:sldMkLst>
        <pc:spChg chg="add mod">
          <ac:chgData name="Bob Fojut" userId="d231062e2b8b72d0" providerId="LiveId" clId="{90F7FC8A-C603-6545-A75C-CAD3E8FF9D28}" dt="2023-10-17T18:09:23.370" v="2724"/>
          <ac:spMkLst>
            <pc:docMk/>
            <pc:sldMk cId="0" sldId="278"/>
            <ac:spMk id="3" creationId="{28B11FE8-80CA-7E87-2203-D2F24D07BB9B}"/>
          </ac:spMkLst>
        </pc:spChg>
        <pc:spChg chg="mod">
          <ac:chgData name="Bob Fojut" userId="d231062e2b8b72d0" providerId="LiveId" clId="{90F7FC8A-C603-6545-A75C-CAD3E8FF9D28}" dt="2023-10-17T15:01:52.824" v="392" actId="20577"/>
          <ac:spMkLst>
            <pc:docMk/>
            <pc:sldMk cId="0" sldId="278"/>
            <ac:spMk id="6" creationId="{00000000-0000-0000-0000-000000000000}"/>
          </ac:spMkLst>
        </pc:spChg>
        <pc:spChg chg="del">
          <ac:chgData name="Bob Fojut" userId="d231062e2b8b72d0" providerId="LiveId" clId="{90F7FC8A-C603-6545-A75C-CAD3E8FF9D28}" dt="2023-10-17T17:59:38.770" v="2388" actId="478"/>
          <ac:spMkLst>
            <pc:docMk/>
            <pc:sldMk cId="0" sldId="278"/>
            <ac:spMk id="9" creationId="{00000000-0000-0000-0000-000000000000}"/>
          </ac:spMkLst>
        </pc:spChg>
        <pc:cxnChg chg="del">
          <ac:chgData name="Bob Fojut" userId="d231062e2b8b72d0" providerId="LiveId" clId="{90F7FC8A-C603-6545-A75C-CAD3E8FF9D28}" dt="2023-10-17T17:59:39.501" v="2389" actId="478"/>
          <ac:cxnSpMkLst>
            <pc:docMk/>
            <pc:sldMk cId="0" sldId="278"/>
            <ac:cxnSpMk id="2" creationId="{5EDA60C7-0061-38B2-A8DB-4C5159494DC9}"/>
          </ac:cxnSpMkLst>
        </pc:cxnChg>
        <pc:cxnChg chg="add mod">
          <ac:chgData name="Bob Fojut" userId="d231062e2b8b72d0" providerId="LiveId" clId="{90F7FC8A-C603-6545-A75C-CAD3E8FF9D28}" dt="2023-10-17T18:09:23.370" v="2724"/>
          <ac:cxnSpMkLst>
            <pc:docMk/>
            <pc:sldMk cId="0" sldId="278"/>
            <ac:cxnSpMk id="5" creationId="{FF2E56A1-991F-DDF4-6DAC-A76A5042170B}"/>
          </ac:cxnSpMkLst>
        </pc:cxnChg>
        <pc:cxnChg chg="del">
          <ac:chgData name="Bob Fojut" userId="d231062e2b8b72d0" providerId="LiveId" clId="{90F7FC8A-C603-6545-A75C-CAD3E8FF9D28}" dt="2023-10-17T17:59:40.832" v="2390" actId="478"/>
          <ac:cxnSpMkLst>
            <pc:docMk/>
            <pc:sldMk cId="0" sldId="278"/>
            <ac:cxnSpMk id="8" creationId="{00000000-0000-0000-0000-000000000000}"/>
          </ac:cxnSpMkLst>
        </pc:cxnChg>
      </pc:sldChg>
      <pc:sldChg chg="del">
        <pc:chgData name="Bob Fojut" userId="d231062e2b8b72d0" providerId="LiveId" clId="{90F7FC8A-C603-6545-A75C-CAD3E8FF9D28}" dt="2023-10-17T15:05:23.342" v="432" actId="2696"/>
        <pc:sldMkLst>
          <pc:docMk/>
          <pc:sldMk cId="0" sldId="279"/>
        </pc:sldMkLst>
      </pc:sldChg>
      <pc:sldChg chg="addSp delSp modSp add mod ord modTransition setBg delDesignElem">
        <pc:chgData name="Bob Fojut" userId="d231062e2b8b72d0" providerId="LiveId" clId="{90F7FC8A-C603-6545-A75C-CAD3E8FF9D28}" dt="2023-10-19T16:58:17.810" v="4288"/>
        <pc:sldMkLst>
          <pc:docMk/>
          <pc:sldMk cId="322486280" sldId="281"/>
        </pc:sldMkLst>
        <pc:spChg chg="del mod">
          <ac:chgData name="Bob Fojut" userId="d231062e2b8b72d0" providerId="LiveId" clId="{90F7FC8A-C603-6545-A75C-CAD3E8FF9D28}" dt="2023-10-17T16:33:18.650" v="1545" actId="478"/>
          <ac:spMkLst>
            <pc:docMk/>
            <pc:sldMk cId="322486280" sldId="281"/>
            <ac:spMk id="2" creationId="{345923CB-51B1-4191-8841-65248B4F5ABF}"/>
          </ac:spMkLst>
        </pc:spChg>
        <pc:spChg chg="add del mod">
          <ac:chgData name="Bob Fojut" userId="d231062e2b8b72d0" providerId="LiveId" clId="{90F7FC8A-C603-6545-A75C-CAD3E8FF9D28}" dt="2023-10-17T16:33:50.298" v="1548" actId="478"/>
          <ac:spMkLst>
            <pc:docMk/>
            <pc:sldMk cId="322486280" sldId="281"/>
            <ac:spMk id="4" creationId="{9FE7B7ED-D85F-B66E-A51B-C8EF6005ECD4}"/>
          </ac:spMkLst>
        </pc:spChg>
        <pc:spChg chg="add del mod">
          <ac:chgData name="Bob Fojut" userId="d231062e2b8b72d0" providerId="LiveId" clId="{90F7FC8A-C603-6545-A75C-CAD3E8FF9D28}" dt="2023-10-17T17:58:10.921" v="2356" actId="478"/>
          <ac:spMkLst>
            <pc:docMk/>
            <pc:sldMk cId="322486280" sldId="281"/>
            <ac:spMk id="5" creationId="{8686B479-9948-924D-C3C4-582F637CA025}"/>
          </ac:spMkLst>
        </pc:spChg>
        <pc:spChg chg="add mod">
          <ac:chgData name="Bob Fojut" userId="d231062e2b8b72d0" providerId="LiveId" clId="{90F7FC8A-C603-6545-A75C-CAD3E8FF9D28}" dt="2023-10-17T18:13:12.064" v="2786" actId="207"/>
          <ac:spMkLst>
            <pc:docMk/>
            <pc:sldMk cId="322486280" sldId="281"/>
            <ac:spMk id="7" creationId="{88C9D730-B113-A9FE-EDBB-FC5252E5D661}"/>
          </ac:spMkLst>
        </pc:spChg>
        <pc:spChg chg="del">
          <ac:chgData name="Bob Fojut" userId="d231062e2b8b72d0" providerId="LiveId" clId="{90F7FC8A-C603-6545-A75C-CAD3E8FF9D28}" dt="2023-10-17T15:24:41.830" v="568"/>
          <ac:spMkLst>
            <pc:docMk/>
            <pc:sldMk cId="322486280" sldId="281"/>
            <ac:spMk id="21" creationId="{BACC6370-2D7E-4714-9D71-7542949D7D5D}"/>
          </ac:spMkLst>
        </pc:spChg>
        <pc:spChg chg="del">
          <ac:chgData name="Bob Fojut" userId="d231062e2b8b72d0" providerId="LiveId" clId="{90F7FC8A-C603-6545-A75C-CAD3E8FF9D28}" dt="2023-10-17T15:24:41.830" v="568"/>
          <ac:spMkLst>
            <pc:docMk/>
            <pc:sldMk cId="322486280" sldId="281"/>
            <ac:spMk id="23" creationId="{F68B3F68-107C-434F-AA38-110D5EA91B85}"/>
          </ac:spMkLst>
        </pc:spChg>
        <pc:spChg chg="del">
          <ac:chgData name="Bob Fojut" userId="d231062e2b8b72d0" providerId="LiveId" clId="{90F7FC8A-C603-6545-A75C-CAD3E8FF9D28}" dt="2023-10-17T15:24:41.830" v="568"/>
          <ac:spMkLst>
            <pc:docMk/>
            <pc:sldMk cId="322486280" sldId="281"/>
            <ac:spMk id="25" creationId="{AAD0DBB9-1A4B-4391-81D4-CB19F9AB918A}"/>
          </ac:spMkLst>
        </pc:spChg>
        <pc:spChg chg="del">
          <ac:chgData name="Bob Fojut" userId="d231062e2b8b72d0" providerId="LiveId" clId="{90F7FC8A-C603-6545-A75C-CAD3E8FF9D28}" dt="2023-10-17T15:24:41.830" v="568"/>
          <ac:spMkLst>
            <pc:docMk/>
            <pc:sldMk cId="322486280" sldId="281"/>
            <ac:spMk id="27" creationId="{063BBA22-50EA-4C4D-BE05-F1CE4E63AA56}"/>
          </ac:spMkLst>
        </pc:spChg>
        <pc:graphicFrameChg chg="mod">
          <ac:chgData name="Bob Fojut" userId="d231062e2b8b72d0" providerId="LiveId" clId="{90F7FC8A-C603-6545-A75C-CAD3E8FF9D28}" dt="2023-10-17T18:18:37.182" v="2853" actId="20577"/>
          <ac:graphicFrameMkLst>
            <pc:docMk/>
            <pc:sldMk cId="322486280" sldId="281"/>
            <ac:graphicFrameMk id="16" creationId="{9482001D-5851-45E2-92C1-BBA6065B802A}"/>
          </ac:graphicFrameMkLst>
        </pc:graphicFrameChg>
        <pc:cxnChg chg="add del mod">
          <ac:chgData name="Bob Fojut" userId="d231062e2b8b72d0" providerId="LiveId" clId="{90F7FC8A-C603-6545-A75C-CAD3E8FF9D28}" dt="2023-10-17T17:58:12.079" v="2357" actId="478"/>
          <ac:cxnSpMkLst>
            <pc:docMk/>
            <pc:sldMk cId="322486280" sldId="281"/>
            <ac:cxnSpMk id="6" creationId="{11460621-A4F0-191C-11F9-8F5270772E49}"/>
          </ac:cxnSpMkLst>
        </pc:cxnChg>
        <pc:cxnChg chg="add mod">
          <ac:chgData name="Bob Fojut" userId="d231062e2b8b72d0" providerId="LiveId" clId="{90F7FC8A-C603-6545-A75C-CAD3E8FF9D28}" dt="2023-10-17T18:08:20.594" v="2705"/>
          <ac:cxnSpMkLst>
            <pc:docMk/>
            <pc:sldMk cId="322486280" sldId="281"/>
            <ac:cxnSpMk id="8" creationId="{B630C935-E703-75EF-37D5-948DBAF48237}"/>
          </ac:cxnSpMkLst>
        </pc:cxnChg>
      </pc:sldChg>
      <pc:sldChg chg="delSp add del setBg delDesignElem">
        <pc:chgData name="Bob Fojut" userId="d231062e2b8b72d0" providerId="LiveId" clId="{90F7FC8A-C603-6545-A75C-CAD3E8FF9D28}" dt="2023-10-17T16:56:53.842" v="1964" actId="2696"/>
        <pc:sldMkLst>
          <pc:docMk/>
          <pc:sldMk cId="2416549108" sldId="282"/>
        </pc:sldMkLst>
        <pc:spChg chg="del">
          <ac:chgData name="Bob Fojut" userId="d231062e2b8b72d0" providerId="LiveId" clId="{90F7FC8A-C603-6545-A75C-CAD3E8FF9D28}" dt="2023-10-17T15:24:41.830" v="568"/>
          <ac:spMkLst>
            <pc:docMk/>
            <pc:sldMk cId="2416549108" sldId="282"/>
            <ac:spMk id="8" creationId="{1B15ED52-F352-441B-82BF-E0EA34836D08}"/>
          </ac:spMkLst>
        </pc:spChg>
        <pc:spChg chg="del">
          <ac:chgData name="Bob Fojut" userId="d231062e2b8b72d0" providerId="LiveId" clId="{90F7FC8A-C603-6545-A75C-CAD3E8FF9D28}" dt="2023-10-17T15:24:41.830" v="568"/>
          <ac:spMkLst>
            <pc:docMk/>
            <pc:sldMk cId="2416549108" sldId="282"/>
            <ac:spMk id="10" creationId="{3B2E3793-BFE6-45A2-9B7B-E18844431C99}"/>
          </ac:spMkLst>
        </pc:spChg>
        <pc:spChg chg="del">
          <ac:chgData name="Bob Fojut" userId="d231062e2b8b72d0" providerId="LiveId" clId="{90F7FC8A-C603-6545-A75C-CAD3E8FF9D28}" dt="2023-10-17T15:24:41.830" v="568"/>
          <ac:spMkLst>
            <pc:docMk/>
            <pc:sldMk cId="2416549108" sldId="282"/>
            <ac:spMk id="12" creationId="{BC4C4868-CB8F-4AF9-9CDB-8108F2C19B67}"/>
          </ac:spMkLst>
        </pc:spChg>
        <pc:spChg chg="del">
          <ac:chgData name="Bob Fojut" userId="d231062e2b8b72d0" providerId="LiveId" clId="{90F7FC8A-C603-6545-A75C-CAD3E8FF9D28}" dt="2023-10-17T15:24:41.830" v="568"/>
          <ac:spMkLst>
            <pc:docMk/>
            <pc:sldMk cId="2416549108" sldId="282"/>
            <ac:spMk id="14" creationId="{375E0459-6403-40CD-989D-56A4407CA12E}"/>
          </ac:spMkLst>
        </pc:spChg>
        <pc:spChg chg="del">
          <ac:chgData name="Bob Fojut" userId="d231062e2b8b72d0" providerId="LiveId" clId="{90F7FC8A-C603-6545-A75C-CAD3E8FF9D28}" dt="2023-10-17T15:24:41.830" v="568"/>
          <ac:spMkLst>
            <pc:docMk/>
            <pc:sldMk cId="2416549108" sldId="282"/>
            <ac:spMk id="16" creationId="{53E5B1A8-3AC9-4BD1-9BBC-78CA94F2D1BA}"/>
          </ac:spMkLst>
        </pc:spChg>
      </pc:sldChg>
      <pc:sldChg chg="delSp add del ord setBg delDesignElem">
        <pc:chgData name="Bob Fojut" userId="d231062e2b8b72d0" providerId="LiveId" clId="{90F7FC8A-C603-6545-A75C-CAD3E8FF9D28}" dt="2023-10-17T16:35:44.013" v="1623" actId="2696"/>
        <pc:sldMkLst>
          <pc:docMk/>
          <pc:sldMk cId="24402950" sldId="283"/>
        </pc:sldMkLst>
        <pc:spChg chg="del">
          <ac:chgData name="Bob Fojut" userId="d231062e2b8b72d0" providerId="LiveId" clId="{90F7FC8A-C603-6545-A75C-CAD3E8FF9D28}" dt="2023-10-17T15:24:41.830" v="568"/>
          <ac:spMkLst>
            <pc:docMk/>
            <pc:sldMk cId="24402950" sldId="283"/>
            <ac:spMk id="9" creationId="{BACC6370-2D7E-4714-9D71-7542949D7D5D}"/>
          </ac:spMkLst>
        </pc:spChg>
        <pc:spChg chg="del">
          <ac:chgData name="Bob Fojut" userId="d231062e2b8b72d0" providerId="LiveId" clId="{90F7FC8A-C603-6545-A75C-CAD3E8FF9D28}" dt="2023-10-17T15:24:41.830" v="568"/>
          <ac:spMkLst>
            <pc:docMk/>
            <pc:sldMk cId="24402950" sldId="283"/>
            <ac:spMk id="11" creationId="{F68B3F68-107C-434F-AA38-110D5EA91B85}"/>
          </ac:spMkLst>
        </pc:spChg>
        <pc:spChg chg="del">
          <ac:chgData name="Bob Fojut" userId="d231062e2b8b72d0" providerId="LiveId" clId="{90F7FC8A-C603-6545-A75C-CAD3E8FF9D28}" dt="2023-10-17T15:24:41.830" v="568"/>
          <ac:spMkLst>
            <pc:docMk/>
            <pc:sldMk cId="24402950" sldId="283"/>
            <ac:spMk id="13" creationId="{AAD0DBB9-1A4B-4391-81D4-CB19F9AB918A}"/>
          </ac:spMkLst>
        </pc:spChg>
        <pc:spChg chg="del">
          <ac:chgData name="Bob Fojut" userId="d231062e2b8b72d0" providerId="LiveId" clId="{90F7FC8A-C603-6545-A75C-CAD3E8FF9D28}" dt="2023-10-17T15:24:41.830" v="568"/>
          <ac:spMkLst>
            <pc:docMk/>
            <pc:sldMk cId="24402950" sldId="283"/>
            <ac:spMk id="15" creationId="{063BBA22-50EA-4C4D-BE05-F1CE4E63AA56}"/>
          </ac:spMkLst>
        </pc:spChg>
      </pc:sldChg>
      <pc:sldChg chg="delSp add del setBg delDesignElem">
        <pc:chgData name="Bob Fojut" userId="d231062e2b8b72d0" providerId="LiveId" clId="{90F7FC8A-C603-6545-A75C-CAD3E8FF9D28}" dt="2023-10-17T16:55:52.298" v="1949" actId="2696"/>
        <pc:sldMkLst>
          <pc:docMk/>
          <pc:sldMk cId="1441476071" sldId="285"/>
        </pc:sldMkLst>
        <pc:spChg chg="del">
          <ac:chgData name="Bob Fojut" userId="d231062e2b8b72d0" providerId="LiveId" clId="{90F7FC8A-C603-6545-A75C-CAD3E8FF9D28}" dt="2023-10-17T15:24:41.830" v="568"/>
          <ac:spMkLst>
            <pc:docMk/>
            <pc:sldMk cId="1441476071" sldId="285"/>
            <ac:spMk id="25" creationId="{1B15ED52-F352-441B-82BF-E0EA34836D08}"/>
          </ac:spMkLst>
        </pc:spChg>
        <pc:spChg chg="del">
          <ac:chgData name="Bob Fojut" userId="d231062e2b8b72d0" providerId="LiveId" clId="{90F7FC8A-C603-6545-A75C-CAD3E8FF9D28}" dt="2023-10-17T15:24:41.830" v="568"/>
          <ac:spMkLst>
            <pc:docMk/>
            <pc:sldMk cId="1441476071" sldId="285"/>
            <ac:spMk id="27" creationId="{3B2E3793-BFE6-45A2-9B7B-E18844431C99}"/>
          </ac:spMkLst>
        </pc:spChg>
        <pc:spChg chg="del">
          <ac:chgData name="Bob Fojut" userId="d231062e2b8b72d0" providerId="LiveId" clId="{90F7FC8A-C603-6545-A75C-CAD3E8FF9D28}" dt="2023-10-17T15:24:41.830" v="568"/>
          <ac:spMkLst>
            <pc:docMk/>
            <pc:sldMk cId="1441476071" sldId="285"/>
            <ac:spMk id="29" creationId="{BC4C4868-CB8F-4AF9-9CDB-8108F2C19B67}"/>
          </ac:spMkLst>
        </pc:spChg>
        <pc:spChg chg="del">
          <ac:chgData name="Bob Fojut" userId="d231062e2b8b72d0" providerId="LiveId" clId="{90F7FC8A-C603-6545-A75C-CAD3E8FF9D28}" dt="2023-10-17T15:24:41.830" v="568"/>
          <ac:spMkLst>
            <pc:docMk/>
            <pc:sldMk cId="1441476071" sldId="285"/>
            <ac:spMk id="31" creationId="{375E0459-6403-40CD-989D-56A4407CA12E}"/>
          </ac:spMkLst>
        </pc:spChg>
        <pc:spChg chg="del">
          <ac:chgData name="Bob Fojut" userId="d231062e2b8b72d0" providerId="LiveId" clId="{90F7FC8A-C603-6545-A75C-CAD3E8FF9D28}" dt="2023-10-17T15:24:41.830" v="568"/>
          <ac:spMkLst>
            <pc:docMk/>
            <pc:sldMk cId="1441476071" sldId="285"/>
            <ac:spMk id="33" creationId="{53E5B1A8-3AC9-4BD1-9BBC-78CA94F2D1BA}"/>
          </ac:spMkLst>
        </pc:spChg>
      </pc:sldChg>
      <pc:sldChg chg="addSp delSp modSp add mod ord modTransition setBg delDesignElem">
        <pc:chgData name="Bob Fojut" userId="d231062e2b8b72d0" providerId="LiveId" clId="{90F7FC8A-C603-6545-A75C-CAD3E8FF9D28}" dt="2023-10-19T16:58:17.810" v="4288"/>
        <pc:sldMkLst>
          <pc:docMk/>
          <pc:sldMk cId="667679090" sldId="286"/>
        </pc:sldMkLst>
        <pc:spChg chg="mod">
          <ac:chgData name="Bob Fojut" userId="d231062e2b8b72d0" providerId="LiveId" clId="{90F7FC8A-C603-6545-A75C-CAD3E8FF9D28}" dt="2023-10-17T18:52:39.112" v="3496" actId="1076"/>
          <ac:spMkLst>
            <pc:docMk/>
            <pc:sldMk cId="667679090" sldId="286"/>
            <ac:spMk id="3" creationId="{9B01C84F-E182-DD87-12B3-54ABF982CE1D}"/>
          </ac:spMkLst>
        </pc:spChg>
        <pc:spChg chg="add del mod">
          <ac:chgData name="Bob Fojut" userId="d231062e2b8b72d0" providerId="LiveId" clId="{90F7FC8A-C603-6545-A75C-CAD3E8FF9D28}" dt="2023-10-17T17:02:58.321" v="2063"/>
          <ac:spMkLst>
            <pc:docMk/>
            <pc:sldMk cId="667679090" sldId="286"/>
            <ac:spMk id="5" creationId="{04208D87-D0FD-647D-9823-C11D718D31BC}"/>
          </ac:spMkLst>
        </pc:spChg>
        <pc:spChg chg="del">
          <ac:chgData name="Bob Fojut" userId="d231062e2b8b72d0" providerId="LiveId" clId="{90F7FC8A-C603-6545-A75C-CAD3E8FF9D28}" dt="2023-10-17T15:24:41.830" v="568"/>
          <ac:spMkLst>
            <pc:docMk/>
            <pc:sldMk cId="667679090" sldId="286"/>
            <ac:spMk id="8" creationId="{A8384FB5-9ADC-4DDC-881B-597D56F5B15D}"/>
          </ac:spMkLst>
        </pc:spChg>
        <pc:spChg chg="add">
          <ac:chgData name="Bob Fojut" userId="d231062e2b8b72d0" providerId="LiveId" clId="{90F7FC8A-C603-6545-A75C-CAD3E8FF9D28}" dt="2023-10-17T16:46:50.157" v="1822" actId="26606"/>
          <ac:spMkLst>
            <pc:docMk/>
            <pc:sldMk cId="667679090" sldId="286"/>
            <ac:spMk id="9" creationId="{D1520B01-A2E4-41C2-8A8F-7683F250890E}"/>
          </ac:spMkLst>
        </pc:spChg>
        <pc:spChg chg="del">
          <ac:chgData name="Bob Fojut" userId="d231062e2b8b72d0" providerId="LiveId" clId="{90F7FC8A-C603-6545-A75C-CAD3E8FF9D28}" dt="2023-10-17T15:24:41.830" v="568"/>
          <ac:spMkLst>
            <pc:docMk/>
            <pc:sldMk cId="667679090" sldId="286"/>
            <ac:spMk id="10" creationId="{91E5A9A7-95C6-4F4F-B00E-C82E07FE62EF}"/>
          </ac:spMkLst>
        </pc:spChg>
        <pc:spChg chg="del">
          <ac:chgData name="Bob Fojut" userId="d231062e2b8b72d0" providerId="LiveId" clId="{90F7FC8A-C603-6545-A75C-CAD3E8FF9D28}" dt="2023-10-17T15:24:41.830" v="568"/>
          <ac:spMkLst>
            <pc:docMk/>
            <pc:sldMk cId="667679090" sldId="286"/>
            <ac:spMk id="12" creationId="{D07DD2DE-F619-49DD-B5E7-03A290FF4ED1}"/>
          </ac:spMkLst>
        </pc:spChg>
        <pc:spChg chg="del">
          <ac:chgData name="Bob Fojut" userId="d231062e2b8b72d0" providerId="LiveId" clId="{90F7FC8A-C603-6545-A75C-CAD3E8FF9D28}" dt="2023-10-17T15:24:41.830" v="568"/>
          <ac:spMkLst>
            <pc:docMk/>
            <pc:sldMk cId="667679090" sldId="286"/>
            <ac:spMk id="14" creationId="{85149191-5F60-4A28-AAFF-039F96B0F3EC}"/>
          </ac:spMkLst>
        </pc:spChg>
        <pc:spChg chg="del">
          <ac:chgData name="Bob Fojut" userId="d231062e2b8b72d0" providerId="LiveId" clId="{90F7FC8A-C603-6545-A75C-CAD3E8FF9D28}" dt="2023-10-17T15:24:41.830" v="568"/>
          <ac:spMkLst>
            <pc:docMk/>
            <pc:sldMk cId="667679090" sldId="286"/>
            <ac:spMk id="16" creationId="{F8260ED5-17F7-4158-B241-D51DD4CF1B7E}"/>
          </ac:spMkLst>
        </pc:spChg>
        <pc:spChg chg="add del mod">
          <ac:chgData name="Bob Fojut" userId="d231062e2b8b72d0" providerId="LiveId" clId="{90F7FC8A-C603-6545-A75C-CAD3E8FF9D28}" dt="2023-10-17T17:02:59.606" v="2065"/>
          <ac:spMkLst>
            <pc:docMk/>
            <pc:sldMk cId="667679090" sldId="286"/>
            <ac:spMk id="18" creationId="{1F2D01AF-43CD-0C4A-CAB8-73C4E04A4ABA}"/>
          </ac:spMkLst>
        </pc:spChg>
        <pc:spChg chg="add del mod">
          <ac:chgData name="Bob Fojut" userId="d231062e2b8b72d0" providerId="LiveId" clId="{90F7FC8A-C603-6545-A75C-CAD3E8FF9D28}" dt="2023-10-17T17:03:39.353" v="2068"/>
          <ac:spMkLst>
            <pc:docMk/>
            <pc:sldMk cId="667679090" sldId="286"/>
            <ac:spMk id="22" creationId="{11FEAD3B-EB92-A510-5E6D-3DDF2E788DFB}"/>
          </ac:spMkLst>
        </pc:spChg>
        <pc:spChg chg="add del mod">
          <ac:chgData name="Bob Fojut" userId="d231062e2b8b72d0" providerId="LiveId" clId="{90F7FC8A-C603-6545-A75C-CAD3E8FF9D28}" dt="2023-10-17T17:04:23.037" v="2071"/>
          <ac:spMkLst>
            <pc:docMk/>
            <pc:sldMk cId="667679090" sldId="286"/>
            <ac:spMk id="26" creationId="{6FE087BF-27DF-912F-65F6-88D1386A0ABD}"/>
          </ac:spMkLst>
        </pc:spChg>
        <pc:spChg chg="add del mod">
          <ac:chgData name="Bob Fojut" userId="d231062e2b8b72d0" providerId="LiveId" clId="{90F7FC8A-C603-6545-A75C-CAD3E8FF9D28}" dt="2023-10-17T17:04:58.295" v="2074"/>
          <ac:spMkLst>
            <pc:docMk/>
            <pc:sldMk cId="667679090" sldId="286"/>
            <ac:spMk id="27" creationId="{28FD6F87-2094-D87C-B65B-6064CDD77472}"/>
          </ac:spMkLst>
        </pc:spChg>
        <pc:spChg chg="add del mod">
          <ac:chgData name="Bob Fojut" userId="d231062e2b8b72d0" providerId="LiveId" clId="{90F7FC8A-C603-6545-A75C-CAD3E8FF9D28}" dt="2023-10-17T18:52:40.251" v="3498"/>
          <ac:spMkLst>
            <pc:docMk/>
            <pc:sldMk cId="667679090" sldId="286"/>
            <ac:spMk id="28" creationId="{3DB34586-7D5B-CBCF-83A7-EEA9FD209321}"/>
          </ac:spMkLst>
        </pc:spChg>
        <pc:grpChg chg="add">
          <ac:chgData name="Bob Fojut" userId="d231062e2b8b72d0" providerId="LiveId" clId="{90F7FC8A-C603-6545-A75C-CAD3E8FF9D28}" dt="2023-10-17T16:46:50.157" v="1822" actId="26606"/>
          <ac:grpSpMkLst>
            <pc:docMk/>
            <pc:sldMk cId="667679090" sldId="286"/>
            <ac:grpSpMk id="11" creationId="{1F634C0A-A487-42AF-8DFD-4DAD62FE92BF}"/>
          </ac:grpSpMkLst>
        </pc:grpChg>
        <pc:grpChg chg="add">
          <ac:chgData name="Bob Fojut" userId="d231062e2b8b72d0" providerId="LiveId" clId="{90F7FC8A-C603-6545-A75C-CAD3E8FF9D28}" dt="2023-10-17T16:46:50.157" v="1822" actId="26606"/>
          <ac:grpSpMkLst>
            <pc:docMk/>
            <pc:sldMk cId="667679090" sldId="286"/>
            <ac:grpSpMk id="15" creationId="{066EE5A2-0D35-4D6A-A5C7-1CA91F740684}"/>
          </ac:grpSpMkLst>
        </pc:grpChg>
        <pc:grpChg chg="add">
          <ac:chgData name="Bob Fojut" userId="d231062e2b8b72d0" providerId="LiveId" clId="{90F7FC8A-C603-6545-A75C-CAD3E8FF9D28}" dt="2023-10-17T16:46:50.157" v="1822" actId="26606"/>
          <ac:grpSpMkLst>
            <pc:docMk/>
            <pc:sldMk cId="667679090" sldId="286"/>
            <ac:grpSpMk id="19" creationId="{56AA1647-0DA6-4A17-B3E1-95D61BD54714}"/>
          </ac:grpSpMkLst>
        </pc:grpChg>
        <pc:grpChg chg="add">
          <ac:chgData name="Bob Fojut" userId="d231062e2b8b72d0" providerId="LiveId" clId="{90F7FC8A-C603-6545-A75C-CAD3E8FF9D28}" dt="2023-10-17T16:46:50.157" v="1822" actId="26606"/>
          <ac:grpSpMkLst>
            <pc:docMk/>
            <pc:sldMk cId="667679090" sldId="286"/>
            <ac:grpSpMk id="23" creationId="{08D20F07-CD49-4F17-BC00-9429DA80C502}"/>
          </ac:grpSpMkLst>
        </pc:grpChg>
        <pc:picChg chg="mod ord">
          <ac:chgData name="Bob Fojut" userId="d231062e2b8b72d0" providerId="LiveId" clId="{90F7FC8A-C603-6545-A75C-CAD3E8FF9D28}" dt="2023-10-17T16:46:50.157" v="1822" actId="26606"/>
          <ac:picMkLst>
            <pc:docMk/>
            <pc:sldMk cId="667679090" sldId="286"/>
            <ac:picMk id="2" creationId="{F3D3E624-43ED-930B-EA29-E373154F15AB}"/>
          </ac:picMkLst>
        </pc:picChg>
        <pc:picChg chg="add mod">
          <ac:chgData name="Bob Fojut" userId="d231062e2b8b72d0" providerId="LiveId" clId="{90F7FC8A-C603-6545-A75C-CAD3E8FF9D28}" dt="2023-10-17T16:46:50.157" v="1822" actId="26606"/>
          <ac:picMkLst>
            <pc:docMk/>
            <pc:sldMk cId="667679090" sldId="286"/>
            <ac:picMk id="4" creationId="{CB31F6ED-5D7E-1D46-7635-2EC7D9E0AE85}"/>
          </ac:picMkLst>
        </pc:picChg>
      </pc:sldChg>
      <pc:sldChg chg="addSp delSp modSp mod modTransition modAnim">
        <pc:chgData name="Bob Fojut" userId="d231062e2b8b72d0" providerId="LiveId" clId="{90F7FC8A-C603-6545-A75C-CAD3E8FF9D28}" dt="2023-10-23T13:58:59.294" v="4464" actId="255"/>
        <pc:sldMkLst>
          <pc:docMk/>
          <pc:sldMk cId="0" sldId="287"/>
        </pc:sldMkLst>
        <pc:spChg chg="add del mod">
          <ac:chgData name="Bob Fojut" userId="d231062e2b8b72d0" providerId="LiveId" clId="{90F7FC8A-C603-6545-A75C-CAD3E8FF9D28}" dt="2023-10-17T17:56:29.076" v="2302" actId="478"/>
          <ac:spMkLst>
            <pc:docMk/>
            <pc:sldMk cId="0" sldId="287"/>
            <ac:spMk id="2" creationId="{6924D49E-FA88-B8B7-E64A-9E2BC78CE521}"/>
          </ac:spMkLst>
        </pc:spChg>
        <pc:spChg chg="add del mod">
          <ac:chgData name="Bob Fojut" userId="d231062e2b8b72d0" providerId="LiveId" clId="{90F7FC8A-C603-6545-A75C-CAD3E8FF9D28}" dt="2023-10-17T18:01:31.632" v="2455" actId="478"/>
          <ac:spMkLst>
            <pc:docMk/>
            <pc:sldMk cId="0" sldId="287"/>
            <ac:spMk id="5" creationId="{9CE90261-288C-EC86-3846-4252E13478AD}"/>
          </ac:spMkLst>
        </pc:spChg>
        <pc:spChg chg="mod">
          <ac:chgData name="Bob Fojut" userId="d231062e2b8b72d0" providerId="LiveId" clId="{90F7FC8A-C603-6545-A75C-CAD3E8FF9D28}" dt="2023-10-23T13:58:59.294" v="4464" actId="255"/>
          <ac:spMkLst>
            <pc:docMk/>
            <pc:sldMk cId="0" sldId="287"/>
            <ac:spMk id="6" creationId="{00000000-0000-0000-0000-000000000000}"/>
          </ac:spMkLst>
        </pc:spChg>
        <pc:spChg chg="add del mod">
          <ac:chgData name="Bob Fojut" userId="d231062e2b8b72d0" providerId="LiveId" clId="{90F7FC8A-C603-6545-A75C-CAD3E8FF9D28}" dt="2023-10-17T18:04:45.643" v="2568" actId="478"/>
          <ac:spMkLst>
            <pc:docMk/>
            <pc:sldMk cId="0" sldId="287"/>
            <ac:spMk id="8" creationId="{648A8D20-8112-12DA-0B90-AC61021DBA9F}"/>
          </ac:spMkLst>
        </pc:spChg>
        <pc:spChg chg="del mod">
          <ac:chgData name="Bob Fojut" userId="d231062e2b8b72d0" providerId="LiveId" clId="{90F7FC8A-C603-6545-A75C-CAD3E8FF9D28}" dt="2023-10-17T17:52:57.793" v="2250" actId="478"/>
          <ac:spMkLst>
            <pc:docMk/>
            <pc:sldMk cId="0" sldId="287"/>
            <ac:spMk id="11" creationId="{00000000-0000-0000-0000-000000000000}"/>
          </ac:spMkLst>
        </pc:spChg>
        <pc:spChg chg="add mod">
          <ac:chgData name="Bob Fojut" userId="d231062e2b8b72d0" providerId="LiveId" clId="{90F7FC8A-C603-6545-A75C-CAD3E8FF9D28}" dt="2023-10-17T18:06:47.537" v="2652"/>
          <ac:spMkLst>
            <pc:docMk/>
            <pc:sldMk cId="0" sldId="287"/>
            <ac:spMk id="12" creationId="{3D185A5B-A35B-EE35-3D41-363B0D171FA6}"/>
          </ac:spMkLst>
        </pc:spChg>
        <pc:cxnChg chg="add del mod">
          <ac:chgData name="Bob Fojut" userId="d231062e2b8b72d0" providerId="LiveId" clId="{90F7FC8A-C603-6545-A75C-CAD3E8FF9D28}" dt="2023-10-17T17:56:26.724" v="2301" actId="478"/>
          <ac:cxnSpMkLst>
            <pc:docMk/>
            <pc:sldMk cId="0" sldId="287"/>
            <ac:cxnSpMk id="3" creationId="{8263948E-610F-D75A-C501-752BA0D270D0}"/>
          </ac:cxnSpMkLst>
        </pc:cxnChg>
        <pc:cxnChg chg="del">
          <ac:chgData name="Bob Fojut" userId="d231062e2b8b72d0" providerId="LiveId" clId="{90F7FC8A-C603-6545-A75C-CAD3E8FF9D28}" dt="2023-10-17T17:54:52.615" v="2280" actId="478"/>
          <ac:cxnSpMkLst>
            <pc:docMk/>
            <pc:sldMk cId="0" sldId="287"/>
            <ac:cxnSpMk id="4" creationId="{07869B60-03F0-90BF-F3B4-708CC4B6DFC4}"/>
          </ac:cxnSpMkLst>
        </pc:cxnChg>
        <pc:cxnChg chg="add del mod">
          <ac:chgData name="Bob Fojut" userId="d231062e2b8b72d0" providerId="LiveId" clId="{90F7FC8A-C603-6545-A75C-CAD3E8FF9D28}" dt="2023-10-17T18:01:32.865" v="2456" actId="478"/>
          <ac:cxnSpMkLst>
            <pc:docMk/>
            <pc:sldMk cId="0" sldId="287"/>
            <ac:cxnSpMk id="7" creationId="{84BB1BE1-E1A7-9CA9-F66A-05F7CA562BFD}"/>
          </ac:cxnSpMkLst>
        </pc:cxnChg>
        <pc:cxnChg chg="del">
          <ac:chgData name="Bob Fojut" userId="d231062e2b8b72d0" providerId="LiveId" clId="{90F7FC8A-C603-6545-A75C-CAD3E8FF9D28}" dt="2023-10-17T17:54:54.066" v="2281" actId="478"/>
          <ac:cxnSpMkLst>
            <pc:docMk/>
            <pc:sldMk cId="0" sldId="287"/>
            <ac:cxnSpMk id="9" creationId="{00000000-0000-0000-0000-000000000000}"/>
          </ac:cxnSpMkLst>
        </pc:cxnChg>
        <pc:cxnChg chg="add del mod">
          <ac:chgData name="Bob Fojut" userId="d231062e2b8b72d0" providerId="LiveId" clId="{90F7FC8A-C603-6545-A75C-CAD3E8FF9D28}" dt="2023-10-17T18:04:45.643" v="2568" actId="478"/>
          <ac:cxnSpMkLst>
            <pc:docMk/>
            <pc:sldMk cId="0" sldId="287"/>
            <ac:cxnSpMk id="10" creationId="{5BC1693A-3F75-C139-248E-E4EF4F148B0F}"/>
          </ac:cxnSpMkLst>
        </pc:cxnChg>
        <pc:cxnChg chg="add mod">
          <ac:chgData name="Bob Fojut" userId="d231062e2b8b72d0" providerId="LiveId" clId="{90F7FC8A-C603-6545-A75C-CAD3E8FF9D28}" dt="2023-10-17T18:06:47.537" v="2652"/>
          <ac:cxnSpMkLst>
            <pc:docMk/>
            <pc:sldMk cId="0" sldId="287"/>
            <ac:cxnSpMk id="13" creationId="{2CCDDE69-FCCD-FFB2-2B7D-B34C2CBDADA4}"/>
          </ac:cxnSpMkLst>
        </pc:cxnChg>
      </pc:sldChg>
      <pc:sldChg chg="delSp add del ord setBg delDesignElem">
        <pc:chgData name="Bob Fojut" userId="d231062e2b8b72d0" providerId="LiveId" clId="{90F7FC8A-C603-6545-A75C-CAD3E8FF9D28}" dt="2023-10-17T16:45:19.556" v="1809" actId="2696"/>
        <pc:sldMkLst>
          <pc:docMk/>
          <pc:sldMk cId="2041755255" sldId="288"/>
        </pc:sldMkLst>
        <pc:spChg chg="del">
          <ac:chgData name="Bob Fojut" userId="d231062e2b8b72d0" providerId="LiveId" clId="{90F7FC8A-C603-6545-A75C-CAD3E8FF9D28}" dt="2023-10-17T15:24:41.830" v="568"/>
          <ac:spMkLst>
            <pc:docMk/>
            <pc:sldMk cId="2041755255" sldId="288"/>
            <ac:spMk id="8" creationId="{1B15ED52-F352-441B-82BF-E0EA34836D08}"/>
          </ac:spMkLst>
        </pc:spChg>
        <pc:spChg chg="del">
          <ac:chgData name="Bob Fojut" userId="d231062e2b8b72d0" providerId="LiveId" clId="{90F7FC8A-C603-6545-A75C-CAD3E8FF9D28}" dt="2023-10-17T15:24:41.830" v="568"/>
          <ac:spMkLst>
            <pc:docMk/>
            <pc:sldMk cId="2041755255" sldId="288"/>
            <ac:spMk id="10" creationId="{3B2E3793-BFE6-45A2-9B7B-E18844431C99}"/>
          </ac:spMkLst>
        </pc:spChg>
        <pc:spChg chg="del">
          <ac:chgData name="Bob Fojut" userId="d231062e2b8b72d0" providerId="LiveId" clId="{90F7FC8A-C603-6545-A75C-CAD3E8FF9D28}" dt="2023-10-17T15:24:41.830" v="568"/>
          <ac:spMkLst>
            <pc:docMk/>
            <pc:sldMk cId="2041755255" sldId="288"/>
            <ac:spMk id="12" creationId="{BC4C4868-CB8F-4AF9-9CDB-8108F2C19B67}"/>
          </ac:spMkLst>
        </pc:spChg>
        <pc:spChg chg="del">
          <ac:chgData name="Bob Fojut" userId="d231062e2b8b72d0" providerId="LiveId" clId="{90F7FC8A-C603-6545-A75C-CAD3E8FF9D28}" dt="2023-10-17T15:24:41.830" v="568"/>
          <ac:spMkLst>
            <pc:docMk/>
            <pc:sldMk cId="2041755255" sldId="288"/>
            <ac:spMk id="14" creationId="{375E0459-6403-40CD-989D-56A4407CA12E}"/>
          </ac:spMkLst>
        </pc:spChg>
        <pc:spChg chg="del">
          <ac:chgData name="Bob Fojut" userId="d231062e2b8b72d0" providerId="LiveId" clId="{90F7FC8A-C603-6545-A75C-CAD3E8FF9D28}" dt="2023-10-17T15:24:41.830" v="568"/>
          <ac:spMkLst>
            <pc:docMk/>
            <pc:sldMk cId="2041755255" sldId="288"/>
            <ac:spMk id="16" creationId="{53E5B1A8-3AC9-4BD1-9BBC-78CA94F2D1BA}"/>
          </ac:spMkLst>
        </pc:spChg>
      </pc:sldChg>
      <pc:sldChg chg="addSp delSp modSp mod modTransition">
        <pc:chgData name="Bob Fojut" userId="d231062e2b8b72d0" providerId="LiveId" clId="{90F7FC8A-C603-6545-A75C-CAD3E8FF9D28}" dt="2023-10-19T16:58:17.810" v="4288"/>
        <pc:sldMkLst>
          <pc:docMk/>
          <pc:sldMk cId="0" sldId="289"/>
        </pc:sldMkLst>
        <pc:spChg chg="del mod">
          <ac:chgData name="Bob Fojut" userId="d231062e2b8b72d0" providerId="LiveId" clId="{90F7FC8A-C603-6545-A75C-CAD3E8FF9D28}" dt="2023-10-17T18:01:23.216" v="2452" actId="478"/>
          <ac:spMkLst>
            <pc:docMk/>
            <pc:sldMk cId="0" sldId="289"/>
            <ac:spMk id="3" creationId="{D7F77952-BEA7-0100-4992-4AA6784C8468}"/>
          </ac:spMkLst>
        </pc:spChg>
        <pc:spChg chg="mod">
          <ac:chgData name="Bob Fojut" userId="d231062e2b8b72d0" providerId="LiveId" clId="{90F7FC8A-C603-6545-A75C-CAD3E8FF9D28}" dt="2023-10-17T16:59:00.787" v="1979" actId="255"/>
          <ac:spMkLst>
            <pc:docMk/>
            <pc:sldMk cId="0" sldId="289"/>
            <ac:spMk id="4" creationId="{00000000-0000-0000-0000-000000000000}"/>
          </ac:spMkLst>
        </pc:spChg>
        <pc:spChg chg="add del mod">
          <ac:chgData name="Bob Fojut" userId="d231062e2b8b72d0" providerId="LiveId" clId="{90F7FC8A-C603-6545-A75C-CAD3E8FF9D28}" dt="2023-10-17T18:04:57.200" v="2570" actId="478"/>
          <ac:spMkLst>
            <pc:docMk/>
            <pc:sldMk cId="0" sldId="289"/>
            <ac:spMk id="7" creationId="{0C437A17-A8F2-10BA-D793-AFF6E64196CA}"/>
          </ac:spMkLst>
        </pc:spChg>
        <pc:spChg chg="add mod">
          <ac:chgData name="Bob Fojut" userId="d231062e2b8b72d0" providerId="LiveId" clId="{90F7FC8A-C603-6545-A75C-CAD3E8FF9D28}" dt="2023-10-17T18:06:22.182" v="2647" actId="120"/>
          <ac:spMkLst>
            <pc:docMk/>
            <pc:sldMk cId="0" sldId="289"/>
            <ac:spMk id="9" creationId="{DB6EC44F-5705-B64E-F181-7C6A74CAEDB3}"/>
          </ac:spMkLst>
        </pc:spChg>
        <pc:cxnChg chg="del">
          <ac:chgData name="Bob Fojut" userId="d231062e2b8b72d0" providerId="LiveId" clId="{90F7FC8A-C603-6545-A75C-CAD3E8FF9D28}" dt="2023-10-17T17:55:01.065" v="2284" actId="478"/>
          <ac:cxnSpMkLst>
            <pc:docMk/>
            <pc:sldMk cId="0" sldId="289"/>
            <ac:cxnSpMk id="2" creationId="{153070D8-39CE-52B7-FA25-B6DAF5AA3020}"/>
          </ac:cxnSpMkLst>
        </pc:cxnChg>
        <pc:cxnChg chg="add del mod">
          <ac:chgData name="Bob Fojut" userId="d231062e2b8b72d0" providerId="LiveId" clId="{90F7FC8A-C603-6545-A75C-CAD3E8FF9D28}" dt="2023-10-17T18:01:18.472" v="2451" actId="478"/>
          <ac:cxnSpMkLst>
            <pc:docMk/>
            <pc:sldMk cId="0" sldId="289"/>
            <ac:cxnSpMk id="5" creationId="{A251A112-2EF1-7622-9CA1-C7617B8FB41E}"/>
          </ac:cxnSpMkLst>
        </pc:cxnChg>
        <pc:cxnChg chg="add del mod">
          <ac:chgData name="Bob Fojut" userId="d231062e2b8b72d0" providerId="LiveId" clId="{90F7FC8A-C603-6545-A75C-CAD3E8FF9D28}" dt="2023-10-17T18:04:57.200" v="2570" actId="478"/>
          <ac:cxnSpMkLst>
            <pc:docMk/>
            <pc:sldMk cId="0" sldId="289"/>
            <ac:cxnSpMk id="8" creationId="{01DECB92-C204-4E51-B47B-9DB438BE4155}"/>
          </ac:cxnSpMkLst>
        </pc:cxnChg>
        <pc:cxnChg chg="add mod">
          <ac:chgData name="Bob Fojut" userId="d231062e2b8b72d0" providerId="LiveId" clId="{90F7FC8A-C603-6545-A75C-CAD3E8FF9D28}" dt="2023-10-17T18:06:27.244" v="2648" actId="14100"/>
          <ac:cxnSpMkLst>
            <pc:docMk/>
            <pc:sldMk cId="0" sldId="289"/>
            <ac:cxnSpMk id="10" creationId="{0607948A-FF28-9E9F-D8FD-1D9BFD9DACEC}"/>
          </ac:cxnSpMkLst>
        </pc:cxnChg>
      </pc:sldChg>
      <pc:sldChg chg="addSp delSp modSp mod modTransition modAnim">
        <pc:chgData name="Bob Fojut" userId="d231062e2b8b72d0" providerId="LiveId" clId="{90F7FC8A-C603-6545-A75C-CAD3E8FF9D28}" dt="2023-10-23T14:00:59.990" v="4540" actId="20577"/>
        <pc:sldMkLst>
          <pc:docMk/>
          <pc:sldMk cId="2114746174" sldId="290"/>
        </pc:sldMkLst>
        <pc:spChg chg="mod">
          <ac:chgData name="Bob Fojut" userId="d231062e2b8b72d0" providerId="LiveId" clId="{90F7FC8A-C603-6545-A75C-CAD3E8FF9D28}" dt="2023-10-23T14:00:59.990" v="4540" actId="20577"/>
          <ac:spMkLst>
            <pc:docMk/>
            <pc:sldMk cId="2114746174" sldId="290"/>
            <ac:spMk id="4" creationId="{00000000-0000-0000-0000-000000000000}"/>
          </ac:spMkLst>
        </pc:spChg>
        <pc:spChg chg="add del mod">
          <ac:chgData name="Bob Fojut" userId="d231062e2b8b72d0" providerId="LiveId" clId="{90F7FC8A-C603-6545-A75C-CAD3E8FF9D28}" dt="2023-10-17T18:01:28.745" v="2454" actId="478"/>
          <ac:spMkLst>
            <pc:docMk/>
            <pc:sldMk cId="2114746174" sldId="290"/>
            <ac:spMk id="5" creationId="{1355F52B-FDF7-D859-65EF-87ACFEDA1D69}"/>
          </ac:spMkLst>
        </pc:spChg>
        <pc:spChg chg="mod">
          <ac:chgData name="Bob Fojut" userId="d231062e2b8b72d0" providerId="LiveId" clId="{90F7FC8A-C603-6545-A75C-CAD3E8FF9D28}" dt="2023-10-23T14:00:35.654" v="4526" actId="20577"/>
          <ac:spMkLst>
            <pc:docMk/>
            <pc:sldMk cId="2114746174" sldId="290"/>
            <ac:spMk id="6" creationId="{00000000-0000-0000-0000-000000000000}"/>
          </ac:spMkLst>
        </pc:spChg>
        <pc:spChg chg="del">
          <ac:chgData name="Bob Fojut" userId="d231062e2b8b72d0" providerId="LiveId" clId="{90F7FC8A-C603-6545-A75C-CAD3E8FF9D28}" dt="2023-10-17T17:56:22.321" v="2299" actId="478"/>
          <ac:spMkLst>
            <pc:docMk/>
            <pc:sldMk cId="2114746174" sldId="290"/>
            <ac:spMk id="9" creationId="{00000000-0000-0000-0000-000000000000}"/>
          </ac:spMkLst>
        </pc:spChg>
        <pc:spChg chg="add del mod">
          <ac:chgData name="Bob Fojut" userId="d231062e2b8b72d0" providerId="LiveId" clId="{90F7FC8A-C603-6545-A75C-CAD3E8FF9D28}" dt="2023-10-17T18:04:50.773" v="2569" actId="478"/>
          <ac:spMkLst>
            <pc:docMk/>
            <pc:sldMk cId="2114746174" sldId="290"/>
            <ac:spMk id="10" creationId="{6EB19B79-9EE6-68D7-C16D-E20D96D167BE}"/>
          </ac:spMkLst>
        </pc:spChg>
        <pc:spChg chg="add mod">
          <ac:chgData name="Bob Fojut" userId="d231062e2b8b72d0" providerId="LiveId" clId="{90F7FC8A-C603-6545-A75C-CAD3E8FF9D28}" dt="2023-10-17T18:06:45.991" v="2651"/>
          <ac:spMkLst>
            <pc:docMk/>
            <pc:sldMk cId="2114746174" sldId="290"/>
            <ac:spMk id="12" creationId="{8658A018-9E7F-EE0B-0611-D3C3EB21AF40}"/>
          </ac:spMkLst>
        </pc:spChg>
        <pc:cxnChg chg="del">
          <ac:chgData name="Bob Fojut" userId="d231062e2b8b72d0" providerId="LiveId" clId="{90F7FC8A-C603-6545-A75C-CAD3E8FF9D28}" dt="2023-10-17T17:54:56.709" v="2282" actId="478"/>
          <ac:cxnSpMkLst>
            <pc:docMk/>
            <pc:sldMk cId="2114746174" sldId="290"/>
            <ac:cxnSpMk id="2" creationId="{6678B78D-EAFC-41C1-742A-D0A394435923}"/>
          </ac:cxnSpMkLst>
        </pc:cxnChg>
        <pc:cxnChg chg="add del mod">
          <ac:chgData name="Bob Fojut" userId="d231062e2b8b72d0" providerId="LiveId" clId="{90F7FC8A-C603-6545-A75C-CAD3E8FF9D28}" dt="2023-10-17T17:56:20.133" v="2298" actId="478"/>
          <ac:cxnSpMkLst>
            <pc:docMk/>
            <pc:sldMk cId="2114746174" sldId="290"/>
            <ac:cxnSpMk id="3" creationId="{DA989F2C-8A26-AA68-0E7E-59DCA5F9F7B7}"/>
          </ac:cxnSpMkLst>
        </pc:cxnChg>
        <pc:cxnChg chg="add del mod">
          <ac:chgData name="Bob Fojut" userId="d231062e2b8b72d0" providerId="LiveId" clId="{90F7FC8A-C603-6545-A75C-CAD3E8FF9D28}" dt="2023-10-17T18:01:25.678" v="2453" actId="478"/>
          <ac:cxnSpMkLst>
            <pc:docMk/>
            <pc:sldMk cId="2114746174" sldId="290"/>
            <ac:cxnSpMk id="7" creationId="{FE06D355-65D7-D2D8-7F8E-621D36F18AB0}"/>
          </ac:cxnSpMkLst>
        </pc:cxnChg>
        <pc:cxnChg chg="del">
          <ac:chgData name="Bob Fojut" userId="d231062e2b8b72d0" providerId="LiveId" clId="{90F7FC8A-C603-6545-A75C-CAD3E8FF9D28}" dt="2023-10-17T17:54:58.157" v="2283" actId="478"/>
          <ac:cxnSpMkLst>
            <pc:docMk/>
            <pc:sldMk cId="2114746174" sldId="290"/>
            <ac:cxnSpMk id="8" creationId="{00000000-0000-0000-0000-000000000000}"/>
          </ac:cxnSpMkLst>
        </pc:cxnChg>
        <pc:cxnChg chg="add del mod">
          <ac:chgData name="Bob Fojut" userId="d231062e2b8b72d0" providerId="LiveId" clId="{90F7FC8A-C603-6545-A75C-CAD3E8FF9D28}" dt="2023-10-17T18:04:50.773" v="2569" actId="478"/>
          <ac:cxnSpMkLst>
            <pc:docMk/>
            <pc:sldMk cId="2114746174" sldId="290"/>
            <ac:cxnSpMk id="11" creationId="{EE239D88-7B6D-9F68-714F-AFBEF1D5F447}"/>
          </ac:cxnSpMkLst>
        </pc:cxnChg>
        <pc:cxnChg chg="add mod">
          <ac:chgData name="Bob Fojut" userId="d231062e2b8b72d0" providerId="LiveId" clId="{90F7FC8A-C603-6545-A75C-CAD3E8FF9D28}" dt="2023-10-17T18:06:45.991" v="2651"/>
          <ac:cxnSpMkLst>
            <pc:docMk/>
            <pc:sldMk cId="2114746174" sldId="290"/>
            <ac:cxnSpMk id="13" creationId="{1C36D3A4-9BFE-C723-9D3C-F68C9129DD3B}"/>
          </ac:cxnSpMkLst>
        </pc:cxnChg>
      </pc:sldChg>
      <pc:sldChg chg="delSp add del ord setBg delDesignElem">
        <pc:chgData name="Bob Fojut" userId="d231062e2b8b72d0" providerId="LiveId" clId="{90F7FC8A-C603-6545-A75C-CAD3E8FF9D28}" dt="2023-10-17T16:54:13.337" v="1921" actId="2696"/>
        <pc:sldMkLst>
          <pc:docMk/>
          <pc:sldMk cId="4219506822" sldId="291"/>
        </pc:sldMkLst>
        <pc:spChg chg="del">
          <ac:chgData name="Bob Fojut" userId="d231062e2b8b72d0" providerId="LiveId" clId="{90F7FC8A-C603-6545-A75C-CAD3E8FF9D28}" dt="2023-10-17T15:24:41.830" v="568"/>
          <ac:spMkLst>
            <pc:docMk/>
            <pc:sldMk cId="4219506822" sldId="291"/>
            <ac:spMk id="8" creationId="{09588DA8-065E-4F6F-8EFD-43104AB2E0CF}"/>
          </ac:spMkLst>
        </pc:spChg>
        <pc:spChg chg="del">
          <ac:chgData name="Bob Fojut" userId="d231062e2b8b72d0" providerId="LiveId" clId="{90F7FC8A-C603-6545-A75C-CAD3E8FF9D28}" dt="2023-10-17T15:24:41.830" v="568"/>
          <ac:spMkLst>
            <pc:docMk/>
            <pc:sldMk cId="4219506822" sldId="291"/>
            <ac:spMk id="10" creationId="{C4285719-470E-454C-AF62-8323075F1F5B}"/>
          </ac:spMkLst>
        </pc:spChg>
        <pc:spChg chg="del">
          <ac:chgData name="Bob Fojut" userId="d231062e2b8b72d0" providerId="LiveId" clId="{90F7FC8A-C603-6545-A75C-CAD3E8FF9D28}" dt="2023-10-17T15:24:41.830" v="568"/>
          <ac:spMkLst>
            <pc:docMk/>
            <pc:sldMk cId="4219506822" sldId="291"/>
            <ac:spMk id="12" creationId="{CD9FE4EF-C4D8-49A0-B2FF-81D8DB7D8A24}"/>
          </ac:spMkLst>
        </pc:spChg>
        <pc:spChg chg="del">
          <ac:chgData name="Bob Fojut" userId="d231062e2b8b72d0" providerId="LiveId" clId="{90F7FC8A-C603-6545-A75C-CAD3E8FF9D28}" dt="2023-10-17T15:24:41.830" v="568"/>
          <ac:spMkLst>
            <pc:docMk/>
            <pc:sldMk cId="4219506822" sldId="291"/>
            <ac:spMk id="14" creationId="{4300840D-0A0B-4512-BACA-B439D5B9C57C}"/>
          </ac:spMkLst>
        </pc:spChg>
        <pc:spChg chg="del">
          <ac:chgData name="Bob Fojut" userId="d231062e2b8b72d0" providerId="LiveId" clId="{90F7FC8A-C603-6545-A75C-CAD3E8FF9D28}" dt="2023-10-17T15:24:41.830" v="568"/>
          <ac:spMkLst>
            <pc:docMk/>
            <pc:sldMk cId="4219506822" sldId="291"/>
            <ac:spMk id="16" creationId="{D2B78728-A580-49A7-84F9-6EF6F583ADE0}"/>
          </ac:spMkLst>
        </pc:spChg>
        <pc:spChg chg="del">
          <ac:chgData name="Bob Fojut" userId="d231062e2b8b72d0" providerId="LiveId" clId="{90F7FC8A-C603-6545-A75C-CAD3E8FF9D28}" dt="2023-10-17T15:24:41.830" v="568"/>
          <ac:spMkLst>
            <pc:docMk/>
            <pc:sldMk cId="4219506822" sldId="291"/>
            <ac:spMk id="18" creationId="{38FAA1A1-D861-433F-88FA-1E9D6FD31D11}"/>
          </ac:spMkLst>
        </pc:spChg>
        <pc:spChg chg="del">
          <ac:chgData name="Bob Fojut" userId="d231062e2b8b72d0" providerId="LiveId" clId="{90F7FC8A-C603-6545-A75C-CAD3E8FF9D28}" dt="2023-10-17T15:24:41.830" v="568"/>
          <ac:spMkLst>
            <pc:docMk/>
            <pc:sldMk cId="4219506822" sldId="291"/>
            <ac:spMk id="20" creationId="{8D71EDA1-87BF-4D5D-AB79-F346FD19278A}"/>
          </ac:spMkLst>
        </pc:spChg>
      </pc:sldChg>
      <pc:sldChg chg="delSp add del ord setBg delDesignElem">
        <pc:chgData name="Bob Fojut" userId="d231062e2b8b72d0" providerId="LiveId" clId="{90F7FC8A-C603-6545-A75C-CAD3E8FF9D28}" dt="2023-10-17T16:53:33.477" v="1916" actId="2696"/>
        <pc:sldMkLst>
          <pc:docMk/>
          <pc:sldMk cId="1709517255" sldId="292"/>
        </pc:sldMkLst>
        <pc:spChg chg="del">
          <ac:chgData name="Bob Fojut" userId="d231062e2b8b72d0" providerId="LiveId" clId="{90F7FC8A-C603-6545-A75C-CAD3E8FF9D28}" dt="2023-10-17T15:24:41.830" v="568"/>
          <ac:spMkLst>
            <pc:docMk/>
            <pc:sldMk cId="1709517255" sldId="292"/>
            <ac:spMk id="28" creationId="{09588DA8-065E-4F6F-8EFD-43104AB2E0CF}"/>
          </ac:spMkLst>
        </pc:spChg>
        <pc:spChg chg="del">
          <ac:chgData name="Bob Fojut" userId="d231062e2b8b72d0" providerId="LiveId" clId="{90F7FC8A-C603-6545-A75C-CAD3E8FF9D28}" dt="2023-10-17T15:24:41.830" v="568"/>
          <ac:spMkLst>
            <pc:docMk/>
            <pc:sldMk cId="1709517255" sldId="292"/>
            <ac:spMk id="30" creationId="{C4285719-470E-454C-AF62-8323075F1F5B}"/>
          </ac:spMkLst>
        </pc:spChg>
        <pc:spChg chg="del">
          <ac:chgData name="Bob Fojut" userId="d231062e2b8b72d0" providerId="LiveId" clId="{90F7FC8A-C603-6545-A75C-CAD3E8FF9D28}" dt="2023-10-17T15:24:41.830" v="568"/>
          <ac:spMkLst>
            <pc:docMk/>
            <pc:sldMk cId="1709517255" sldId="292"/>
            <ac:spMk id="32" creationId="{CD9FE4EF-C4D8-49A0-B2FF-81D8DB7D8A24}"/>
          </ac:spMkLst>
        </pc:spChg>
        <pc:spChg chg="del">
          <ac:chgData name="Bob Fojut" userId="d231062e2b8b72d0" providerId="LiveId" clId="{90F7FC8A-C603-6545-A75C-CAD3E8FF9D28}" dt="2023-10-17T15:24:41.830" v="568"/>
          <ac:spMkLst>
            <pc:docMk/>
            <pc:sldMk cId="1709517255" sldId="292"/>
            <ac:spMk id="34" creationId="{4300840D-0A0B-4512-BACA-B439D5B9C57C}"/>
          </ac:spMkLst>
        </pc:spChg>
        <pc:spChg chg="del">
          <ac:chgData name="Bob Fojut" userId="d231062e2b8b72d0" providerId="LiveId" clId="{90F7FC8A-C603-6545-A75C-CAD3E8FF9D28}" dt="2023-10-17T15:24:41.830" v="568"/>
          <ac:spMkLst>
            <pc:docMk/>
            <pc:sldMk cId="1709517255" sldId="292"/>
            <ac:spMk id="36" creationId="{D2B78728-A580-49A7-84F9-6EF6F583ADE0}"/>
          </ac:spMkLst>
        </pc:spChg>
        <pc:spChg chg="del">
          <ac:chgData name="Bob Fojut" userId="d231062e2b8b72d0" providerId="LiveId" clId="{90F7FC8A-C603-6545-A75C-CAD3E8FF9D28}" dt="2023-10-17T15:24:41.830" v="568"/>
          <ac:spMkLst>
            <pc:docMk/>
            <pc:sldMk cId="1709517255" sldId="292"/>
            <ac:spMk id="38" creationId="{38FAA1A1-D861-433F-88FA-1E9D6FD31D11}"/>
          </ac:spMkLst>
        </pc:spChg>
        <pc:spChg chg="del">
          <ac:chgData name="Bob Fojut" userId="d231062e2b8b72d0" providerId="LiveId" clId="{90F7FC8A-C603-6545-A75C-CAD3E8FF9D28}" dt="2023-10-17T15:24:41.830" v="568"/>
          <ac:spMkLst>
            <pc:docMk/>
            <pc:sldMk cId="1709517255" sldId="292"/>
            <ac:spMk id="40" creationId="{8D71EDA1-87BF-4D5D-AB79-F346FD19278A}"/>
          </ac:spMkLst>
        </pc:spChg>
      </pc:sldChg>
      <pc:sldChg chg="delSp add del ord setBg delDesignElem">
        <pc:chgData name="Bob Fojut" userId="d231062e2b8b72d0" providerId="LiveId" clId="{90F7FC8A-C603-6545-A75C-CAD3E8FF9D28}" dt="2023-10-17T16:53:01.986" v="1912" actId="2696"/>
        <pc:sldMkLst>
          <pc:docMk/>
          <pc:sldMk cId="4084350755" sldId="293"/>
        </pc:sldMkLst>
        <pc:spChg chg="del">
          <ac:chgData name="Bob Fojut" userId="d231062e2b8b72d0" providerId="LiveId" clId="{90F7FC8A-C603-6545-A75C-CAD3E8FF9D28}" dt="2023-10-17T15:24:41.830" v="568"/>
          <ac:spMkLst>
            <pc:docMk/>
            <pc:sldMk cId="4084350755" sldId="293"/>
            <ac:spMk id="23" creationId="{09588DA8-065E-4F6F-8EFD-43104AB2E0CF}"/>
          </ac:spMkLst>
        </pc:spChg>
        <pc:spChg chg="del">
          <ac:chgData name="Bob Fojut" userId="d231062e2b8b72d0" providerId="LiveId" clId="{90F7FC8A-C603-6545-A75C-CAD3E8FF9D28}" dt="2023-10-17T15:24:41.830" v="568"/>
          <ac:spMkLst>
            <pc:docMk/>
            <pc:sldMk cId="4084350755" sldId="293"/>
            <ac:spMk id="25" creationId="{C4285719-470E-454C-AF62-8323075F1F5B}"/>
          </ac:spMkLst>
        </pc:spChg>
        <pc:spChg chg="del">
          <ac:chgData name="Bob Fojut" userId="d231062e2b8b72d0" providerId="LiveId" clId="{90F7FC8A-C603-6545-A75C-CAD3E8FF9D28}" dt="2023-10-17T15:24:41.830" v="568"/>
          <ac:spMkLst>
            <pc:docMk/>
            <pc:sldMk cId="4084350755" sldId="293"/>
            <ac:spMk id="27" creationId="{CD9FE4EF-C4D8-49A0-B2FF-81D8DB7D8A24}"/>
          </ac:spMkLst>
        </pc:spChg>
        <pc:spChg chg="del">
          <ac:chgData name="Bob Fojut" userId="d231062e2b8b72d0" providerId="LiveId" clId="{90F7FC8A-C603-6545-A75C-CAD3E8FF9D28}" dt="2023-10-17T15:24:41.830" v="568"/>
          <ac:spMkLst>
            <pc:docMk/>
            <pc:sldMk cId="4084350755" sldId="293"/>
            <ac:spMk id="29" creationId="{4300840D-0A0B-4512-BACA-B439D5B9C57C}"/>
          </ac:spMkLst>
        </pc:spChg>
        <pc:spChg chg="del">
          <ac:chgData name="Bob Fojut" userId="d231062e2b8b72d0" providerId="LiveId" clId="{90F7FC8A-C603-6545-A75C-CAD3E8FF9D28}" dt="2023-10-17T15:24:41.830" v="568"/>
          <ac:spMkLst>
            <pc:docMk/>
            <pc:sldMk cId="4084350755" sldId="293"/>
            <ac:spMk id="31" creationId="{D2B78728-A580-49A7-84F9-6EF6F583ADE0}"/>
          </ac:spMkLst>
        </pc:spChg>
        <pc:spChg chg="del">
          <ac:chgData name="Bob Fojut" userId="d231062e2b8b72d0" providerId="LiveId" clId="{90F7FC8A-C603-6545-A75C-CAD3E8FF9D28}" dt="2023-10-17T15:24:41.830" v="568"/>
          <ac:spMkLst>
            <pc:docMk/>
            <pc:sldMk cId="4084350755" sldId="293"/>
            <ac:spMk id="33" creationId="{38FAA1A1-D861-433F-88FA-1E9D6FD31D11}"/>
          </ac:spMkLst>
        </pc:spChg>
        <pc:spChg chg="del">
          <ac:chgData name="Bob Fojut" userId="d231062e2b8b72d0" providerId="LiveId" clId="{90F7FC8A-C603-6545-A75C-CAD3E8FF9D28}" dt="2023-10-17T15:24:41.830" v="568"/>
          <ac:spMkLst>
            <pc:docMk/>
            <pc:sldMk cId="4084350755" sldId="293"/>
            <ac:spMk id="35" creationId="{8D71EDA1-87BF-4D5D-AB79-F346FD19278A}"/>
          </ac:spMkLst>
        </pc:spChg>
      </pc:sldChg>
      <pc:sldChg chg="delSp add del setBg delDesignElem">
        <pc:chgData name="Bob Fojut" userId="d231062e2b8b72d0" providerId="LiveId" clId="{90F7FC8A-C603-6545-A75C-CAD3E8FF9D28}" dt="2023-10-17T16:54:56.728" v="1926" actId="2696"/>
        <pc:sldMkLst>
          <pc:docMk/>
          <pc:sldMk cId="3957204958" sldId="294"/>
        </pc:sldMkLst>
        <pc:spChg chg="del">
          <ac:chgData name="Bob Fojut" userId="d231062e2b8b72d0" providerId="LiveId" clId="{90F7FC8A-C603-6545-A75C-CAD3E8FF9D28}" dt="2023-10-17T15:24:41.830" v="568"/>
          <ac:spMkLst>
            <pc:docMk/>
            <pc:sldMk cId="3957204958" sldId="294"/>
            <ac:spMk id="8" creationId="{09588DA8-065E-4F6F-8EFD-43104AB2E0CF}"/>
          </ac:spMkLst>
        </pc:spChg>
        <pc:spChg chg="del">
          <ac:chgData name="Bob Fojut" userId="d231062e2b8b72d0" providerId="LiveId" clId="{90F7FC8A-C603-6545-A75C-CAD3E8FF9D28}" dt="2023-10-17T15:24:41.830" v="568"/>
          <ac:spMkLst>
            <pc:docMk/>
            <pc:sldMk cId="3957204958" sldId="294"/>
            <ac:spMk id="10" creationId="{C4285719-470E-454C-AF62-8323075F1F5B}"/>
          </ac:spMkLst>
        </pc:spChg>
        <pc:spChg chg="del">
          <ac:chgData name="Bob Fojut" userId="d231062e2b8b72d0" providerId="LiveId" clId="{90F7FC8A-C603-6545-A75C-CAD3E8FF9D28}" dt="2023-10-17T15:24:41.830" v="568"/>
          <ac:spMkLst>
            <pc:docMk/>
            <pc:sldMk cId="3957204958" sldId="294"/>
            <ac:spMk id="12" creationId="{CD9FE4EF-C4D8-49A0-B2FF-81D8DB7D8A24}"/>
          </ac:spMkLst>
        </pc:spChg>
        <pc:spChg chg="del">
          <ac:chgData name="Bob Fojut" userId="d231062e2b8b72d0" providerId="LiveId" clId="{90F7FC8A-C603-6545-A75C-CAD3E8FF9D28}" dt="2023-10-17T15:24:41.830" v="568"/>
          <ac:spMkLst>
            <pc:docMk/>
            <pc:sldMk cId="3957204958" sldId="294"/>
            <ac:spMk id="14" creationId="{4300840D-0A0B-4512-BACA-B439D5B9C57C}"/>
          </ac:spMkLst>
        </pc:spChg>
        <pc:spChg chg="del">
          <ac:chgData name="Bob Fojut" userId="d231062e2b8b72d0" providerId="LiveId" clId="{90F7FC8A-C603-6545-A75C-CAD3E8FF9D28}" dt="2023-10-17T15:24:41.830" v="568"/>
          <ac:spMkLst>
            <pc:docMk/>
            <pc:sldMk cId="3957204958" sldId="294"/>
            <ac:spMk id="16" creationId="{D2B78728-A580-49A7-84F9-6EF6F583ADE0}"/>
          </ac:spMkLst>
        </pc:spChg>
        <pc:spChg chg="del">
          <ac:chgData name="Bob Fojut" userId="d231062e2b8b72d0" providerId="LiveId" clId="{90F7FC8A-C603-6545-A75C-CAD3E8FF9D28}" dt="2023-10-17T15:24:41.830" v="568"/>
          <ac:spMkLst>
            <pc:docMk/>
            <pc:sldMk cId="3957204958" sldId="294"/>
            <ac:spMk id="18" creationId="{38FAA1A1-D861-433F-88FA-1E9D6FD31D11}"/>
          </ac:spMkLst>
        </pc:spChg>
        <pc:spChg chg="del">
          <ac:chgData name="Bob Fojut" userId="d231062e2b8b72d0" providerId="LiveId" clId="{90F7FC8A-C603-6545-A75C-CAD3E8FF9D28}" dt="2023-10-17T15:24:41.830" v="568"/>
          <ac:spMkLst>
            <pc:docMk/>
            <pc:sldMk cId="3957204958" sldId="294"/>
            <ac:spMk id="20" creationId="{8D71EDA1-87BF-4D5D-AB79-F346FD19278A}"/>
          </ac:spMkLst>
        </pc:spChg>
      </pc:sldChg>
      <pc:sldChg chg="delSp add del ord setBg delDesignElem">
        <pc:chgData name="Bob Fojut" userId="d231062e2b8b72d0" providerId="LiveId" clId="{90F7FC8A-C603-6545-A75C-CAD3E8FF9D28}" dt="2023-10-17T16:42:12.627" v="1768" actId="2696"/>
        <pc:sldMkLst>
          <pc:docMk/>
          <pc:sldMk cId="2827313068" sldId="296"/>
        </pc:sldMkLst>
        <pc:spChg chg="del">
          <ac:chgData name="Bob Fojut" userId="d231062e2b8b72d0" providerId="LiveId" clId="{90F7FC8A-C603-6545-A75C-CAD3E8FF9D28}" dt="2023-10-17T15:24:41.830" v="568"/>
          <ac:spMkLst>
            <pc:docMk/>
            <pc:sldMk cId="2827313068" sldId="296"/>
            <ac:spMk id="9" creationId="{2A6B319F-86FE-4754-878E-06F0804D882B}"/>
          </ac:spMkLst>
        </pc:spChg>
        <pc:spChg chg="del">
          <ac:chgData name="Bob Fojut" userId="d231062e2b8b72d0" providerId="LiveId" clId="{90F7FC8A-C603-6545-A75C-CAD3E8FF9D28}" dt="2023-10-17T15:24:41.830" v="568"/>
          <ac:spMkLst>
            <pc:docMk/>
            <pc:sldMk cId="2827313068" sldId="296"/>
            <ac:spMk id="11" creationId="{DCF7D1B5-3477-499F-ACC5-2C8B07F4EDB3}"/>
          </ac:spMkLst>
        </pc:spChg>
      </pc:sldChg>
      <pc:sldChg chg="addSp delSp modSp mod modTransition modAnim">
        <pc:chgData name="Bob Fojut" userId="d231062e2b8b72d0" providerId="LiveId" clId="{90F7FC8A-C603-6545-A75C-CAD3E8FF9D28}" dt="2023-10-19T17:08:51.287" v="4394"/>
        <pc:sldMkLst>
          <pc:docMk/>
          <pc:sldMk cId="4141348316" sldId="307"/>
        </pc:sldMkLst>
        <pc:spChg chg="del">
          <ac:chgData name="Bob Fojut" userId="d231062e2b8b72d0" providerId="LiveId" clId="{90F7FC8A-C603-6545-A75C-CAD3E8FF9D28}" dt="2023-10-17T17:59:32.354" v="2386" actId="478"/>
          <ac:spMkLst>
            <pc:docMk/>
            <pc:sldMk cId="4141348316" sldId="307"/>
            <ac:spMk id="4" creationId="{086341E9-674A-5070-F95C-823ADB7A6302}"/>
          </ac:spMkLst>
        </pc:spChg>
        <pc:spChg chg="add mod">
          <ac:chgData name="Bob Fojut" userId="d231062e2b8b72d0" providerId="LiveId" clId="{90F7FC8A-C603-6545-A75C-CAD3E8FF9D28}" dt="2023-10-17T18:09:21.426" v="2723"/>
          <ac:spMkLst>
            <pc:docMk/>
            <pc:sldMk cId="4141348316" sldId="307"/>
            <ac:spMk id="6" creationId="{BC15A92B-DA25-AC66-EE0C-5AA242F95B5C}"/>
          </ac:spMkLst>
        </pc:spChg>
        <pc:cxnChg chg="del">
          <ac:chgData name="Bob Fojut" userId="d231062e2b8b72d0" providerId="LiveId" clId="{90F7FC8A-C603-6545-A75C-CAD3E8FF9D28}" dt="2023-10-17T17:59:33.514" v="2387" actId="478"/>
          <ac:cxnSpMkLst>
            <pc:docMk/>
            <pc:sldMk cId="4141348316" sldId="307"/>
            <ac:cxnSpMk id="5" creationId="{D4C318CA-3B45-21D2-70ED-56EEC35826C1}"/>
          </ac:cxnSpMkLst>
        </pc:cxnChg>
        <pc:cxnChg chg="add mod">
          <ac:chgData name="Bob Fojut" userId="d231062e2b8b72d0" providerId="LiveId" clId="{90F7FC8A-C603-6545-A75C-CAD3E8FF9D28}" dt="2023-10-17T18:09:21.426" v="2723"/>
          <ac:cxnSpMkLst>
            <pc:docMk/>
            <pc:sldMk cId="4141348316" sldId="307"/>
            <ac:cxnSpMk id="7" creationId="{1AFB16AE-BA21-5319-B198-7A3599F15F29}"/>
          </ac:cxnSpMkLst>
        </pc:cxnChg>
      </pc:sldChg>
      <pc:sldChg chg="addSp delSp modSp mod ord modTransition">
        <pc:chgData name="Bob Fojut" userId="d231062e2b8b72d0" providerId="LiveId" clId="{90F7FC8A-C603-6545-A75C-CAD3E8FF9D28}" dt="2023-10-19T16:58:17.810" v="4288"/>
        <pc:sldMkLst>
          <pc:docMk/>
          <pc:sldMk cId="2255399435" sldId="315"/>
        </pc:sldMkLst>
        <pc:spChg chg="add mod">
          <ac:chgData name="Bob Fojut" userId="d231062e2b8b72d0" providerId="LiveId" clId="{90F7FC8A-C603-6545-A75C-CAD3E8FF9D28}" dt="2023-10-17T18:12:51.216" v="2782" actId="207"/>
          <ac:spMkLst>
            <pc:docMk/>
            <pc:sldMk cId="2255399435" sldId="315"/>
            <ac:spMk id="2" creationId="{1F7C1728-7694-8D26-1B2B-526DAF02715D}"/>
          </ac:spMkLst>
        </pc:spChg>
        <pc:spChg chg="mod">
          <ac:chgData name="Bob Fojut" userId="d231062e2b8b72d0" providerId="LiveId" clId="{90F7FC8A-C603-6545-A75C-CAD3E8FF9D28}" dt="2023-10-17T18:16:14.448" v="2813" actId="20577"/>
          <ac:spMkLst>
            <pc:docMk/>
            <pc:sldMk cId="2255399435" sldId="315"/>
            <ac:spMk id="7" creationId="{BBFDC72F-2246-369A-AA25-457CC8CD98B2}"/>
          </ac:spMkLst>
        </pc:spChg>
        <pc:spChg chg="del">
          <ac:chgData name="Bob Fojut" userId="d231062e2b8b72d0" providerId="LiveId" clId="{90F7FC8A-C603-6545-A75C-CAD3E8FF9D28}" dt="2023-10-17T17:57:51.643" v="2348" actId="478"/>
          <ac:spMkLst>
            <pc:docMk/>
            <pc:sldMk cId="2255399435" sldId="315"/>
            <ac:spMk id="9" creationId="{00000000-0000-0000-0000-000000000000}"/>
          </ac:spMkLst>
        </pc:spChg>
        <pc:cxnChg chg="add mod">
          <ac:chgData name="Bob Fojut" userId="d231062e2b8b72d0" providerId="LiveId" clId="{90F7FC8A-C603-6545-A75C-CAD3E8FF9D28}" dt="2023-10-17T18:08:06.401" v="2701" actId="14100"/>
          <ac:cxnSpMkLst>
            <pc:docMk/>
            <pc:sldMk cId="2255399435" sldId="315"/>
            <ac:cxnSpMk id="3" creationId="{37E4BBC1-3CA9-EAB1-68D9-EFE7920E914A}"/>
          </ac:cxnSpMkLst>
        </pc:cxnChg>
        <pc:cxnChg chg="del">
          <ac:chgData name="Bob Fojut" userId="d231062e2b8b72d0" providerId="LiveId" clId="{90F7FC8A-C603-6545-A75C-CAD3E8FF9D28}" dt="2023-10-17T17:57:53.255" v="2349" actId="478"/>
          <ac:cxnSpMkLst>
            <pc:docMk/>
            <pc:sldMk cId="2255399435" sldId="315"/>
            <ac:cxnSpMk id="4" creationId="{06095148-CA8C-589E-65DD-1CF02DADC9A5}"/>
          </ac:cxnSpMkLst>
        </pc:cxnChg>
      </pc:sldChg>
      <pc:sldChg chg="del">
        <pc:chgData name="Bob Fojut" userId="d231062e2b8b72d0" providerId="LiveId" clId="{90F7FC8A-C603-6545-A75C-CAD3E8FF9D28}" dt="2023-10-17T15:22:08.780" v="531" actId="2696"/>
        <pc:sldMkLst>
          <pc:docMk/>
          <pc:sldMk cId="4143999224" sldId="316"/>
        </pc:sldMkLst>
      </pc:sldChg>
      <pc:sldChg chg="del">
        <pc:chgData name="Bob Fojut" userId="d231062e2b8b72d0" providerId="LiveId" clId="{90F7FC8A-C603-6545-A75C-CAD3E8FF9D28}" dt="2023-10-17T15:22:16.540" v="535" actId="2696"/>
        <pc:sldMkLst>
          <pc:docMk/>
          <pc:sldMk cId="4133954197" sldId="317"/>
        </pc:sldMkLst>
      </pc:sldChg>
      <pc:sldChg chg="del">
        <pc:chgData name="Bob Fojut" userId="d231062e2b8b72d0" providerId="LiveId" clId="{90F7FC8A-C603-6545-A75C-CAD3E8FF9D28}" dt="2023-10-17T15:22:19.517" v="538" actId="2696"/>
        <pc:sldMkLst>
          <pc:docMk/>
          <pc:sldMk cId="1778138960" sldId="318"/>
        </pc:sldMkLst>
      </pc:sldChg>
      <pc:sldChg chg="del ord">
        <pc:chgData name="Bob Fojut" userId="d231062e2b8b72d0" providerId="LiveId" clId="{90F7FC8A-C603-6545-A75C-CAD3E8FF9D28}" dt="2023-10-17T17:00:49.689" v="2059" actId="2696"/>
        <pc:sldMkLst>
          <pc:docMk/>
          <pc:sldMk cId="2934126232" sldId="319"/>
        </pc:sldMkLst>
      </pc:sldChg>
      <pc:sldChg chg="del">
        <pc:chgData name="Bob Fojut" userId="d231062e2b8b72d0" providerId="LiveId" clId="{90F7FC8A-C603-6545-A75C-CAD3E8FF9D28}" dt="2023-10-17T15:22:17.298" v="536" actId="2696"/>
        <pc:sldMkLst>
          <pc:docMk/>
          <pc:sldMk cId="2072892017" sldId="320"/>
        </pc:sldMkLst>
      </pc:sldChg>
      <pc:sldChg chg="addSp delSp modSp mod modTransition">
        <pc:chgData name="Bob Fojut" userId="d231062e2b8b72d0" providerId="LiveId" clId="{90F7FC8A-C603-6545-A75C-CAD3E8FF9D28}" dt="2023-10-19T16:58:17.810" v="4288"/>
        <pc:sldMkLst>
          <pc:docMk/>
          <pc:sldMk cId="1052579448" sldId="322"/>
        </pc:sldMkLst>
        <pc:spChg chg="add del mod">
          <ac:chgData name="Bob Fojut" userId="d231062e2b8b72d0" providerId="LiveId" clId="{90F7FC8A-C603-6545-A75C-CAD3E8FF9D28}" dt="2023-10-17T18:02:54.492" v="2468" actId="478"/>
          <ac:spMkLst>
            <pc:docMk/>
            <pc:sldMk cId="1052579448" sldId="322"/>
            <ac:spMk id="3" creationId="{8E4CEBE0-4797-3053-87F0-532728A61CF2}"/>
          </ac:spMkLst>
        </pc:spChg>
        <pc:spChg chg="mod">
          <ac:chgData name="Bob Fojut" userId="d231062e2b8b72d0" providerId="LiveId" clId="{90F7FC8A-C603-6545-A75C-CAD3E8FF9D28}" dt="2023-10-17T17:55:26.436" v="2291" actId="20577"/>
          <ac:spMkLst>
            <pc:docMk/>
            <pc:sldMk cId="1052579448" sldId="322"/>
            <ac:spMk id="7" creationId="{BBFDC72F-2246-369A-AA25-457CC8CD98B2}"/>
          </ac:spMkLst>
        </pc:spChg>
        <pc:spChg chg="del mod">
          <ac:chgData name="Bob Fojut" userId="d231062e2b8b72d0" providerId="LiveId" clId="{90F7FC8A-C603-6545-A75C-CAD3E8FF9D28}" dt="2023-10-17T17:56:48.550" v="2309" actId="478"/>
          <ac:spMkLst>
            <pc:docMk/>
            <pc:sldMk cId="1052579448" sldId="322"/>
            <ac:spMk id="9" creationId="{00000000-0000-0000-0000-000000000000}"/>
          </ac:spMkLst>
        </pc:spChg>
        <pc:spChg chg="add del mod">
          <ac:chgData name="Bob Fojut" userId="d231062e2b8b72d0" providerId="LiveId" clId="{90F7FC8A-C603-6545-A75C-CAD3E8FF9D28}" dt="2023-10-17T18:06:36.753" v="2650" actId="478"/>
          <ac:spMkLst>
            <pc:docMk/>
            <pc:sldMk cId="1052579448" sldId="322"/>
            <ac:spMk id="10" creationId="{85B4ADA7-9B89-800D-96B3-B9ACEE504CB7}"/>
          </ac:spMkLst>
        </pc:spChg>
        <pc:spChg chg="add mod">
          <ac:chgData name="Bob Fojut" userId="d231062e2b8b72d0" providerId="LiveId" clId="{90F7FC8A-C603-6545-A75C-CAD3E8FF9D28}" dt="2023-10-17T18:12:23.885" v="2777" actId="207"/>
          <ac:spMkLst>
            <pc:docMk/>
            <pc:sldMk cId="1052579448" sldId="322"/>
            <ac:spMk id="14" creationId="{B597096B-0632-A011-E689-3FD606532DFD}"/>
          </ac:spMkLst>
        </pc:spChg>
        <pc:cxnChg chg="add del mod">
          <ac:chgData name="Bob Fojut" userId="d231062e2b8b72d0" providerId="LiveId" clId="{90F7FC8A-C603-6545-A75C-CAD3E8FF9D28}" dt="2023-10-17T17:56:45.053" v="2308" actId="478"/>
          <ac:cxnSpMkLst>
            <pc:docMk/>
            <pc:sldMk cId="1052579448" sldId="322"/>
            <ac:cxnSpMk id="2" creationId="{9FB6F41A-4ED9-CE69-5196-AE62C827E045}"/>
          </ac:cxnSpMkLst>
        </pc:cxnChg>
        <pc:cxnChg chg="del">
          <ac:chgData name="Bob Fojut" userId="d231062e2b8b72d0" providerId="LiveId" clId="{90F7FC8A-C603-6545-A75C-CAD3E8FF9D28}" dt="2023-10-17T17:55:12.983" v="2288" actId="478"/>
          <ac:cxnSpMkLst>
            <pc:docMk/>
            <pc:sldMk cId="1052579448" sldId="322"/>
            <ac:cxnSpMk id="4" creationId="{06095148-CA8C-589E-65DD-1CF02DADC9A5}"/>
          </ac:cxnSpMkLst>
        </pc:cxnChg>
        <pc:cxnChg chg="add del mod">
          <ac:chgData name="Bob Fojut" userId="d231062e2b8b72d0" providerId="LiveId" clId="{90F7FC8A-C603-6545-A75C-CAD3E8FF9D28}" dt="2023-10-17T18:02:52.191" v="2467" actId="478"/>
          <ac:cxnSpMkLst>
            <pc:docMk/>
            <pc:sldMk cId="1052579448" sldId="322"/>
            <ac:cxnSpMk id="5" creationId="{1999BC4A-E735-B387-6647-5723F1F3D4B9}"/>
          </ac:cxnSpMkLst>
        </pc:cxnChg>
        <pc:cxnChg chg="add del mod">
          <ac:chgData name="Bob Fojut" userId="d231062e2b8b72d0" providerId="LiveId" clId="{90F7FC8A-C603-6545-A75C-CAD3E8FF9D28}" dt="2023-10-17T18:06:35.032" v="2649" actId="478"/>
          <ac:cxnSpMkLst>
            <pc:docMk/>
            <pc:sldMk cId="1052579448" sldId="322"/>
            <ac:cxnSpMk id="11" creationId="{EB6C6B19-B791-EEDB-0059-09C63B436C56}"/>
          </ac:cxnSpMkLst>
        </pc:cxnChg>
        <pc:cxnChg chg="add mod">
          <ac:chgData name="Bob Fojut" userId="d231062e2b8b72d0" providerId="LiveId" clId="{90F7FC8A-C603-6545-A75C-CAD3E8FF9D28}" dt="2023-10-17T18:09:51.705" v="2746" actId="14100"/>
          <ac:cxnSpMkLst>
            <pc:docMk/>
            <pc:sldMk cId="1052579448" sldId="322"/>
            <ac:cxnSpMk id="15" creationId="{024A5B4A-2FE8-3D5F-62FE-988AD0CACA28}"/>
          </ac:cxnSpMkLst>
        </pc:cxnChg>
      </pc:sldChg>
      <pc:sldChg chg="delSp modSp del mod delAnim">
        <pc:chgData name="Bob Fojut" userId="d231062e2b8b72d0" providerId="LiveId" clId="{90F7FC8A-C603-6545-A75C-CAD3E8FF9D28}" dt="2023-10-17T17:00:49.689" v="2059" actId="2696"/>
        <pc:sldMkLst>
          <pc:docMk/>
          <pc:sldMk cId="352486272" sldId="323"/>
        </pc:sldMkLst>
        <pc:spChg chg="mod">
          <ac:chgData name="Bob Fojut" userId="d231062e2b8b72d0" providerId="LiveId" clId="{90F7FC8A-C603-6545-A75C-CAD3E8FF9D28}" dt="2023-10-17T15:05:05.157" v="430" actId="20577"/>
          <ac:spMkLst>
            <pc:docMk/>
            <pc:sldMk cId="352486272" sldId="323"/>
            <ac:spMk id="3" creationId="{BD281F6F-0B04-B48C-CA05-B8DB46143968}"/>
          </ac:spMkLst>
        </pc:spChg>
        <pc:graphicFrameChg chg="del">
          <ac:chgData name="Bob Fojut" userId="d231062e2b8b72d0" providerId="LiveId" clId="{90F7FC8A-C603-6545-A75C-CAD3E8FF9D28}" dt="2023-10-17T15:05:01.320" v="427" actId="478"/>
          <ac:graphicFrameMkLst>
            <pc:docMk/>
            <pc:sldMk cId="352486272" sldId="323"/>
            <ac:graphicFrameMk id="7" creationId="{849D48B4-6814-E62E-11D4-B97C890D6549}"/>
          </ac:graphicFrameMkLst>
        </pc:graphicFrameChg>
      </pc:sldChg>
      <pc:sldChg chg="del">
        <pc:chgData name="Bob Fojut" userId="d231062e2b8b72d0" providerId="LiveId" clId="{90F7FC8A-C603-6545-A75C-CAD3E8FF9D28}" dt="2023-10-17T15:06:19.043" v="484" actId="2696"/>
        <pc:sldMkLst>
          <pc:docMk/>
          <pc:sldMk cId="3793505840" sldId="324"/>
        </pc:sldMkLst>
      </pc:sldChg>
      <pc:sldChg chg="del">
        <pc:chgData name="Bob Fojut" userId="d231062e2b8b72d0" providerId="LiveId" clId="{90F7FC8A-C603-6545-A75C-CAD3E8FF9D28}" dt="2023-10-17T15:06:22.743" v="485" actId="2696"/>
        <pc:sldMkLst>
          <pc:docMk/>
          <pc:sldMk cId="3719669259" sldId="325"/>
        </pc:sldMkLst>
      </pc:sldChg>
      <pc:sldChg chg="modSp del mod modAnim">
        <pc:chgData name="Bob Fojut" userId="d231062e2b8b72d0" providerId="LiveId" clId="{90F7FC8A-C603-6545-A75C-CAD3E8FF9D28}" dt="2023-10-17T16:00:25.712" v="1447" actId="2696"/>
        <pc:sldMkLst>
          <pc:docMk/>
          <pc:sldMk cId="1985466167" sldId="327"/>
        </pc:sldMkLst>
        <pc:spChg chg="mod">
          <ac:chgData name="Bob Fojut" userId="d231062e2b8b72d0" providerId="LiveId" clId="{90F7FC8A-C603-6545-A75C-CAD3E8FF9D28}" dt="2023-10-17T15:07:09.325" v="526" actId="20577"/>
          <ac:spMkLst>
            <pc:docMk/>
            <pc:sldMk cId="1985466167" sldId="327"/>
            <ac:spMk id="2" creationId="{D8196472-8311-87BE-D7CE-435878632420}"/>
          </ac:spMkLst>
        </pc:spChg>
        <pc:spChg chg="mod">
          <ac:chgData name="Bob Fojut" userId="d231062e2b8b72d0" providerId="LiveId" clId="{90F7FC8A-C603-6545-A75C-CAD3E8FF9D28}" dt="2023-10-17T15:07:12.981" v="529" actId="20577"/>
          <ac:spMkLst>
            <pc:docMk/>
            <pc:sldMk cId="1985466167" sldId="327"/>
            <ac:spMk id="3" creationId="{FA1CDBC0-E87C-59BB-CE2F-E13981C11A62}"/>
          </ac:spMkLst>
        </pc:spChg>
      </pc:sldChg>
      <pc:sldChg chg="del">
        <pc:chgData name="Bob Fojut" userId="d231062e2b8b72d0" providerId="LiveId" clId="{90F7FC8A-C603-6545-A75C-CAD3E8FF9D28}" dt="2023-10-17T15:22:11.954" v="534" actId="2696"/>
        <pc:sldMkLst>
          <pc:docMk/>
          <pc:sldMk cId="2285203224" sldId="328"/>
        </pc:sldMkLst>
      </pc:sldChg>
      <pc:sldChg chg="del">
        <pc:chgData name="Bob Fojut" userId="d231062e2b8b72d0" providerId="LiveId" clId="{90F7FC8A-C603-6545-A75C-CAD3E8FF9D28}" dt="2023-10-17T15:22:20.250" v="539" actId="2696"/>
        <pc:sldMkLst>
          <pc:docMk/>
          <pc:sldMk cId="4168069192" sldId="329"/>
        </pc:sldMkLst>
      </pc:sldChg>
      <pc:sldChg chg="del">
        <pc:chgData name="Bob Fojut" userId="d231062e2b8b72d0" providerId="LiveId" clId="{90F7FC8A-C603-6545-A75C-CAD3E8FF9D28}" dt="2023-10-17T15:22:20.895" v="540" actId="2696"/>
        <pc:sldMkLst>
          <pc:docMk/>
          <pc:sldMk cId="1079969780" sldId="330"/>
        </pc:sldMkLst>
      </pc:sldChg>
      <pc:sldChg chg="del">
        <pc:chgData name="Bob Fojut" userId="d231062e2b8b72d0" providerId="LiveId" clId="{90F7FC8A-C603-6545-A75C-CAD3E8FF9D28}" dt="2023-10-17T15:06:30.285" v="487" actId="2696"/>
        <pc:sldMkLst>
          <pc:docMk/>
          <pc:sldMk cId="3513853690" sldId="331"/>
        </pc:sldMkLst>
      </pc:sldChg>
      <pc:sldChg chg="del">
        <pc:chgData name="Bob Fojut" userId="d231062e2b8b72d0" providerId="LiveId" clId="{90F7FC8A-C603-6545-A75C-CAD3E8FF9D28}" dt="2023-10-17T15:22:18.296" v="537" actId="2696"/>
        <pc:sldMkLst>
          <pc:docMk/>
          <pc:sldMk cId="1110582971" sldId="333"/>
        </pc:sldMkLst>
      </pc:sldChg>
      <pc:sldChg chg="del">
        <pc:chgData name="Bob Fojut" userId="d231062e2b8b72d0" providerId="LiveId" clId="{90F7FC8A-C603-6545-A75C-CAD3E8FF9D28}" dt="2023-10-17T15:22:10.078" v="532" actId="2696"/>
        <pc:sldMkLst>
          <pc:docMk/>
          <pc:sldMk cId="9614801" sldId="337"/>
        </pc:sldMkLst>
      </pc:sldChg>
      <pc:sldChg chg="del">
        <pc:chgData name="Bob Fojut" userId="d231062e2b8b72d0" providerId="LiveId" clId="{90F7FC8A-C603-6545-A75C-CAD3E8FF9D28}" dt="2023-10-17T15:22:10.944" v="533" actId="2696"/>
        <pc:sldMkLst>
          <pc:docMk/>
          <pc:sldMk cId="558206232" sldId="338"/>
        </pc:sldMkLst>
      </pc:sldChg>
      <pc:sldChg chg="del">
        <pc:chgData name="Bob Fojut" userId="d231062e2b8b72d0" providerId="LiveId" clId="{90F7FC8A-C603-6545-A75C-CAD3E8FF9D28}" dt="2023-10-17T15:01:37.615" v="365" actId="2696"/>
        <pc:sldMkLst>
          <pc:docMk/>
          <pc:sldMk cId="3228908974" sldId="339"/>
        </pc:sldMkLst>
      </pc:sldChg>
      <pc:sldChg chg="del">
        <pc:chgData name="Bob Fojut" userId="d231062e2b8b72d0" providerId="LiveId" clId="{90F7FC8A-C603-6545-A75C-CAD3E8FF9D28}" dt="2023-10-17T15:06:26.840" v="486" actId="2696"/>
        <pc:sldMkLst>
          <pc:docMk/>
          <pc:sldMk cId="1446575417" sldId="340"/>
        </pc:sldMkLst>
      </pc:sldChg>
      <pc:sldChg chg="modSp add del mod">
        <pc:chgData name="Bob Fojut" userId="d231062e2b8b72d0" providerId="LiveId" clId="{90F7FC8A-C603-6545-A75C-CAD3E8FF9D28}" dt="2023-10-17T14:53:16.504" v="86" actId="2696"/>
        <pc:sldMkLst>
          <pc:docMk/>
          <pc:sldMk cId="1741492120" sldId="341"/>
        </pc:sldMkLst>
        <pc:spChg chg="mod">
          <ac:chgData name="Bob Fojut" userId="d231062e2b8b72d0" providerId="LiveId" clId="{90F7FC8A-C603-6545-A75C-CAD3E8FF9D28}" dt="2023-10-17T14:52:42.320" v="84" actId="255"/>
          <ac:spMkLst>
            <pc:docMk/>
            <pc:sldMk cId="1741492120" sldId="341"/>
            <ac:spMk id="4" creationId="{00000000-0000-0000-0000-000000000000}"/>
          </ac:spMkLst>
        </pc:spChg>
      </pc:sldChg>
      <pc:sldChg chg="addSp modSp add del mod modTransition modAnim">
        <pc:chgData name="Bob Fojut" userId="d231062e2b8b72d0" providerId="LiveId" clId="{90F7FC8A-C603-6545-A75C-CAD3E8FF9D28}" dt="2023-10-20T16:35:26.858" v="4445" actId="1076"/>
        <pc:sldMkLst>
          <pc:docMk/>
          <pc:sldMk cId="3351143654" sldId="341"/>
        </pc:sldMkLst>
        <pc:spChg chg="add mod">
          <ac:chgData name="Bob Fojut" userId="d231062e2b8b72d0" providerId="LiveId" clId="{90F7FC8A-C603-6545-A75C-CAD3E8FF9D28}" dt="2023-10-18T16:11:27.318" v="3963" actId="571"/>
          <ac:spMkLst>
            <pc:docMk/>
            <pc:sldMk cId="3351143654" sldId="341"/>
            <ac:spMk id="2" creationId="{F14562A0-4704-B23D-0612-FDEAB179AF53}"/>
          </ac:spMkLst>
        </pc:spChg>
        <pc:spChg chg="mod">
          <ac:chgData name="Bob Fojut" userId="d231062e2b8b72d0" providerId="LiveId" clId="{90F7FC8A-C603-6545-A75C-CAD3E8FF9D28}" dt="2023-10-20T16:35:19.770" v="4444" actId="255"/>
          <ac:spMkLst>
            <pc:docMk/>
            <pc:sldMk cId="3351143654" sldId="341"/>
            <ac:spMk id="4" creationId="{00000000-0000-0000-0000-000000000000}"/>
          </ac:spMkLst>
        </pc:spChg>
        <pc:spChg chg="mod">
          <ac:chgData name="Bob Fojut" userId="d231062e2b8b72d0" providerId="LiveId" clId="{90F7FC8A-C603-6545-A75C-CAD3E8FF9D28}" dt="2023-10-20T16:35:26.858" v="4445" actId="1076"/>
          <ac:spMkLst>
            <pc:docMk/>
            <pc:sldMk cId="3351143654" sldId="341"/>
            <ac:spMk id="6" creationId="{00000000-0000-0000-0000-000000000000}"/>
          </ac:spMkLst>
        </pc:spChg>
      </pc:sldChg>
      <pc:sldChg chg="modSp add del mod ord">
        <pc:chgData name="Bob Fojut" userId="d231062e2b8b72d0" providerId="LiveId" clId="{90F7FC8A-C603-6545-A75C-CAD3E8FF9D28}" dt="2023-10-17T14:53:12.411" v="85" actId="2696"/>
        <pc:sldMkLst>
          <pc:docMk/>
          <pc:sldMk cId="790915944" sldId="342"/>
        </pc:sldMkLst>
        <pc:spChg chg="mod">
          <ac:chgData name="Bob Fojut" userId="d231062e2b8b72d0" providerId="LiveId" clId="{90F7FC8A-C603-6545-A75C-CAD3E8FF9D28}" dt="2023-10-17T14:51:18.092" v="35" actId="20577"/>
          <ac:spMkLst>
            <pc:docMk/>
            <pc:sldMk cId="790915944" sldId="342"/>
            <ac:spMk id="4" creationId="{00000000-0000-0000-0000-000000000000}"/>
          </ac:spMkLst>
        </pc:spChg>
      </pc:sldChg>
      <pc:sldChg chg="add del ord">
        <pc:chgData name="Bob Fojut" userId="d231062e2b8b72d0" providerId="LiveId" clId="{90F7FC8A-C603-6545-A75C-CAD3E8FF9D28}" dt="2023-10-17T17:00:49.689" v="2059" actId="2696"/>
        <pc:sldMkLst>
          <pc:docMk/>
          <pc:sldMk cId="2472162429" sldId="342"/>
        </pc:sldMkLst>
      </pc:sldChg>
      <pc:sldChg chg="delSp add del ord setBg delDesignElem">
        <pc:chgData name="Bob Fojut" userId="d231062e2b8b72d0" providerId="LiveId" clId="{90F7FC8A-C603-6545-A75C-CAD3E8FF9D28}" dt="2023-10-17T15:48:21.583" v="1127" actId="2696"/>
        <pc:sldMkLst>
          <pc:docMk/>
          <pc:sldMk cId="3930424633" sldId="4102"/>
        </pc:sldMkLst>
        <pc:spChg chg="del">
          <ac:chgData name="Bob Fojut" userId="d231062e2b8b72d0" providerId="LiveId" clId="{90F7FC8A-C603-6545-A75C-CAD3E8FF9D28}" dt="2023-10-17T15:23:28.001" v="545"/>
          <ac:spMkLst>
            <pc:docMk/>
            <pc:sldMk cId="3930424633" sldId="4102"/>
            <ac:spMk id="11" creationId="{7301F447-EEF7-48F5-AF73-7566EE7F64AD}"/>
          </ac:spMkLst>
        </pc:spChg>
        <pc:spChg chg="del">
          <ac:chgData name="Bob Fojut" userId="d231062e2b8b72d0" providerId="LiveId" clId="{90F7FC8A-C603-6545-A75C-CAD3E8FF9D28}" dt="2023-10-17T15:23:28.001" v="545"/>
          <ac:spMkLst>
            <pc:docMk/>
            <pc:sldMk cId="3930424633" sldId="4102"/>
            <ac:spMk id="13" creationId="{F7117410-A2A4-4085-9ADC-46744551DBDE}"/>
          </ac:spMkLst>
        </pc:spChg>
        <pc:spChg chg="del">
          <ac:chgData name="Bob Fojut" userId="d231062e2b8b72d0" providerId="LiveId" clId="{90F7FC8A-C603-6545-A75C-CAD3E8FF9D28}" dt="2023-10-17T15:23:28.001" v="545"/>
          <ac:spMkLst>
            <pc:docMk/>
            <pc:sldMk cId="3930424633" sldId="4102"/>
            <ac:spMk id="15" creationId="{99F74EB5-E547-4FB4-95F5-BCC788F3C4A0}"/>
          </ac:spMkLst>
        </pc:spChg>
      </pc:sldChg>
      <pc:sldChg chg="add del ord">
        <pc:chgData name="Bob Fojut" userId="d231062e2b8b72d0" providerId="LiveId" clId="{90F7FC8A-C603-6545-A75C-CAD3E8FF9D28}" dt="2023-10-17T17:51:31.309" v="2248" actId="2696"/>
        <pc:sldMkLst>
          <pc:docMk/>
          <pc:sldMk cId="2799088663" sldId="4103"/>
        </pc:sldMkLst>
      </pc:sldChg>
      <pc:sldChg chg="delSp add del ord setBg delDesignElem">
        <pc:chgData name="Bob Fojut" userId="d231062e2b8b72d0" providerId="LiveId" clId="{90F7FC8A-C603-6545-A75C-CAD3E8FF9D28}" dt="2023-10-17T15:54:13.478" v="1357" actId="2696"/>
        <pc:sldMkLst>
          <pc:docMk/>
          <pc:sldMk cId="1808669386" sldId="4104"/>
        </pc:sldMkLst>
        <pc:spChg chg="del">
          <ac:chgData name="Bob Fojut" userId="d231062e2b8b72d0" providerId="LiveId" clId="{90F7FC8A-C603-6545-A75C-CAD3E8FF9D28}" dt="2023-10-17T15:23:28.001" v="545"/>
          <ac:spMkLst>
            <pc:docMk/>
            <pc:sldMk cId="1808669386" sldId="4104"/>
            <ac:spMk id="25" creationId="{2E442304-DDBD-4F7B-8017-36BCC863FB40}"/>
          </ac:spMkLst>
        </pc:spChg>
        <pc:spChg chg="del">
          <ac:chgData name="Bob Fojut" userId="d231062e2b8b72d0" providerId="LiveId" clId="{90F7FC8A-C603-6545-A75C-CAD3E8FF9D28}" dt="2023-10-17T15:23:28.001" v="545"/>
          <ac:spMkLst>
            <pc:docMk/>
            <pc:sldMk cId="1808669386" sldId="4104"/>
            <ac:spMk id="26" creationId="{5E107275-3853-46FD-A241-DE4355A42675}"/>
          </ac:spMkLst>
        </pc:spChg>
      </pc:sldChg>
      <pc:sldChg chg="addSp delSp modSp add mod ord modTransition">
        <pc:chgData name="Bob Fojut" userId="d231062e2b8b72d0" providerId="LiveId" clId="{90F7FC8A-C603-6545-A75C-CAD3E8FF9D28}" dt="2023-10-19T16:58:17.810" v="4288"/>
        <pc:sldMkLst>
          <pc:docMk/>
          <pc:sldMk cId="1329764124" sldId="4105"/>
        </pc:sldMkLst>
        <pc:spChg chg="add del mod">
          <ac:chgData name="Bob Fojut" userId="d231062e2b8b72d0" providerId="LiveId" clId="{90F7FC8A-C603-6545-A75C-CAD3E8FF9D28}" dt="2023-10-17T18:07:33.601" v="2674"/>
          <ac:spMkLst>
            <pc:docMk/>
            <pc:sldMk cId="1329764124" sldId="4105"/>
            <ac:spMk id="2" creationId="{D3B2C6D2-EA0D-E729-29BD-82CA77DB77D2}"/>
          </ac:spMkLst>
        </pc:spChg>
        <pc:spChg chg="add del mod">
          <ac:chgData name="Bob Fojut" userId="d231062e2b8b72d0" providerId="LiveId" clId="{90F7FC8A-C603-6545-A75C-CAD3E8FF9D28}" dt="2023-10-17T18:10:49.105" v="2765"/>
          <ac:spMkLst>
            <pc:docMk/>
            <pc:sldMk cId="1329764124" sldId="4105"/>
            <ac:spMk id="5" creationId="{C3264D44-77A2-4483-1355-8EC574D0B99D}"/>
          </ac:spMkLst>
        </pc:spChg>
        <pc:picChg chg="mod">
          <ac:chgData name="Bob Fojut" userId="d231062e2b8b72d0" providerId="LiveId" clId="{90F7FC8A-C603-6545-A75C-CAD3E8FF9D28}" dt="2023-10-17T15:54:57.844" v="1362" actId="1076"/>
          <ac:picMkLst>
            <pc:docMk/>
            <pc:sldMk cId="1329764124" sldId="4105"/>
            <ac:picMk id="3" creationId="{1E3C80A1-8FE0-0AFB-6934-8DCE34DB07B1}"/>
          </ac:picMkLst>
        </pc:picChg>
        <pc:cxnChg chg="add del mod">
          <ac:chgData name="Bob Fojut" userId="d231062e2b8b72d0" providerId="LiveId" clId="{90F7FC8A-C603-6545-A75C-CAD3E8FF9D28}" dt="2023-10-17T18:07:33.601" v="2674"/>
          <ac:cxnSpMkLst>
            <pc:docMk/>
            <pc:sldMk cId="1329764124" sldId="4105"/>
            <ac:cxnSpMk id="4" creationId="{8D9DEB47-3790-2510-9618-BBD577C912F7}"/>
          </ac:cxnSpMkLst>
        </pc:cxnChg>
        <pc:cxnChg chg="add del mod">
          <ac:chgData name="Bob Fojut" userId="d231062e2b8b72d0" providerId="LiveId" clId="{90F7FC8A-C603-6545-A75C-CAD3E8FF9D28}" dt="2023-10-17T18:10:49.105" v="2765"/>
          <ac:cxnSpMkLst>
            <pc:docMk/>
            <pc:sldMk cId="1329764124" sldId="4105"/>
            <ac:cxnSpMk id="6" creationId="{F5FA0361-4F2E-AB85-479D-11EE32E43813}"/>
          </ac:cxnSpMkLst>
        </pc:cxnChg>
      </pc:sldChg>
      <pc:sldChg chg="modSp add mod ord modTransition">
        <pc:chgData name="Bob Fojut" userId="d231062e2b8b72d0" providerId="LiveId" clId="{90F7FC8A-C603-6545-A75C-CAD3E8FF9D28}" dt="2023-10-19T16:58:17.810" v="4288"/>
        <pc:sldMkLst>
          <pc:docMk/>
          <pc:sldMk cId="1042486659" sldId="4106"/>
        </pc:sldMkLst>
        <pc:picChg chg="mod">
          <ac:chgData name="Bob Fojut" userId="d231062e2b8b72d0" providerId="LiveId" clId="{90F7FC8A-C603-6545-A75C-CAD3E8FF9D28}" dt="2023-10-17T15:56:09.817" v="1367" actId="1076"/>
          <ac:picMkLst>
            <pc:docMk/>
            <pc:sldMk cId="1042486659" sldId="4106"/>
            <ac:picMk id="3" creationId="{9891C3E4-8620-AB5F-2967-C950287C753E}"/>
          </ac:picMkLst>
        </pc:picChg>
      </pc:sldChg>
      <pc:sldChg chg="delSp add del ord setBg delDesignElem">
        <pc:chgData name="Bob Fojut" userId="d231062e2b8b72d0" providerId="LiveId" clId="{90F7FC8A-C603-6545-A75C-CAD3E8FF9D28}" dt="2023-10-17T15:58:50.634" v="1440" actId="2696"/>
        <pc:sldMkLst>
          <pc:docMk/>
          <pc:sldMk cId="1903771141" sldId="4107"/>
        </pc:sldMkLst>
        <pc:spChg chg="del">
          <ac:chgData name="Bob Fojut" userId="d231062e2b8b72d0" providerId="LiveId" clId="{90F7FC8A-C603-6545-A75C-CAD3E8FF9D28}" dt="2023-10-17T15:23:28.001" v="545"/>
          <ac:spMkLst>
            <pc:docMk/>
            <pc:sldMk cId="1903771141" sldId="4107"/>
            <ac:spMk id="25" creationId="{2E442304-DDBD-4F7B-8017-36BCC863FB40}"/>
          </ac:spMkLst>
        </pc:spChg>
        <pc:spChg chg="del">
          <ac:chgData name="Bob Fojut" userId="d231062e2b8b72d0" providerId="LiveId" clId="{90F7FC8A-C603-6545-A75C-CAD3E8FF9D28}" dt="2023-10-17T15:23:28.001" v="545"/>
          <ac:spMkLst>
            <pc:docMk/>
            <pc:sldMk cId="1903771141" sldId="4107"/>
            <ac:spMk id="26" creationId="{5E107275-3853-46FD-A241-DE4355A42675}"/>
          </ac:spMkLst>
        </pc:spChg>
      </pc:sldChg>
      <pc:sldChg chg="delSp modSp add del mod setBg delDesignElem">
        <pc:chgData name="Bob Fojut" userId="d231062e2b8b72d0" providerId="LiveId" clId="{90F7FC8A-C603-6545-A75C-CAD3E8FF9D28}" dt="2023-10-17T16:01:14.300" v="1454" actId="2696"/>
        <pc:sldMkLst>
          <pc:docMk/>
          <pc:sldMk cId="3425993668" sldId="4108"/>
        </pc:sldMkLst>
        <pc:spChg chg="mod">
          <ac:chgData name="Bob Fojut" userId="d231062e2b8b72d0" providerId="LiveId" clId="{90F7FC8A-C603-6545-A75C-CAD3E8FF9D28}" dt="2023-10-17T15:24:41.959" v="570" actId="27636"/>
          <ac:spMkLst>
            <pc:docMk/>
            <pc:sldMk cId="3425993668" sldId="4108"/>
            <ac:spMk id="3" creationId="{EF7C7CA8-BC3E-6846-BDEE-63945E4144A5}"/>
          </ac:spMkLst>
        </pc:spChg>
        <pc:spChg chg="del">
          <ac:chgData name="Bob Fojut" userId="d231062e2b8b72d0" providerId="LiveId" clId="{90F7FC8A-C603-6545-A75C-CAD3E8FF9D28}" dt="2023-10-17T15:24:41.830" v="568"/>
          <ac:spMkLst>
            <pc:docMk/>
            <pc:sldMk cId="3425993668" sldId="4108"/>
            <ac:spMk id="8" creationId="{577D6B2E-37A3-429E-A37C-F30ED6487282}"/>
          </ac:spMkLst>
        </pc:spChg>
        <pc:spChg chg="del">
          <ac:chgData name="Bob Fojut" userId="d231062e2b8b72d0" providerId="LiveId" clId="{90F7FC8A-C603-6545-A75C-CAD3E8FF9D28}" dt="2023-10-17T15:24:41.830" v="568"/>
          <ac:spMkLst>
            <pc:docMk/>
            <pc:sldMk cId="3425993668" sldId="4108"/>
            <ac:spMk id="10" creationId="{5CEAD642-85CF-4750-8432-7C80C901F001}"/>
          </ac:spMkLst>
        </pc:spChg>
        <pc:spChg chg="del">
          <ac:chgData name="Bob Fojut" userId="d231062e2b8b72d0" providerId="LiveId" clId="{90F7FC8A-C603-6545-A75C-CAD3E8FF9D28}" dt="2023-10-17T15:24:41.830" v="568"/>
          <ac:spMkLst>
            <pc:docMk/>
            <pc:sldMk cId="3425993668" sldId="4108"/>
            <ac:spMk id="12" creationId="{FA33EEAE-15D5-4119-8C1E-89D943F911EF}"/>
          </ac:spMkLst>
        </pc:spChg>
        <pc:spChg chg="del">
          <ac:chgData name="Bob Fojut" userId="d231062e2b8b72d0" providerId="LiveId" clId="{90F7FC8A-C603-6545-A75C-CAD3E8FF9D28}" dt="2023-10-17T15:24:41.830" v="568"/>
          <ac:spMkLst>
            <pc:docMk/>
            <pc:sldMk cId="3425993668" sldId="4108"/>
            <ac:spMk id="14" creationId="{730D8B3B-9B80-4025-B934-26DC7D7CD231}"/>
          </ac:spMkLst>
        </pc:spChg>
        <pc:spChg chg="del">
          <ac:chgData name="Bob Fojut" userId="d231062e2b8b72d0" providerId="LiveId" clId="{90F7FC8A-C603-6545-A75C-CAD3E8FF9D28}" dt="2023-10-17T15:24:41.830" v="568"/>
          <ac:spMkLst>
            <pc:docMk/>
            <pc:sldMk cId="3425993668" sldId="4108"/>
            <ac:spMk id="16" creationId="{1064D5D5-227B-4F66-9AEA-46F570E793BD}"/>
          </ac:spMkLst>
        </pc:spChg>
        <pc:spChg chg="del">
          <ac:chgData name="Bob Fojut" userId="d231062e2b8b72d0" providerId="LiveId" clId="{90F7FC8A-C603-6545-A75C-CAD3E8FF9D28}" dt="2023-10-17T15:24:41.830" v="568"/>
          <ac:spMkLst>
            <pc:docMk/>
            <pc:sldMk cId="3425993668" sldId="4108"/>
            <ac:spMk id="18" creationId="{646B67A4-D328-4747-A82B-65E84FA46368}"/>
          </ac:spMkLst>
        </pc:spChg>
        <pc:spChg chg="del">
          <ac:chgData name="Bob Fojut" userId="d231062e2b8b72d0" providerId="LiveId" clId="{90F7FC8A-C603-6545-A75C-CAD3E8FF9D28}" dt="2023-10-17T15:24:41.830" v="568"/>
          <ac:spMkLst>
            <pc:docMk/>
            <pc:sldMk cId="3425993668" sldId="4108"/>
            <ac:spMk id="20" creationId="{B5A1B09C-1565-46F8-B70F-621C5EB48A09}"/>
          </ac:spMkLst>
        </pc:spChg>
        <pc:spChg chg="del">
          <ac:chgData name="Bob Fojut" userId="d231062e2b8b72d0" providerId="LiveId" clId="{90F7FC8A-C603-6545-A75C-CAD3E8FF9D28}" dt="2023-10-17T15:24:41.830" v="568"/>
          <ac:spMkLst>
            <pc:docMk/>
            <pc:sldMk cId="3425993668" sldId="4108"/>
            <ac:spMk id="22" creationId="{8C516CC8-80AC-446C-A56E-9F54B7210402}"/>
          </ac:spMkLst>
        </pc:spChg>
      </pc:sldChg>
      <pc:sldChg chg="delSp add del ord setBg delDesignElem">
        <pc:chgData name="Bob Fojut" userId="d231062e2b8b72d0" providerId="LiveId" clId="{90F7FC8A-C603-6545-A75C-CAD3E8FF9D28}" dt="2023-10-17T16:28:17.635" v="1473" actId="2696"/>
        <pc:sldMkLst>
          <pc:docMk/>
          <pc:sldMk cId="636260953" sldId="4109"/>
        </pc:sldMkLst>
        <pc:spChg chg="del">
          <ac:chgData name="Bob Fojut" userId="d231062e2b8b72d0" providerId="LiveId" clId="{90F7FC8A-C603-6545-A75C-CAD3E8FF9D28}" dt="2023-10-17T15:24:41.830" v="568"/>
          <ac:spMkLst>
            <pc:docMk/>
            <pc:sldMk cId="636260953" sldId="4109"/>
            <ac:spMk id="25" creationId="{1B15ED52-F352-441B-82BF-E0EA34836D08}"/>
          </ac:spMkLst>
        </pc:spChg>
        <pc:spChg chg="del">
          <ac:chgData name="Bob Fojut" userId="d231062e2b8b72d0" providerId="LiveId" clId="{90F7FC8A-C603-6545-A75C-CAD3E8FF9D28}" dt="2023-10-17T15:24:41.830" v="568"/>
          <ac:spMkLst>
            <pc:docMk/>
            <pc:sldMk cId="636260953" sldId="4109"/>
            <ac:spMk id="27" creationId="{3B2E3793-BFE6-45A2-9B7B-E18844431C99}"/>
          </ac:spMkLst>
        </pc:spChg>
        <pc:spChg chg="del">
          <ac:chgData name="Bob Fojut" userId="d231062e2b8b72d0" providerId="LiveId" clId="{90F7FC8A-C603-6545-A75C-CAD3E8FF9D28}" dt="2023-10-17T15:24:41.830" v="568"/>
          <ac:spMkLst>
            <pc:docMk/>
            <pc:sldMk cId="636260953" sldId="4109"/>
            <ac:spMk id="29" creationId="{BC4C4868-CB8F-4AF9-9CDB-8108F2C19B67}"/>
          </ac:spMkLst>
        </pc:spChg>
        <pc:spChg chg="del">
          <ac:chgData name="Bob Fojut" userId="d231062e2b8b72d0" providerId="LiveId" clId="{90F7FC8A-C603-6545-A75C-CAD3E8FF9D28}" dt="2023-10-17T15:24:41.830" v="568"/>
          <ac:spMkLst>
            <pc:docMk/>
            <pc:sldMk cId="636260953" sldId="4109"/>
            <ac:spMk id="31" creationId="{375E0459-6403-40CD-989D-56A4407CA12E}"/>
          </ac:spMkLst>
        </pc:spChg>
        <pc:spChg chg="del">
          <ac:chgData name="Bob Fojut" userId="d231062e2b8b72d0" providerId="LiveId" clId="{90F7FC8A-C603-6545-A75C-CAD3E8FF9D28}" dt="2023-10-17T15:24:41.830" v="568"/>
          <ac:spMkLst>
            <pc:docMk/>
            <pc:sldMk cId="636260953" sldId="4109"/>
            <ac:spMk id="33" creationId="{53E5B1A8-3AC9-4BD1-9BBC-78CA94F2D1BA}"/>
          </ac:spMkLst>
        </pc:spChg>
      </pc:sldChg>
      <pc:sldChg chg="delSp add del ord setBg delDesignElem modNotes">
        <pc:chgData name="Bob Fojut" userId="d231062e2b8b72d0" providerId="LiveId" clId="{90F7FC8A-C603-6545-A75C-CAD3E8FF9D28}" dt="2023-10-17T16:30:25.878" v="1509" actId="2696"/>
        <pc:sldMkLst>
          <pc:docMk/>
          <pc:sldMk cId="2188622263" sldId="4110"/>
        </pc:sldMkLst>
        <pc:spChg chg="del">
          <ac:chgData name="Bob Fojut" userId="d231062e2b8b72d0" providerId="LiveId" clId="{90F7FC8A-C603-6545-A75C-CAD3E8FF9D28}" dt="2023-10-17T15:24:41.830" v="568"/>
          <ac:spMkLst>
            <pc:docMk/>
            <pc:sldMk cId="2188622263" sldId="4110"/>
            <ac:spMk id="35" creationId="{1B15ED52-F352-441B-82BF-E0EA34836D08}"/>
          </ac:spMkLst>
        </pc:spChg>
        <pc:spChg chg="del">
          <ac:chgData name="Bob Fojut" userId="d231062e2b8b72d0" providerId="LiveId" clId="{90F7FC8A-C603-6545-A75C-CAD3E8FF9D28}" dt="2023-10-17T15:24:41.830" v="568"/>
          <ac:spMkLst>
            <pc:docMk/>
            <pc:sldMk cId="2188622263" sldId="4110"/>
            <ac:spMk id="37" creationId="{3B2E3793-BFE6-45A2-9B7B-E18844431C99}"/>
          </ac:spMkLst>
        </pc:spChg>
        <pc:spChg chg="del">
          <ac:chgData name="Bob Fojut" userId="d231062e2b8b72d0" providerId="LiveId" clId="{90F7FC8A-C603-6545-A75C-CAD3E8FF9D28}" dt="2023-10-17T15:24:41.830" v="568"/>
          <ac:spMkLst>
            <pc:docMk/>
            <pc:sldMk cId="2188622263" sldId="4110"/>
            <ac:spMk id="39" creationId="{BC4C4868-CB8F-4AF9-9CDB-8108F2C19B67}"/>
          </ac:spMkLst>
        </pc:spChg>
        <pc:spChg chg="del">
          <ac:chgData name="Bob Fojut" userId="d231062e2b8b72d0" providerId="LiveId" clId="{90F7FC8A-C603-6545-A75C-CAD3E8FF9D28}" dt="2023-10-17T15:24:41.830" v="568"/>
          <ac:spMkLst>
            <pc:docMk/>
            <pc:sldMk cId="2188622263" sldId="4110"/>
            <ac:spMk id="41" creationId="{375E0459-6403-40CD-989D-56A4407CA12E}"/>
          </ac:spMkLst>
        </pc:spChg>
        <pc:spChg chg="del">
          <ac:chgData name="Bob Fojut" userId="d231062e2b8b72d0" providerId="LiveId" clId="{90F7FC8A-C603-6545-A75C-CAD3E8FF9D28}" dt="2023-10-17T15:24:41.830" v="568"/>
          <ac:spMkLst>
            <pc:docMk/>
            <pc:sldMk cId="2188622263" sldId="4110"/>
            <ac:spMk id="43" creationId="{53E5B1A8-3AC9-4BD1-9BBC-78CA94F2D1BA}"/>
          </ac:spMkLst>
        </pc:spChg>
      </pc:sldChg>
      <pc:sldChg chg="delSp add del ord setBg delDesignElem">
        <pc:chgData name="Bob Fojut" userId="d231062e2b8b72d0" providerId="LiveId" clId="{90F7FC8A-C603-6545-A75C-CAD3E8FF9D28}" dt="2023-10-17T16:36:48.820" v="1642" actId="2696"/>
        <pc:sldMkLst>
          <pc:docMk/>
          <pc:sldMk cId="813259002" sldId="4111"/>
        </pc:sldMkLst>
        <pc:spChg chg="del">
          <ac:chgData name="Bob Fojut" userId="d231062e2b8b72d0" providerId="LiveId" clId="{90F7FC8A-C603-6545-A75C-CAD3E8FF9D28}" dt="2023-10-17T15:24:41.830" v="568"/>
          <ac:spMkLst>
            <pc:docMk/>
            <pc:sldMk cId="813259002" sldId="4111"/>
            <ac:spMk id="8" creationId="{1B15ED52-F352-441B-82BF-E0EA34836D08}"/>
          </ac:spMkLst>
        </pc:spChg>
        <pc:spChg chg="del">
          <ac:chgData name="Bob Fojut" userId="d231062e2b8b72d0" providerId="LiveId" clId="{90F7FC8A-C603-6545-A75C-CAD3E8FF9D28}" dt="2023-10-17T15:24:41.830" v="568"/>
          <ac:spMkLst>
            <pc:docMk/>
            <pc:sldMk cId="813259002" sldId="4111"/>
            <ac:spMk id="10" creationId="{3B2E3793-BFE6-45A2-9B7B-E18844431C99}"/>
          </ac:spMkLst>
        </pc:spChg>
        <pc:spChg chg="del">
          <ac:chgData name="Bob Fojut" userId="d231062e2b8b72d0" providerId="LiveId" clId="{90F7FC8A-C603-6545-A75C-CAD3E8FF9D28}" dt="2023-10-17T15:24:41.830" v="568"/>
          <ac:spMkLst>
            <pc:docMk/>
            <pc:sldMk cId="813259002" sldId="4111"/>
            <ac:spMk id="12" creationId="{BC4C4868-CB8F-4AF9-9CDB-8108F2C19B67}"/>
          </ac:spMkLst>
        </pc:spChg>
        <pc:spChg chg="del">
          <ac:chgData name="Bob Fojut" userId="d231062e2b8b72d0" providerId="LiveId" clId="{90F7FC8A-C603-6545-A75C-CAD3E8FF9D28}" dt="2023-10-17T15:24:41.830" v="568"/>
          <ac:spMkLst>
            <pc:docMk/>
            <pc:sldMk cId="813259002" sldId="4111"/>
            <ac:spMk id="14" creationId="{375E0459-6403-40CD-989D-56A4407CA12E}"/>
          </ac:spMkLst>
        </pc:spChg>
        <pc:spChg chg="del">
          <ac:chgData name="Bob Fojut" userId="d231062e2b8b72d0" providerId="LiveId" clId="{90F7FC8A-C603-6545-A75C-CAD3E8FF9D28}" dt="2023-10-17T15:24:41.830" v="568"/>
          <ac:spMkLst>
            <pc:docMk/>
            <pc:sldMk cId="813259002" sldId="4111"/>
            <ac:spMk id="16" creationId="{53E5B1A8-3AC9-4BD1-9BBC-78CA94F2D1BA}"/>
          </ac:spMkLst>
        </pc:spChg>
      </pc:sldChg>
      <pc:sldChg chg="delSp add del ord setBg delDesignElem">
        <pc:chgData name="Bob Fojut" userId="d231062e2b8b72d0" providerId="LiveId" clId="{90F7FC8A-C603-6545-A75C-CAD3E8FF9D28}" dt="2023-10-17T16:47:42.556" v="1853" actId="2696"/>
        <pc:sldMkLst>
          <pc:docMk/>
          <pc:sldMk cId="3093438366" sldId="4112"/>
        </pc:sldMkLst>
        <pc:spChg chg="del">
          <ac:chgData name="Bob Fojut" userId="d231062e2b8b72d0" providerId="LiveId" clId="{90F7FC8A-C603-6545-A75C-CAD3E8FF9D28}" dt="2023-10-17T15:24:41.830" v="568"/>
          <ac:spMkLst>
            <pc:docMk/>
            <pc:sldMk cId="3093438366" sldId="4112"/>
            <ac:spMk id="17" creationId="{F8260ED5-17F7-4158-B241-D51DD4CF1B7E}"/>
          </ac:spMkLst>
        </pc:spChg>
        <pc:spChg chg="del">
          <ac:chgData name="Bob Fojut" userId="d231062e2b8b72d0" providerId="LiveId" clId="{90F7FC8A-C603-6545-A75C-CAD3E8FF9D28}" dt="2023-10-17T15:24:41.830" v="568"/>
          <ac:spMkLst>
            <pc:docMk/>
            <pc:sldMk cId="3093438366" sldId="4112"/>
            <ac:spMk id="18" creationId="{A8384FB5-9ADC-4DDC-881B-597D56F5B15D}"/>
          </ac:spMkLst>
        </pc:spChg>
        <pc:spChg chg="del">
          <ac:chgData name="Bob Fojut" userId="d231062e2b8b72d0" providerId="LiveId" clId="{90F7FC8A-C603-6545-A75C-CAD3E8FF9D28}" dt="2023-10-17T15:24:41.830" v="568"/>
          <ac:spMkLst>
            <pc:docMk/>
            <pc:sldMk cId="3093438366" sldId="4112"/>
            <ac:spMk id="19" creationId="{91E5A9A7-95C6-4F4F-B00E-C82E07FE62EF}"/>
          </ac:spMkLst>
        </pc:spChg>
        <pc:spChg chg="del">
          <ac:chgData name="Bob Fojut" userId="d231062e2b8b72d0" providerId="LiveId" clId="{90F7FC8A-C603-6545-A75C-CAD3E8FF9D28}" dt="2023-10-17T15:24:41.830" v="568"/>
          <ac:spMkLst>
            <pc:docMk/>
            <pc:sldMk cId="3093438366" sldId="4112"/>
            <ac:spMk id="20" creationId="{D07DD2DE-F619-49DD-B5E7-03A290FF4ED1}"/>
          </ac:spMkLst>
        </pc:spChg>
        <pc:spChg chg="del">
          <ac:chgData name="Bob Fojut" userId="d231062e2b8b72d0" providerId="LiveId" clId="{90F7FC8A-C603-6545-A75C-CAD3E8FF9D28}" dt="2023-10-17T15:24:41.830" v="568"/>
          <ac:spMkLst>
            <pc:docMk/>
            <pc:sldMk cId="3093438366" sldId="4112"/>
            <ac:spMk id="21" creationId="{85149191-5F60-4A28-AAFF-039F96B0F3EC}"/>
          </ac:spMkLst>
        </pc:spChg>
      </pc:sldChg>
      <pc:sldChg chg="delSp add del ord setBg delDesignElem">
        <pc:chgData name="Bob Fojut" userId="d231062e2b8b72d0" providerId="LiveId" clId="{90F7FC8A-C603-6545-A75C-CAD3E8FF9D28}" dt="2023-10-17T16:50:56.004" v="1895" actId="2696"/>
        <pc:sldMkLst>
          <pc:docMk/>
          <pc:sldMk cId="1955777584" sldId="4113"/>
        </pc:sldMkLst>
        <pc:spChg chg="del">
          <ac:chgData name="Bob Fojut" userId="d231062e2b8b72d0" providerId="LiveId" clId="{90F7FC8A-C603-6545-A75C-CAD3E8FF9D28}" dt="2023-10-17T15:24:41.830" v="568"/>
          <ac:spMkLst>
            <pc:docMk/>
            <pc:sldMk cId="1955777584" sldId="4113"/>
            <ac:spMk id="11" creationId="{BACC6370-2D7E-4714-9D71-7542949D7D5D}"/>
          </ac:spMkLst>
        </pc:spChg>
        <pc:spChg chg="del">
          <ac:chgData name="Bob Fojut" userId="d231062e2b8b72d0" providerId="LiveId" clId="{90F7FC8A-C603-6545-A75C-CAD3E8FF9D28}" dt="2023-10-17T15:24:41.830" v="568"/>
          <ac:spMkLst>
            <pc:docMk/>
            <pc:sldMk cId="1955777584" sldId="4113"/>
            <ac:spMk id="13" creationId="{F68B3F68-107C-434F-AA38-110D5EA91B85}"/>
          </ac:spMkLst>
        </pc:spChg>
        <pc:spChg chg="del">
          <ac:chgData name="Bob Fojut" userId="d231062e2b8b72d0" providerId="LiveId" clId="{90F7FC8A-C603-6545-A75C-CAD3E8FF9D28}" dt="2023-10-17T15:24:41.830" v="568"/>
          <ac:spMkLst>
            <pc:docMk/>
            <pc:sldMk cId="1955777584" sldId="4113"/>
            <ac:spMk id="15" creationId="{AAD0DBB9-1A4B-4391-81D4-CB19F9AB918A}"/>
          </ac:spMkLst>
        </pc:spChg>
        <pc:spChg chg="del">
          <ac:chgData name="Bob Fojut" userId="d231062e2b8b72d0" providerId="LiveId" clId="{90F7FC8A-C603-6545-A75C-CAD3E8FF9D28}" dt="2023-10-17T15:24:41.830" v="568"/>
          <ac:spMkLst>
            <pc:docMk/>
            <pc:sldMk cId="1955777584" sldId="4113"/>
            <ac:spMk id="17" creationId="{063BBA22-50EA-4C4D-BE05-F1CE4E63AA56}"/>
          </ac:spMkLst>
        </pc:spChg>
      </pc:sldChg>
      <pc:sldChg chg="addSp delSp modSp add mod ord modTransition modAnim">
        <pc:chgData name="Bob Fojut" userId="d231062e2b8b72d0" providerId="LiveId" clId="{90F7FC8A-C603-6545-A75C-CAD3E8FF9D28}" dt="2023-10-19T17:03:10.416" v="4313"/>
        <pc:sldMkLst>
          <pc:docMk/>
          <pc:sldMk cId="525706297" sldId="4114"/>
        </pc:sldMkLst>
        <pc:spChg chg="mod">
          <ac:chgData name="Bob Fojut" userId="d231062e2b8b72d0" providerId="LiveId" clId="{90F7FC8A-C603-6545-A75C-CAD3E8FF9D28}" dt="2023-10-17T15:39:01.938" v="930" actId="14100"/>
          <ac:spMkLst>
            <pc:docMk/>
            <pc:sldMk cId="525706297" sldId="4114"/>
            <ac:spMk id="2" creationId="{D8196472-8311-87BE-D7CE-435878632420}"/>
          </ac:spMkLst>
        </pc:spChg>
        <pc:spChg chg="mod">
          <ac:chgData name="Bob Fojut" userId="d231062e2b8b72d0" providerId="LiveId" clId="{90F7FC8A-C603-6545-A75C-CAD3E8FF9D28}" dt="2023-10-17T15:39:19.331" v="933" actId="1076"/>
          <ac:spMkLst>
            <pc:docMk/>
            <pc:sldMk cId="525706297" sldId="4114"/>
            <ac:spMk id="3" creationId="{FA1CDBC0-E87C-59BB-CE2F-E13981C11A62}"/>
          </ac:spMkLst>
        </pc:spChg>
        <pc:spChg chg="add del mod">
          <ac:chgData name="Bob Fojut" userId="d231062e2b8b72d0" providerId="LiveId" clId="{90F7FC8A-C603-6545-A75C-CAD3E8FF9D28}" dt="2023-10-17T17:57:10.361" v="2332" actId="478"/>
          <ac:spMkLst>
            <pc:docMk/>
            <pc:sldMk cId="525706297" sldId="4114"/>
            <ac:spMk id="6" creationId="{B01CB23B-7981-801A-ADA4-30D13DA296E2}"/>
          </ac:spMkLst>
        </pc:spChg>
        <pc:spChg chg="add del mod">
          <ac:chgData name="Bob Fojut" userId="d231062e2b8b72d0" providerId="LiveId" clId="{90F7FC8A-C603-6545-A75C-CAD3E8FF9D28}" dt="2023-10-17T18:10:03.488" v="2748" actId="478"/>
          <ac:spMkLst>
            <pc:docMk/>
            <pc:sldMk cId="525706297" sldId="4114"/>
            <ac:spMk id="7" creationId="{7DCEA395-5407-53AC-9EC1-664B7C6D43A2}"/>
          </ac:spMkLst>
        </pc:spChg>
        <pc:spChg chg="del mod">
          <ac:chgData name="Bob Fojut" userId="d231062e2b8b72d0" providerId="LiveId" clId="{90F7FC8A-C603-6545-A75C-CAD3E8FF9D28}" dt="2023-10-17T17:53:45.103" v="2269" actId="478"/>
          <ac:spMkLst>
            <pc:docMk/>
            <pc:sldMk cId="525706297" sldId="4114"/>
            <ac:spMk id="9" creationId="{00000000-0000-0000-0000-000000000000}"/>
          </ac:spMkLst>
        </pc:spChg>
        <pc:spChg chg="add mod">
          <ac:chgData name="Bob Fojut" userId="d231062e2b8b72d0" providerId="LiveId" clId="{90F7FC8A-C603-6545-A75C-CAD3E8FF9D28}" dt="2023-10-17T18:12:20.469" v="2776" actId="207"/>
          <ac:spMkLst>
            <pc:docMk/>
            <pc:sldMk cId="525706297" sldId="4114"/>
            <ac:spMk id="10" creationId="{196BBA6A-23A5-C848-7B8A-3FAF52A8B9FB}"/>
          </ac:spMkLst>
        </pc:spChg>
        <pc:picChg chg="add mod">
          <ac:chgData name="Bob Fojut" userId="d231062e2b8b72d0" providerId="LiveId" clId="{90F7FC8A-C603-6545-A75C-CAD3E8FF9D28}" dt="2023-10-17T15:39:13.236" v="932" actId="1076"/>
          <ac:picMkLst>
            <pc:docMk/>
            <pc:sldMk cId="525706297" sldId="4114"/>
            <ac:picMk id="5" creationId="{1B138FF6-ED49-5BD8-3798-970E1BB08180}"/>
          </ac:picMkLst>
        </pc:picChg>
        <pc:cxnChg chg="del">
          <ac:chgData name="Bob Fojut" userId="d231062e2b8b72d0" providerId="LiveId" clId="{90F7FC8A-C603-6545-A75C-CAD3E8FF9D28}" dt="2023-10-17T17:57:07.908" v="2331" actId="478"/>
          <ac:cxnSpMkLst>
            <pc:docMk/>
            <pc:sldMk cId="525706297" sldId="4114"/>
            <ac:cxnSpMk id="4" creationId="{06095148-CA8C-589E-65DD-1CF02DADC9A5}"/>
          </ac:cxnSpMkLst>
        </pc:cxnChg>
        <pc:cxnChg chg="add del mod">
          <ac:chgData name="Bob Fojut" userId="d231062e2b8b72d0" providerId="LiveId" clId="{90F7FC8A-C603-6545-A75C-CAD3E8FF9D28}" dt="2023-10-17T18:10:01.824" v="2747" actId="478"/>
          <ac:cxnSpMkLst>
            <pc:docMk/>
            <pc:sldMk cId="525706297" sldId="4114"/>
            <ac:cxnSpMk id="8" creationId="{168F7F4F-E0A1-47BE-37C6-EA82B7544E10}"/>
          </ac:cxnSpMkLst>
        </pc:cxnChg>
        <pc:cxnChg chg="add mod">
          <ac:chgData name="Bob Fojut" userId="d231062e2b8b72d0" providerId="LiveId" clId="{90F7FC8A-C603-6545-A75C-CAD3E8FF9D28}" dt="2023-10-17T18:10:06.143" v="2749"/>
          <ac:cxnSpMkLst>
            <pc:docMk/>
            <pc:sldMk cId="525706297" sldId="4114"/>
            <ac:cxnSpMk id="11" creationId="{B28A8359-5EB1-284B-6694-1ACC0803B6A7}"/>
          </ac:cxnSpMkLst>
        </pc:cxnChg>
      </pc:sldChg>
      <pc:sldChg chg="addSp delSp modSp add mod modTransition modAnim">
        <pc:chgData name="Bob Fojut" userId="d231062e2b8b72d0" providerId="LiveId" clId="{90F7FC8A-C603-6545-A75C-CAD3E8FF9D28}" dt="2023-10-19T17:03:40.135" v="4320"/>
        <pc:sldMkLst>
          <pc:docMk/>
          <pc:sldMk cId="1362478644" sldId="4115"/>
        </pc:sldMkLst>
        <pc:spChg chg="mod">
          <ac:chgData name="Bob Fojut" userId="d231062e2b8b72d0" providerId="LiveId" clId="{90F7FC8A-C603-6545-A75C-CAD3E8FF9D28}" dt="2023-10-17T15:40:42.762" v="963" actId="20577"/>
          <ac:spMkLst>
            <pc:docMk/>
            <pc:sldMk cId="1362478644" sldId="4115"/>
            <ac:spMk id="2" creationId="{D8196472-8311-87BE-D7CE-435878632420}"/>
          </ac:spMkLst>
        </pc:spChg>
        <pc:spChg chg="mod">
          <ac:chgData name="Bob Fojut" userId="d231062e2b8b72d0" providerId="LiveId" clId="{90F7FC8A-C603-6545-A75C-CAD3E8FF9D28}" dt="2023-10-17T15:43:30.609" v="995" actId="1076"/>
          <ac:spMkLst>
            <pc:docMk/>
            <pc:sldMk cId="1362478644" sldId="4115"/>
            <ac:spMk id="3" creationId="{FA1CDBC0-E87C-59BB-CE2F-E13981C11A62}"/>
          </ac:spMkLst>
        </pc:spChg>
        <pc:spChg chg="add mod">
          <ac:chgData name="Bob Fojut" userId="d231062e2b8b72d0" providerId="LiveId" clId="{90F7FC8A-C603-6545-A75C-CAD3E8FF9D28}" dt="2023-10-17T15:43:25.021" v="994" actId="1076"/>
          <ac:spMkLst>
            <pc:docMk/>
            <pc:sldMk cId="1362478644" sldId="4115"/>
            <ac:spMk id="5" creationId="{1C01A9C4-58F5-8EC5-4B19-A14C1E85FE96}"/>
          </ac:spMkLst>
        </pc:spChg>
        <pc:spChg chg="add del mod">
          <ac:chgData name="Bob Fojut" userId="d231062e2b8b72d0" providerId="LiveId" clId="{90F7FC8A-C603-6545-A75C-CAD3E8FF9D28}" dt="2023-10-17T17:57:13.556" v="2333" actId="478"/>
          <ac:spMkLst>
            <pc:docMk/>
            <pc:sldMk cId="1362478644" sldId="4115"/>
            <ac:spMk id="6" creationId="{0F5A2E93-A51C-BC96-EDF9-99B7CA9575A4}"/>
          </ac:spMkLst>
        </pc:spChg>
        <pc:spChg chg="add del mod">
          <ac:chgData name="Bob Fojut" userId="d231062e2b8b72d0" providerId="LiveId" clId="{90F7FC8A-C603-6545-A75C-CAD3E8FF9D28}" dt="2023-10-17T18:10:11.598" v="2751" actId="478"/>
          <ac:spMkLst>
            <pc:docMk/>
            <pc:sldMk cId="1362478644" sldId="4115"/>
            <ac:spMk id="7" creationId="{530F38F8-1BB7-2132-6A55-6428434F3B02}"/>
          </ac:spMkLst>
        </pc:spChg>
        <pc:spChg chg="del">
          <ac:chgData name="Bob Fojut" userId="d231062e2b8b72d0" providerId="LiveId" clId="{90F7FC8A-C603-6545-A75C-CAD3E8FF9D28}" dt="2023-10-17T17:53:52.848" v="2271" actId="478"/>
          <ac:spMkLst>
            <pc:docMk/>
            <pc:sldMk cId="1362478644" sldId="4115"/>
            <ac:spMk id="9" creationId="{00000000-0000-0000-0000-000000000000}"/>
          </ac:spMkLst>
        </pc:spChg>
        <pc:spChg chg="add mod">
          <ac:chgData name="Bob Fojut" userId="d231062e2b8b72d0" providerId="LiveId" clId="{90F7FC8A-C603-6545-A75C-CAD3E8FF9D28}" dt="2023-10-17T18:12:13.828" v="2775" actId="207"/>
          <ac:spMkLst>
            <pc:docMk/>
            <pc:sldMk cId="1362478644" sldId="4115"/>
            <ac:spMk id="10" creationId="{0D3C0EE2-A7BC-7311-CE53-F1FD5F475DBD}"/>
          </ac:spMkLst>
        </pc:spChg>
        <pc:cxnChg chg="del">
          <ac:chgData name="Bob Fojut" userId="d231062e2b8b72d0" providerId="LiveId" clId="{90F7FC8A-C603-6545-A75C-CAD3E8FF9D28}" dt="2023-10-17T17:57:15.026" v="2334" actId="478"/>
          <ac:cxnSpMkLst>
            <pc:docMk/>
            <pc:sldMk cId="1362478644" sldId="4115"/>
            <ac:cxnSpMk id="4" creationId="{06095148-CA8C-589E-65DD-1CF02DADC9A5}"/>
          </ac:cxnSpMkLst>
        </pc:cxnChg>
        <pc:cxnChg chg="add del mod">
          <ac:chgData name="Bob Fojut" userId="d231062e2b8b72d0" providerId="LiveId" clId="{90F7FC8A-C603-6545-A75C-CAD3E8FF9D28}" dt="2023-10-17T18:10:10.176" v="2750" actId="478"/>
          <ac:cxnSpMkLst>
            <pc:docMk/>
            <pc:sldMk cId="1362478644" sldId="4115"/>
            <ac:cxnSpMk id="8" creationId="{831D3D0E-9284-0222-586E-3A538B403F9C}"/>
          </ac:cxnSpMkLst>
        </pc:cxnChg>
        <pc:cxnChg chg="add mod">
          <ac:chgData name="Bob Fojut" userId="d231062e2b8b72d0" providerId="LiveId" clId="{90F7FC8A-C603-6545-A75C-CAD3E8FF9D28}" dt="2023-10-17T18:10:41.723" v="2760"/>
          <ac:cxnSpMkLst>
            <pc:docMk/>
            <pc:sldMk cId="1362478644" sldId="4115"/>
            <ac:cxnSpMk id="11" creationId="{2811FE10-C990-793E-459F-D3CFDFBCDAE9}"/>
          </ac:cxnSpMkLst>
        </pc:cxnChg>
      </pc:sldChg>
      <pc:sldChg chg="addSp delSp modSp add mod modTransition modAnim">
        <pc:chgData name="Bob Fojut" userId="d231062e2b8b72d0" providerId="LiveId" clId="{90F7FC8A-C603-6545-A75C-CAD3E8FF9D28}" dt="2023-10-19T17:03:57.474" v="4330"/>
        <pc:sldMkLst>
          <pc:docMk/>
          <pc:sldMk cId="1953187199" sldId="4116"/>
        </pc:sldMkLst>
        <pc:spChg chg="mod">
          <ac:chgData name="Bob Fojut" userId="d231062e2b8b72d0" providerId="LiveId" clId="{90F7FC8A-C603-6545-A75C-CAD3E8FF9D28}" dt="2023-10-17T15:47:54.702" v="1124" actId="1076"/>
          <ac:spMkLst>
            <pc:docMk/>
            <pc:sldMk cId="1953187199" sldId="4116"/>
            <ac:spMk id="2" creationId="{D8196472-8311-87BE-D7CE-435878632420}"/>
          </ac:spMkLst>
        </pc:spChg>
        <pc:spChg chg="mod">
          <ac:chgData name="Bob Fojut" userId="d231062e2b8b72d0" providerId="LiveId" clId="{90F7FC8A-C603-6545-A75C-CAD3E8FF9D28}" dt="2023-10-17T18:49:37.488" v="3469" actId="20577"/>
          <ac:spMkLst>
            <pc:docMk/>
            <pc:sldMk cId="1953187199" sldId="4116"/>
            <ac:spMk id="3" creationId="{FA1CDBC0-E87C-59BB-CE2F-E13981C11A62}"/>
          </ac:spMkLst>
        </pc:spChg>
        <pc:spChg chg="add mod">
          <ac:chgData name="Bob Fojut" userId="d231062e2b8b72d0" providerId="LiveId" clId="{90F7FC8A-C603-6545-A75C-CAD3E8FF9D28}" dt="2023-10-17T15:48:04.028" v="1125" actId="1076"/>
          <ac:spMkLst>
            <pc:docMk/>
            <pc:sldMk cId="1953187199" sldId="4116"/>
            <ac:spMk id="5" creationId="{B24E4904-24C5-CBAB-CC4B-6D394B45528F}"/>
          </ac:spMkLst>
        </pc:spChg>
        <pc:spChg chg="add del">
          <ac:chgData name="Bob Fojut" userId="d231062e2b8b72d0" providerId="LiveId" clId="{90F7FC8A-C603-6545-A75C-CAD3E8FF9D28}" dt="2023-10-17T15:47:37.030" v="1119" actId="22"/>
          <ac:spMkLst>
            <pc:docMk/>
            <pc:sldMk cId="1953187199" sldId="4116"/>
            <ac:spMk id="7" creationId="{EF50E50F-6709-9D77-590A-3AEB74F9E1D4}"/>
          </ac:spMkLst>
        </pc:spChg>
        <pc:spChg chg="del">
          <ac:chgData name="Bob Fojut" userId="d231062e2b8b72d0" providerId="LiveId" clId="{90F7FC8A-C603-6545-A75C-CAD3E8FF9D28}" dt="2023-10-17T17:53:57.792" v="2273" actId="478"/>
          <ac:spMkLst>
            <pc:docMk/>
            <pc:sldMk cId="1953187199" sldId="4116"/>
            <ac:spMk id="9" creationId="{00000000-0000-0000-0000-000000000000}"/>
          </ac:spMkLst>
        </pc:spChg>
        <pc:spChg chg="add del mod">
          <ac:chgData name="Bob Fojut" userId="d231062e2b8b72d0" providerId="LiveId" clId="{90F7FC8A-C603-6545-A75C-CAD3E8FF9D28}" dt="2023-10-17T15:47:50.594" v="1123" actId="22"/>
          <ac:spMkLst>
            <pc:docMk/>
            <pc:sldMk cId="1953187199" sldId="4116"/>
            <ac:spMk id="10" creationId="{FAB3269A-B5B1-3FAA-4B27-4EEFADE2269F}"/>
          </ac:spMkLst>
        </pc:spChg>
        <pc:spChg chg="add del mod">
          <ac:chgData name="Bob Fojut" userId="d231062e2b8b72d0" providerId="LiveId" clId="{90F7FC8A-C603-6545-A75C-CAD3E8FF9D28}" dt="2023-10-17T17:57:20.011" v="2337" actId="478"/>
          <ac:spMkLst>
            <pc:docMk/>
            <pc:sldMk cId="1953187199" sldId="4116"/>
            <ac:spMk id="11" creationId="{73AA9F32-8FE3-428A-BC22-BA929E55ED90}"/>
          </ac:spMkLst>
        </pc:spChg>
        <pc:spChg chg="add del mod">
          <ac:chgData name="Bob Fojut" userId="d231062e2b8b72d0" providerId="LiveId" clId="{90F7FC8A-C603-6545-A75C-CAD3E8FF9D28}" dt="2023-10-17T18:10:15.900" v="2753" actId="478"/>
          <ac:spMkLst>
            <pc:docMk/>
            <pc:sldMk cId="1953187199" sldId="4116"/>
            <ac:spMk id="12" creationId="{3327D462-9F71-29B1-9D45-95CF1E0F2E81}"/>
          </ac:spMkLst>
        </pc:spChg>
        <pc:spChg chg="add mod">
          <ac:chgData name="Bob Fojut" userId="d231062e2b8b72d0" providerId="LiveId" clId="{90F7FC8A-C603-6545-A75C-CAD3E8FF9D28}" dt="2023-10-17T18:12:32.541" v="2778" actId="207"/>
          <ac:spMkLst>
            <pc:docMk/>
            <pc:sldMk cId="1953187199" sldId="4116"/>
            <ac:spMk id="14" creationId="{57DCE5A7-A559-2C87-AFA7-6CA9257D1BE5}"/>
          </ac:spMkLst>
        </pc:spChg>
        <pc:cxnChg chg="del">
          <ac:chgData name="Bob Fojut" userId="d231062e2b8b72d0" providerId="LiveId" clId="{90F7FC8A-C603-6545-A75C-CAD3E8FF9D28}" dt="2023-10-17T17:57:21.179" v="2338" actId="478"/>
          <ac:cxnSpMkLst>
            <pc:docMk/>
            <pc:sldMk cId="1953187199" sldId="4116"/>
            <ac:cxnSpMk id="4" creationId="{06095148-CA8C-589E-65DD-1CF02DADC9A5}"/>
          </ac:cxnSpMkLst>
        </pc:cxnChg>
        <pc:cxnChg chg="add del mod">
          <ac:chgData name="Bob Fojut" userId="d231062e2b8b72d0" providerId="LiveId" clId="{90F7FC8A-C603-6545-A75C-CAD3E8FF9D28}" dt="2023-10-17T18:10:14.814" v="2752" actId="478"/>
          <ac:cxnSpMkLst>
            <pc:docMk/>
            <pc:sldMk cId="1953187199" sldId="4116"/>
            <ac:cxnSpMk id="13" creationId="{8D05936B-449E-7F58-2C87-6CABC9C5E35A}"/>
          </ac:cxnSpMkLst>
        </pc:cxnChg>
        <pc:cxnChg chg="add mod">
          <ac:chgData name="Bob Fojut" userId="d231062e2b8b72d0" providerId="LiveId" clId="{90F7FC8A-C603-6545-A75C-CAD3E8FF9D28}" dt="2023-10-17T18:10:43.127" v="2761"/>
          <ac:cxnSpMkLst>
            <pc:docMk/>
            <pc:sldMk cId="1953187199" sldId="4116"/>
            <ac:cxnSpMk id="15" creationId="{347DAC17-2D42-3953-C314-21E7F997A5DB}"/>
          </ac:cxnSpMkLst>
        </pc:cxnChg>
      </pc:sldChg>
      <pc:sldChg chg="addSp delSp modSp add mod modTransition modAnim">
        <pc:chgData name="Bob Fojut" userId="d231062e2b8b72d0" providerId="LiveId" clId="{90F7FC8A-C603-6545-A75C-CAD3E8FF9D28}" dt="2023-10-19T17:04:06.745" v="4331"/>
        <pc:sldMkLst>
          <pc:docMk/>
          <pc:sldMk cId="1386036128" sldId="4117"/>
        </pc:sldMkLst>
        <pc:spChg chg="mod">
          <ac:chgData name="Bob Fojut" userId="d231062e2b8b72d0" providerId="LiveId" clId="{90F7FC8A-C603-6545-A75C-CAD3E8FF9D28}" dt="2023-10-17T18:49:10.190" v="3466" actId="1076"/>
          <ac:spMkLst>
            <pc:docMk/>
            <pc:sldMk cId="1386036128" sldId="4117"/>
            <ac:spMk id="2" creationId="{D8196472-8311-87BE-D7CE-435878632420}"/>
          </ac:spMkLst>
        </pc:spChg>
        <pc:spChg chg="mod">
          <ac:chgData name="Bob Fojut" userId="d231062e2b8b72d0" providerId="LiveId" clId="{90F7FC8A-C603-6545-A75C-CAD3E8FF9D28}" dt="2023-10-17T18:50:12.335" v="3476" actId="20577"/>
          <ac:spMkLst>
            <pc:docMk/>
            <pc:sldMk cId="1386036128" sldId="4117"/>
            <ac:spMk id="3" creationId="{FA1CDBC0-E87C-59BB-CE2F-E13981C11A62}"/>
          </ac:spMkLst>
        </pc:spChg>
        <pc:spChg chg="add del mod">
          <ac:chgData name="Bob Fojut" userId="d231062e2b8b72d0" providerId="LiveId" clId="{90F7FC8A-C603-6545-A75C-CAD3E8FF9D28}" dt="2023-10-17T18:10:23.292" v="2757" actId="478"/>
          <ac:spMkLst>
            <pc:docMk/>
            <pc:sldMk cId="1386036128" sldId="4117"/>
            <ac:spMk id="5" creationId="{82A77351-37E6-FACF-66D3-5472E9070F32}"/>
          </ac:spMkLst>
        </pc:spChg>
        <pc:spChg chg="add mod">
          <ac:chgData name="Bob Fojut" userId="d231062e2b8b72d0" providerId="LiveId" clId="{90F7FC8A-C603-6545-A75C-CAD3E8FF9D28}" dt="2023-10-17T18:12:39.370" v="2780" actId="207"/>
          <ac:spMkLst>
            <pc:docMk/>
            <pc:sldMk cId="1386036128" sldId="4117"/>
            <ac:spMk id="7" creationId="{F1EAFEC7-2811-E981-1BD4-5465401215FE}"/>
          </ac:spMkLst>
        </pc:spChg>
        <pc:spChg chg="del">
          <ac:chgData name="Bob Fojut" userId="d231062e2b8b72d0" providerId="LiveId" clId="{90F7FC8A-C603-6545-A75C-CAD3E8FF9D28}" dt="2023-10-17T17:57:29.766" v="2341" actId="478"/>
          <ac:spMkLst>
            <pc:docMk/>
            <pc:sldMk cId="1386036128" sldId="4117"/>
            <ac:spMk id="9" creationId="{00000000-0000-0000-0000-000000000000}"/>
          </ac:spMkLst>
        </pc:spChg>
        <pc:cxnChg chg="del">
          <ac:chgData name="Bob Fojut" userId="d231062e2b8b72d0" providerId="LiveId" clId="{90F7FC8A-C603-6545-A75C-CAD3E8FF9D28}" dt="2023-10-17T17:57:31.144" v="2342" actId="478"/>
          <ac:cxnSpMkLst>
            <pc:docMk/>
            <pc:sldMk cId="1386036128" sldId="4117"/>
            <ac:cxnSpMk id="4" creationId="{06095148-CA8C-589E-65DD-1CF02DADC9A5}"/>
          </ac:cxnSpMkLst>
        </pc:cxnChg>
        <pc:cxnChg chg="add del mod">
          <ac:chgData name="Bob Fojut" userId="d231062e2b8b72d0" providerId="LiveId" clId="{90F7FC8A-C603-6545-A75C-CAD3E8FF9D28}" dt="2023-10-17T18:10:22.108" v="2756" actId="478"/>
          <ac:cxnSpMkLst>
            <pc:docMk/>
            <pc:sldMk cId="1386036128" sldId="4117"/>
            <ac:cxnSpMk id="6" creationId="{96EFEBE1-7885-68FD-C5F5-BABD44773111}"/>
          </ac:cxnSpMkLst>
        </pc:cxnChg>
        <pc:cxnChg chg="add mod">
          <ac:chgData name="Bob Fojut" userId="d231062e2b8b72d0" providerId="LiveId" clId="{90F7FC8A-C603-6545-A75C-CAD3E8FF9D28}" dt="2023-10-17T18:10:46.316" v="2763"/>
          <ac:cxnSpMkLst>
            <pc:docMk/>
            <pc:sldMk cId="1386036128" sldId="4117"/>
            <ac:cxnSpMk id="8" creationId="{86EB86F8-77EB-2C08-A8B0-8ACBE89D1626}"/>
          </ac:cxnSpMkLst>
        </pc:cxnChg>
      </pc:sldChg>
      <pc:sldChg chg="addSp delSp modSp add mod modTransition modAnim">
        <pc:chgData name="Bob Fojut" userId="d231062e2b8b72d0" providerId="LiveId" clId="{90F7FC8A-C603-6545-A75C-CAD3E8FF9D28}" dt="2023-10-19T17:04:14.561" v="4332"/>
        <pc:sldMkLst>
          <pc:docMk/>
          <pc:sldMk cId="2259468678" sldId="4118"/>
        </pc:sldMkLst>
        <pc:spChg chg="mod">
          <ac:chgData name="Bob Fojut" userId="d231062e2b8b72d0" providerId="LiveId" clId="{90F7FC8A-C603-6545-A75C-CAD3E8FF9D28}" dt="2023-10-17T15:56:25.585" v="1381" actId="20577"/>
          <ac:spMkLst>
            <pc:docMk/>
            <pc:sldMk cId="2259468678" sldId="4118"/>
            <ac:spMk id="2" creationId="{D8196472-8311-87BE-D7CE-435878632420}"/>
          </ac:spMkLst>
        </pc:spChg>
        <pc:spChg chg="mod">
          <ac:chgData name="Bob Fojut" userId="d231062e2b8b72d0" providerId="LiveId" clId="{90F7FC8A-C603-6545-A75C-CAD3E8FF9D28}" dt="2023-10-17T16:00:41.139" v="1453" actId="20577"/>
          <ac:spMkLst>
            <pc:docMk/>
            <pc:sldMk cId="2259468678" sldId="4118"/>
            <ac:spMk id="3" creationId="{FA1CDBC0-E87C-59BB-CE2F-E13981C11A62}"/>
          </ac:spMkLst>
        </pc:spChg>
        <pc:spChg chg="add del mod">
          <ac:chgData name="Bob Fojut" userId="d231062e2b8b72d0" providerId="LiveId" clId="{90F7FC8A-C603-6545-A75C-CAD3E8FF9D28}" dt="2023-10-17T18:10:29.509" v="2759" actId="478"/>
          <ac:spMkLst>
            <pc:docMk/>
            <pc:sldMk cId="2259468678" sldId="4118"/>
            <ac:spMk id="5" creationId="{EDC4D1F5-7A35-1094-6A1C-21855B039751}"/>
          </ac:spMkLst>
        </pc:spChg>
        <pc:spChg chg="add mod">
          <ac:chgData name="Bob Fojut" userId="d231062e2b8b72d0" providerId="LiveId" clId="{90F7FC8A-C603-6545-A75C-CAD3E8FF9D28}" dt="2023-10-17T18:12:45.758" v="2781" actId="207"/>
          <ac:spMkLst>
            <pc:docMk/>
            <pc:sldMk cId="2259468678" sldId="4118"/>
            <ac:spMk id="7" creationId="{94C62674-D0C7-3400-8160-56904789EF47}"/>
          </ac:spMkLst>
        </pc:spChg>
        <pc:spChg chg="del">
          <ac:chgData name="Bob Fojut" userId="d231062e2b8b72d0" providerId="LiveId" clId="{90F7FC8A-C603-6545-A75C-CAD3E8FF9D28}" dt="2023-10-17T17:57:37.131" v="2343" actId="478"/>
          <ac:spMkLst>
            <pc:docMk/>
            <pc:sldMk cId="2259468678" sldId="4118"/>
            <ac:spMk id="9" creationId="{00000000-0000-0000-0000-000000000000}"/>
          </ac:spMkLst>
        </pc:spChg>
        <pc:cxnChg chg="del">
          <ac:chgData name="Bob Fojut" userId="d231062e2b8b72d0" providerId="LiveId" clId="{90F7FC8A-C603-6545-A75C-CAD3E8FF9D28}" dt="2023-10-17T17:57:38.145" v="2344" actId="478"/>
          <ac:cxnSpMkLst>
            <pc:docMk/>
            <pc:sldMk cId="2259468678" sldId="4118"/>
            <ac:cxnSpMk id="4" creationId="{06095148-CA8C-589E-65DD-1CF02DADC9A5}"/>
          </ac:cxnSpMkLst>
        </pc:cxnChg>
        <pc:cxnChg chg="add del mod">
          <ac:chgData name="Bob Fojut" userId="d231062e2b8b72d0" providerId="LiveId" clId="{90F7FC8A-C603-6545-A75C-CAD3E8FF9D28}" dt="2023-10-17T18:10:28.159" v="2758" actId="478"/>
          <ac:cxnSpMkLst>
            <pc:docMk/>
            <pc:sldMk cId="2259468678" sldId="4118"/>
            <ac:cxnSpMk id="6" creationId="{C49A94F7-D7BC-1110-73EB-FA9DF8A1438E}"/>
          </ac:cxnSpMkLst>
        </pc:cxnChg>
        <pc:cxnChg chg="add mod">
          <ac:chgData name="Bob Fojut" userId="d231062e2b8b72d0" providerId="LiveId" clId="{90F7FC8A-C603-6545-A75C-CAD3E8FF9D28}" dt="2023-10-17T18:10:51.953" v="2766"/>
          <ac:cxnSpMkLst>
            <pc:docMk/>
            <pc:sldMk cId="2259468678" sldId="4118"/>
            <ac:cxnSpMk id="8" creationId="{F8C1E7DD-77EB-5241-5CC2-283EA546E9BB}"/>
          </ac:cxnSpMkLst>
        </pc:cxnChg>
      </pc:sldChg>
      <pc:sldChg chg="modSp add del mod">
        <pc:chgData name="Bob Fojut" userId="d231062e2b8b72d0" providerId="LiveId" clId="{90F7FC8A-C603-6545-A75C-CAD3E8FF9D28}" dt="2023-10-17T16:00:12.807" v="1445" actId="2696"/>
        <pc:sldMkLst>
          <pc:docMk/>
          <pc:sldMk cId="337725415" sldId="4119"/>
        </pc:sldMkLst>
        <pc:spChg chg="mod">
          <ac:chgData name="Bob Fojut" userId="d231062e2b8b72d0" providerId="LiveId" clId="{90F7FC8A-C603-6545-A75C-CAD3E8FF9D28}" dt="2023-10-17T15:59:03.066" v="1441" actId="20577"/>
          <ac:spMkLst>
            <pc:docMk/>
            <pc:sldMk cId="337725415" sldId="4119"/>
            <ac:spMk id="2" creationId="{D8196472-8311-87BE-D7CE-435878632420}"/>
          </ac:spMkLst>
        </pc:spChg>
      </pc:sldChg>
      <pc:sldChg chg="addSp delSp modSp add mod ord modTransition modAnim modNotesTx">
        <pc:chgData name="Bob Fojut" userId="d231062e2b8b72d0" providerId="LiveId" clId="{90F7FC8A-C603-6545-A75C-CAD3E8FF9D28}" dt="2023-10-19T17:04:24.739" v="4333"/>
        <pc:sldMkLst>
          <pc:docMk/>
          <pc:sldMk cId="4103812488" sldId="4120"/>
        </pc:sldMkLst>
        <pc:spChg chg="mod">
          <ac:chgData name="Bob Fojut" userId="d231062e2b8b72d0" providerId="LiveId" clId="{90F7FC8A-C603-6545-A75C-CAD3E8FF9D28}" dt="2023-10-17T18:16:30.712" v="2820" actId="20577"/>
          <ac:spMkLst>
            <pc:docMk/>
            <pc:sldMk cId="4103812488" sldId="4120"/>
            <ac:spMk id="2" creationId="{D8196472-8311-87BE-D7CE-435878632420}"/>
          </ac:spMkLst>
        </pc:spChg>
        <pc:spChg chg="mod">
          <ac:chgData name="Bob Fojut" userId="d231062e2b8b72d0" providerId="LiveId" clId="{90F7FC8A-C603-6545-A75C-CAD3E8FF9D28}" dt="2023-10-17T18:50:43.549" v="3477" actId="14100"/>
          <ac:spMkLst>
            <pc:docMk/>
            <pc:sldMk cId="4103812488" sldId="4120"/>
            <ac:spMk id="3" creationId="{FA1CDBC0-E87C-59BB-CE2F-E13981C11A62}"/>
          </ac:spMkLst>
        </pc:spChg>
        <pc:spChg chg="add mod">
          <ac:chgData name="Bob Fojut" userId="d231062e2b8b72d0" providerId="LiveId" clId="{90F7FC8A-C603-6545-A75C-CAD3E8FF9D28}" dt="2023-10-17T18:12:56.042" v="2783" actId="207"/>
          <ac:spMkLst>
            <pc:docMk/>
            <pc:sldMk cId="4103812488" sldId="4120"/>
            <ac:spMk id="5" creationId="{205DC256-8D7B-59C8-441A-3186F70D1EBF}"/>
          </ac:spMkLst>
        </pc:spChg>
        <pc:spChg chg="del">
          <ac:chgData name="Bob Fojut" userId="d231062e2b8b72d0" providerId="LiveId" clId="{90F7FC8A-C603-6545-A75C-CAD3E8FF9D28}" dt="2023-10-17T17:57:56.801" v="2350" actId="478"/>
          <ac:spMkLst>
            <pc:docMk/>
            <pc:sldMk cId="4103812488" sldId="4120"/>
            <ac:spMk id="9" creationId="{00000000-0000-0000-0000-000000000000}"/>
          </ac:spMkLst>
        </pc:spChg>
        <pc:cxnChg chg="del">
          <ac:chgData name="Bob Fojut" userId="d231062e2b8b72d0" providerId="LiveId" clId="{90F7FC8A-C603-6545-A75C-CAD3E8FF9D28}" dt="2023-10-17T17:57:57.923" v="2351" actId="478"/>
          <ac:cxnSpMkLst>
            <pc:docMk/>
            <pc:sldMk cId="4103812488" sldId="4120"/>
            <ac:cxnSpMk id="4" creationId="{06095148-CA8C-589E-65DD-1CF02DADC9A5}"/>
          </ac:cxnSpMkLst>
        </pc:cxnChg>
        <pc:cxnChg chg="add mod">
          <ac:chgData name="Bob Fojut" userId="d231062e2b8b72d0" providerId="LiveId" clId="{90F7FC8A-C603-6545-A75C-CAD3E8FF9D28}" dt="2023-10-17T18:08:14.415" v="2702"/>
          <ac:cxnSpMkLst>
            <pc:docMk/>
            <pc:sldMk cId="4103812488" sldId="4120"/>
            <ac:cxnSpMk id="6" creationId="{0EDBF7F0-06B5-0473-7EBC-31C737570147}"/>
          </ac:cxnSpMkLst>
        </pc:cxnChg>
      </pc:sldChg>
      <pc:sldChg chg="modSp add del mod">
        <pc:chgData name="Bob Fojut" userId="d231062e2b8b72d0" providerId="LiveId" clId="{90F7FC8A-C603-6545-A75C-CAD3E8FF9D28}" dt="2023-10-17T16:00:29.808" v="1448" actId="2696"/>
        <pc:sldMkLst>
          <pc:docMk/>
          <pc:sldMk cId="439935325" sldId="4121"/>
        </pc:sldMkLst>
        <pc:spChg chg="mod">
          <ac:chgData name="Bob Fojut" userId="d231062e2b8b72d0" providerId="LiveId" clId="{90F7FC8A-C603-6545-A75C-CAD3E8FF9D28}" dt="2023-10-17T15:59:15.823" v="1443" actId="20577"/>
          <ac:spMkLst>
            <pc:docMk/>
            <pc:sldMk cId="439935325" sldId="4121"/>
            <ac:spMk id="2" creationId="{D8196472-8311-87BE-D7CE-435878632420}"/>
          </ac:spMkLst>
        </pc:spChg>
      </pc:sldChg>
      <pc:sldChg chg="addSp delSp modSp add mod modTransition">
        <pc:chgData name="Bob Fojut" userId="d231062e2b8b72d0" providerId="LiveId" clId="{90F7FC8A-C603-6545-A75C-CAD3E8FF9D28}" dt="2023-10-19T16:58:17.810" v="4288"/>
        <pc:sldMkLst>
          <pc:docMk/>
          <pc:sldMk cId="96479825" sldId="4122"/>
        </pc:sldMkLst>
        <pc:spChg chg="add del mod">
          <ac:chgData name="Bob Fojut" userId="d231062e2b8b72d0" providerId="LiveId" clId="{90F7FC8A-C603-6545-A75C-CAD3E8FF9D28}" dt="2023-10-17T17:54:16.306" v="2276"/>
          <ac:spMkLst>
            <pc:docMk/>
            <pc:sldMk cId="96479825" sldId="4122"/>
            <ac:spMk id="2" creationId="{3BB64FE1-64D4-735A-E04C-A7E2A6104F06}"/>
          </ac:spMkLst>
        </pc:spChg>
        <pc:spChg chg="add del mod">
          <ac:chgData name="Bob Fojut" userId="d231062e2b8b72d0" providerId="LiveId" clId="{90F7FC8A-C603-6545-A75C-CAD3E8FF9D28}" dt="2023-10-17T17:57:25.706" v="2339" actId="478"/>
          <ac:spMkLst>
            <pc:docMk/>
            <pc:sldMk cId="96479825" sldId="4122"/>
            <ac:spMk id="3" creationId="{91FD4D57-7B44-A989-E752-1DBCD5A16E91}"/>
          </ac:spMkLst>
        </pc:spChg>
        <pc:spChg chg="add del mod">
          <ac:chgData name="Bob Fojut" userId="d231062e2b8b72d0" providerId="LiveId" clId="{90F7FC8A-C603-6545-A75C-CAD3E8FF9D28}" dt="2023-10-17T18:10:19.613" v="2755" actId="478"/>
          <ac:spMkLst>
            <pc:docMk/>
            <pc:sldMk cId="96479825" sldId="4122"/>
            <ac:spMk id="5" creationId="{BE986B36-1786-13FB-5B7C-56EDD69B9DEC}"/>
          </ac:spMkLst>
        </pc:spChg>
        <pc:spChg chg="mod">
          <ac:chgData name="Bob Fojut" userId="d231062e2b8b72d0" providerId="LiveId" clId="{90F7FC8A-C603-6545-A75C-CAD3E8FF9D28}" dt="2023-10-17T17:48:14.515" v="2150" actId="1076"/>
          <ac:spMkLst>
            <pc:docMk/>
            <pc:sldMk cId="96479825" sldId="4122"/>
            <ac:spMk id="7" creationId="{BBFDC72F-2246-369A-AA25-457CC8CD98B2}"/>
          </ac:spMkLst>
        </pc:spChg>
        <pc:spChg chg="add mod">
          <ac:chgData name="Bob Fojut" userId="d231062e2b8b72d0" providerId="LiveId" clId="{90F7FC8A-C603-6545-A75C-CAD3E8FF9D28}" dt="2023-10-17T18:12:35.929" v="2779" actId="207"/>
          <ac:spMkLst>
            <pc:docMk/>
            <pc:sldMk cId="96479825" sldId="4122"/>
            <ac:spMk id="8" creationId="{B65C52B1-3D2D-3DDB-278F-C62E00F30FE2}"/>
          </ac:spMkLst>
        </pc:spChg>
        <pc:spChg chg="del">
          <ac:chgData name="Bob Fojut" userId="d231062e2b8b72d0" providerId="LiveId" clId="{90F7FC8A-C603-6545-A75C-CAD3E8FF9D28}" dt="2023-10-17T17:54:17.854" v="2277" actId="478"/>
          <ac:spMkLst>
            <pc:docMk/>
            <pc:sldMk cId="96479825" sldId="4122"/>
            <ac:spMk id="9" creationId="{00000000-0000-0000-0000-000000000000}"/>
          </ac:spMkLst>
        </pc:spChg>
        <pc:cxnChg chg="del">
          <ac:chgData name="Bob Fojut" userId="d231062e2b8b72d0" providerId="LiveId" clId="{90F7FC8A-C603-6545-A75C-CAD3E8FF9D28}" dt="2023-10-17T17:57:26.956" v="2340" actId="478"/>
          <ac:cxnSpMkLst>
            <pc:docMk/>
            <pc:sldMk cId="96479825" sldId="4122"/>
            <ac:cxnSpMk id="4" creationId="{06095148-CA8C-589E-65DD-1CF02DADC9A5}"/>
          </ac:cxnSpMkLst>
        </pc:cxnChg>
        <pc:cxnChg chg="add del mod">
          <ac:chgData name="Bob Fojut" userId="d231062e2b8b72d0" providerId="LiveId" clId="{90F7FC8A-C603-6545-A75C-CAD3E8FF9D28}" dt="2023-10-17T18:10:18.543" v="2754" actId="478"/>
          <ac:cxnSpMkLst>
            <pc:docMk/>
            <pc:sldMk cId="96479825" sldId="4122"/>
            <ac:cxnSpMk id="6" creationId="{8544A92A-BF4A-AD7C-1429-2AC2081EC8B8}"/>
          </ac:cxnSpMkLst>
        </pc:cxnChg>
        <pc:cxnChg chg="add mod">
          <ac:chgData name="Bob Fojut" userId="d231062e2b8b72d0" providerId="LiveId" clId="{90F7FC8A-C603-6545-A75C-CAD3E8FF9D28}" dt="2023-10-17T18:10:44.552" v="2762"/>
          <ac:cxnSpMkLst>
            <pc:docMk/>
            <pc:sldMk cId="96479825" sldId="4122"/>
            <ac:cxnSpMk id="10" creationId="{F76D9A8C-D850-8C51-2461-ACBEFF4112E5}"/>
          </ac:cxnSpMkLst>
        </pc:cxnChg>
      </pc:sldChg>
      <pc:sldChg chg="addSp delSp modSp add mod modTransition delAnim modAnim">
        <pc:chgData name="Bob Fojut" userId="d231062e2b8b72d0" providerId="LiveId" clId="{90F7FC8A-C603-6545-A75C-CAD3E8FF9D28}" dt="2023-10-19T16:58:17.810" v="4288"/>
        <pc:sldMkLst>
          <pc:docMk/>
          <pc:sldMk cId="442133551" sldId="4123"/>
        </pc:sldMkLst>
        <pc:spChg chg="del">
          <ac:chgData name="Bob Fojut" userId="d231062e2b8b72d0" providerId="LiveId" clId="{90F7FC8A-C603-6545-A75C-CAD3E8FF9D28}" dt="2023-10-17T16:32:01.996" v="1528" actId="478"/>
          <ac:spMkLst>
            <pc:docMk/>
            <pc:sldMk cId="442133551" sldId="4123"/>
            <ac:spMk id="2" creationId="{D8196472-8311-87BE-D7CE-435878632420}"/>
          </ac:spMkLst>
        </pc:spChg>
        <pc:spChg chg="del mod">
          <ac:chgData name="Bob Fojut" userId="d231062e2b8b72d0" providerId="LiveId" clId="{90F7FC8A-C603-6545-A75C-CAD3E8FF9D28}" dt="2023-10-17T16:32:29.167" v="1538" actId="478"/>
          <ac:spMkLst>
            <pc:docMk/>
            <pc:sldMk cId="442133551" sldId="4123"/>
            <ac:spMk id="3" creationId="{FA1CDBC0-E87C-59BB-CE2F-E13981C11A62}"/>
          </ac:spMkLst>
        </pc:spChg>
        <pc:spChg chg="add mod">
          <ac:chgData name="Bob Fojut" userId="d231062e2b8b72d0" providerId="LiveId" clId="{90F7FC8A-C603-6545-A75C-CAD3E8FF9D28}" dt="2023-10-17T18:13:08.354" v="2785" actId="207"/>
          <ac:spMkLst>
            <pc:docMk/>
            <pc:sldMk cId="442133551" sldId="4123"/>
            <ac:spMk id="6" creationId="{92C20962-3739-63BB-52E0-91897767FBE2}"/>
          </ac:spMkLst>
        </pc:spChg>
        <pc:spChg chg="del">
          <ac:chgData name="Bob Fojut" userId="d231062e2b8b72d0" providerId="LiveId" clId="{90F7FC8A-C603-6545-A75C-CAD3E8FF9D28}" dt="2023-10-17T17:58:06.570" v="2354" actId="478"/>
          <ac:spMkLst>
            <pc:docMk/>
            <pc:sldMk cId="442133551" sldId="4123"/>
            <ac:spMk id="9" creationId="{00000000-0000-0000-0000-000000000000}"/>
          </ac:spMkLst>
        </pc:spChg>
        <pc:picChg chg="add del mod">
          <ac:chgData name="Bob Fojut" userId="d231062e2b8b72d0" providerId="LiveId" clId="{90F7FC8A-C603-6545-A75C-CAD3E8FF9D28}" dt="2023-10-17T16:33:59.557" v="1550" actId="1076"/>
          <ac:picMkLst>
            <pc:docMk/>
            <pc:sldMk cId="442133551" sldId="4123"/>
            <ac:picMk id="5" creationId="{1D06F75E-AF01-DA14-8967-0F21EFC5ED17}"/>
          </ac:picMkLst>
        </pc:picChg>
        <pc:cxnChg chg="del">
          <ac:chgData name="Bob Fojut" userId="d231062e2b8b72d0" providerId="LiveId" clId="{90F7FC8A-C603-6545-A75C-CAD3E8FF9D28}" dt="2023-10-17T17:58:07.540" v="2355" actId="478"/>
          <ac:cxnSpMkLst>
            <pc:docMk/>
            <pc:sldMk cId="442133551" sldId="4123"/>
            <ac:cxnSpMk id="4" creationId="{06095148-CA8C-589E-65DD-1CF02DADC9A5}"/>
          </ac:cxnSpMkLst>
        </pc:cxnChg>
        <pc:cxnChg chg="add mod">
          <ac:chgData name="Bob Fojut" userId="d231062e2b8b72d0" providerId="LiveId" clId="{90F7FC8A-C603-6545-A75C-CAD3E8FF9D28}" dt="2023-10-17T18:08:18.224" v="2704"/>
          <ac:cxnSpMkLst>
            <pc:docMk/>
            <pc:sldMk cId="442133551" sldId="4123"/>
            <ac:cxnSpMk id="7" creationId="{290093FE-78AD-600A-6855-FB55F545D475}"/>
          </ac:cxnSpMkLst>
        </pc:cxnChg>
      </pc:sldChg>
      <pc:sldChg chg="addSp delSp modSp add mod ord modTransition delAnim modNotesTx">
        <pc:chgData name="Bob Fojut" userId="d231062e2b8b72d0" providerId="LiveId" clId="{90F7FC8A-C603-6545-A75C-CAD3E8FF9D28}" dt="2023-10-19T16:58:17.810" v="4288"/>
        <pc:sldMkLst>
          <pc:docMk/>
          <pc:sldMk cId="110279190" sldId="4124"/>
        </pc:sldMkLst>
        <pc:spChg chg="mod">
          <ac:chgData name="Bob Fojut" userId="d231062e2b8b72d0" providerId="LiveId" clId="{90F7FC8A-C603-6545-A75C-CAD3E8FF9D28}" dt="2023-10-17T16:37:28.603" v="1673" actId="20577"/>
          <ac:spMkLst>
            <pc:docMk/>
            <pc:sldMk cId="110279190" sldId="4124"/>
            <ac:spMk id="2" creationId="{D8196472-8311-87BE-D7CE-435878632420}"/>
          </ac:spMkLst>
        </pc:spChg>
        <pc:spChg chg="del">
          <ac:chgData name="Bob Fojut" userId="d231062e2b8b72d0" providerId="LiveId" clId="{90F7FC8A-C603-6545-A75C-CAD3E8FF9D28}" dt="2023-10-17T16:37:34.259" v="1674" actId="478"/>
          <ac:spMkLst>
            <pc:docMk/>
            <pc:sldMk cId="110279190" sldId="4124"/>
            <ac:spMk id="3" creationId="{FA1CDBC0-E87C-59BB-CE2F-E13981C11A62}"/>
          </ac:spMkLst>
        </pc:spChg>
        <pc:spChg chg="add mod">
          <ac:chgData name="Bob Fojut" userId="d231062e2b8b72d0" providerId="LiveId" clId="{90F7FC8A-C603-6545-A75C-CAD3E8FF9D28}" dt="2023-10-17T18:13:23.067" v="2789" actId="207"/>
          <ac:spMkLst>
            <pc:docMk/>
            <pc:sldMk cId="110279190" sldId="4124"/>
            <ac:spMk id="6" creationId="{4F2D9AA7-A32A-F849-E778-9789412B66F1}"/>
          </ac:spMkLst>
        </pc:spChg>
        <pc:spChg chg="del">
          <ac:chgData name="Bob Fojut" userId="d231062e2b8b72d0" providerId="LiveId" clId="{90F7FC8A-C603-6545-A75C-CAD3E8FF9D28}" dt="2023-10-17T17:58:28.645" v="2362" actId="478"/>
          <ac:spMkLst>
            <pc:docMk/>
            <pc:sldMk cId="110279190" sldId="4124"/>
            <ac:spMk id="9" creationId="{00000000-0000-0000-0000-000000000000}"/>
          </ac:spMkLst>
        </pc:spChg>
        <pc:graphicFrameChg chg="add mod">
          <ac:chgData name="Bob Fojut" userId="d231062e2b8b72d0" providerId="LiveId" clId="{90F7FC8A-C603-6545-A75C-CAD3E8FF9D28}" dt="2023-10-17T16:37:51.155" v="1676" actId="1076"/>
          <ac:graphicFrameMkLst>
            <pc:docMk/>
            <pc:sldMk cId="110279190" sldId="4124"/>
            <ac:graphicFrameMk id="5" creationId="{A41A26D1-61A4-34B5-7A94-04A63B98FF11}"/>
          </ac:graphicFrameMkLst>
        </pc:graphicFrameChg>
        <pc:cxnChg chg="del">
          <ac:chgData name="Bob Fojut" userId="d231062e2b8b72d0" providerId="LiveId" clId="{90F7FC8A-C603-6545-A75C-CAD3E8FF9D28}" dt="2023-10-17T17:58:29.495" v="2363" actId="478"/>
          <ac:cxnSpMkLst>
            <pc:docMk/>
            <pc:sldMk cId="110279190" sldId="4124"/>
            <ac:cxnSpMk id="4" creationId="{06095148-CA8C-589E-65DD-1CF02DADC9A5}"/>
          </ac:cxnSpMkLst>
        </pc:cxnChg>
        <pc:cxnChg chg="add mod">
          <ac:chgData name="Bob Fojut" userId="d231062e2b8b72d0" providerId="LiveId" clId="{90F7FC8A-C603-6545-A75C-CAD3E8FF9D28}" dt="2023-10-17T18:08:35.514" v="2708"/>
          <ac:cxnSpMkLst>
            <pc:docMk/>
            <pc:sldMk cId="110279190" sldId="4124"/>
            <ac:cxnSpMk id="7" creationId="{64A06BA7-7970-8011-6845-A56FD9C77AE2}"/>
          </ac:cxnSpMkLst>
        </pc:cxnChg>
      </pc:sldChg>
      <pc:sldChg chg="addSp delSp modSp add mod modTransition modAnim modNotesTx">
        <pc:chgData name="Bob Fojut" userId="d231062e2b8b72d0" providerId="LiveId" clId="{90F7FC8A-C603-6545-A75C-CAD3E8FF9D28}" dt="2023-10-19T17:04:53.829" v="4338"/>
        <pc:sldMkLst>
          <pc:docMk/>
          <pc:sldMk cId="654474242" sldId="4125"/>
        </pc:sldMkLst>
        <pc:spChg chg="mod">
          <ac:chgData name="Bob Fojut" userId="d231062e2b8b72d0" providerId="LiveId" clId="{90F7FC8A-C603-6545-A75C-CAD3E8FF9D28}" dt="2023-10-17T16:34:54.990" v="1565" actId="20577"/>
          <ac:spMkLst>
            <pc:docMk/>
            <pc:sldMk cId="654474242" sldId="4125"/>
            <ac:spMk id="2" creationId="{D8196472-8311-87BE-D7CE-435878632420}"/>
          </ac:spMkLst>
        </pc:spChg>
        <pc:spChg chg="mod">
          <ac:chgData name="Bob Fojut" userId="d231062e2b8b72d0" providerId="LiveId" clId="{90F7FC8A-C603-6545-A75C-CAD3E8FF9D28}" dt="2023-10-17T18:19:41.475" v="2867" actId="1076"/>
          <ac:spMkLst>
            <pc:docMk/>
            <pc:sldMk cId="654474242" sldId="4125"/>
            <ac:spMk id="3" creationId="{FA1CDBC0-E87C-59BB-CE2F-E13981C11A62}"/>
          </ac:spMkLst>
        </pc:spChg>
        <pc:spChg chg="add mod">
          <ac:chgData name="Bob Fojut" userId="d231062e2b8b72d0" providerId="LiveId" clId="{90F7FC8A-C603-6545-A75C-CAD3E8FF9D28}" dt="2023-10-17T18:13:15.756" v="2787" actId="207"/>
          <ac:spMkLst>
            <pc:docMk/>
            <pc:sldMk cId="654474242" sldId="4125"/>
            <ac:spMk id="5" creationId="{5466B73C-EE2D-3688-9F90-21886A96B305}"/>
          </ac:spMkLst>
        </pc:spChg>
        <pc:spChg chg="del">
          <ac:chgData name="Bob Fojut" userId="d231062e2b8b72d0" providerId="LiveId" clId="{90F7FC8A-C603-6545-A75C-CAD3E8FF9D28}" dt="2023-10-17T17:58:19.288" v="2358" actId="478"/>
          <ac:spMkLst>
            <pc:docMk/>
            <pc:sldMk cId="654474242" sldId="4125"/>
            <ac:spMk id="9" creationId="{00000000-0000-0000-0000-000000000000}"/>
          </ac:spMkLst>
        </pc:spChg>
        <pc:cxnChg chg="del">
          <ac:chgData name="Bob Fojut" userId="d231062e2b8b72d0" providerId="LiveId" clId="{90F7FC8A-C603-6545-A75C-CAD3E8FF9D28}" dt="2023-10-17T17:58:20.287" v="2359" actId="478"/>
          <ac:cxnSpMkLst>
            <pc:docMk/>
            <pc:sldMk cId="654474242" sldId="4125"/>
            <ac:cxnSpMk id="4" creationId="{06095148-CA8C-589E-65DD-1CF02DADC9A5}"/>
          </ac:cxnSpMkLst>
        </pc:cxnChg>
        <pc:cxnChg chg="add mod">
          <ac:chgData name="Bob Fojut" userId="d231062e2b8b72d0" providerId="LiveId" clId="{90F7FC8A-C603-6545-A75C-CAD3E8FF9D28}" dt="2023-10-17T18:08:31.999" v="2706"/>
          <ac:cxnSpMkLst>
            <pc:docMk/>
            <pc:sldMk cId="654474242" sldId="4125"/>
            <ac:cxnSpMk id="6" creationId="{BF391150-E6AD-6962-4852-E0887B785063}"/>
          </ac:cxnSpMkLst>
        </pc:cxnChg>
      </pc:sldChg>
      <pc:sldChg chg="addSp delSp modSp add mod modTransition modAnim modNotesTx">
        <pc:chgData name="Bob Fojut" userId="d231062e2b8b72d0" providerId="LiveId" clId="{90F7FC8A-C603-6545-A75C-CAD3E8FF9D28}" dt="2023-10-19T17:05:06.473" v="4344"/>
        <pc:sldMkLst>
          <pc:docMk/>
          <pc:sldMk cId="730156203" sldId="4126"/>
        </pc:sldMkLst>
        <pc:spChg chg="mod">
          <ac:chgData name="Bob Fojut" userId="d231062e2b8b72d0" providerId="LiveId" clId="{90F7FC8A-C603-6545-A75C-CAD3E8FF9D28}" dt="2023-10-17T16:36:20.150" v="1635" actId="20577"/>
          <ac:spMkLst>
            <pc:docMk/>
            <pc:sldMk cId="730156203" sldId="4126"/>
            <ac:spMk id="2" creationId="{D8196472-8311-87BE-D7CE-435878632420}"/>
          </ac:spMkLst>
        </pc:spChg>
        <pc:spChg chg="mod">
          <ac:chgData name="Bob Fojut" userId="d231062e2b8b72d0" providerId="LiveId" clId="{90F7FC8A-C603-6545-A75C-CAD3E8FF9D28}" dt="2023-10-17T18:51:40.229" v="3488" actId="20577"/>
          <ac:spMkLst>
            <pc:docMk/>
            <pc:sldMk cId="730156203" sldId="4126"/>
            <ac:spMk id="3" creationId="{FA1CDBC0-E87C-59BB-CE2F-E13981C11A62}"/>
          </ac:spMkLst>
        </pc:spChg>
        <pc:spChg chg="add mod">
          <ac:chgData name="Bob Fojut" userId="d231062e2b8b72d0" providerId="LiveId" clId="{90F7FC8A-C603-6545-A75C-CAD3E8FF9D28}" dt="2023-10-17T18:13:19.465" v="2788" actId="207"/>
          <ac:spMkLst>
            <pc:docMk/>
            <pc:sldMk cId="730156203" sldId="4126"/>
            <ac:spMk id="5" creationId="{07000849-9010-9E4C-B63D-E237EF7A0ABE}"/>
          </ac:spMkLst>
        </pc:spChg>
        <pc:spChg chg="del">
          <ac:chgData name="Bob Fojut" userId="d231062e2b8b72d0" providerId="LiveId" clId="{90F7FC8A-C603-6545-A75C-CAD3E8FF9D28}" dt="2023-10-17T17:58:23.016" v="2360" actId="478"/>
          <ac:spMkLst>
            <pc:docMk/>
            <pc:sldMk cId="730156203" sldId="4126"/>
            <ac:spMk id="9" creationId="{00000000-0000-0000-0000-000000000000}"/>
          </ac:spMkLst>
        </pc:spChg>
        <pc:cxnChg chg="del">
          <ac:chgData name="Bob Fojut" userId="d231062e2b8b72d0" providerId="LiveId" clId="{90F7FC8A-C603-6545-A75C-CAD3E8FF9D28}" dt="2023-10-17T17:58:23.863" v="2361" actId="478"/>
          <ac:cxnSpMkLst>
            <pc:docMk/>
            <pc:sldMk cId="730156203" sldId="4126"/>
            <ac:cxnSpMk id="4" creationId="{06095148-CA8C-589E-65DD-1CF02DADC9A5}"/>
          </ac:cxnSpMkLst>
        </pc:cxnChg>
        <pc:cxnChg chg="add mod">
          <ac:chgData name="Bob Fojut" userId="d231062e2b8b72d0" providerId="LiveId" clId="{90F7FC8A-C603-6545-A75C-CAD3E8FF9D28}" dt="2023-10-17T18:08:33.670" v="2707"/>
          <ac:cxnSpMkLst>
            <pc:docMk/>
            <pc:sldMk cId="730156203" sldId="4126"/>
            <ac:cxnSpMk id="6" creationId="{57BDF917-93E7-2CD8-9CAC-B85DF06BF830}"/>
          </ac:cxnSpMkLst>
        </pc:cxnChg>
      </pc:sldChg>
      <pc:sldChg chg="addSp delSp modSp add mod ord modTransition modAnim modNotesTx">
        <pc:chgData name="Bob Fojut" userId="d231062e2b8b72d0" providerId="LiveId" clId="{90F7FC8A-C603-6545-A75C-CAD3E8FF9D28}" dt="2023-10-19T17:05:33.510" v="4354"/>
        <pc:sldMkLst>
          <pc:docMk/>
          <pc:sldMk cId="2029702235" sldId="4127"/>
        </pc:sldMkLst>
        <pc:spChg chg="mod">
          <ac:chgData name="Bob Fojut" userId="d231062e2b8b72d0" providerId="LiveId" clId="{90F7FC8A-C603-6545-A75C-CAD3E8FF9D28}" dt="2023-10-17T16:39:13.684" v="1696" actId="20577"/>
          <ac:spMkLst>
            <pc:docMk/>
            <pc:sldMk cId="2029702235" sldId="4127"/>
            <ac:spMk id="2" creationId="{D8196472-8311-87BE-D7CE-435878632420}"/>
          </ac:spMkLst>
        </pc:spChg>
        <pc:spChg chg="mod">
          <ac:chgData name="Bob Fojut" userId="d231062e2b8b72d0" providerId="LiveId" clId="{90F7FC8A-C603-6545-A75C-CAD3E8FF9D28}" dt="2023-10-17T18:51:55.506" v="3490" actId="20577"/>
          <ac:spMkLst>
            <pc:docMk/>
            <pc:sldMk cId="2029702235" sldId="4127"/>
            <ac:spMk id="3" creationId="{FA1CDBC0-E87C-59BB-CE2F-E13981C11A62}"/>
          </ac:spMkLst>
        </pc:spChg>
        <pc:spChg chg="add mod">
          <ac:chgData name="Bob Fojut" userId="d231062e2b8b72d0" providerId="LiveId" clId="{90F7FC8A-C603-6545-A75C-CAD3E8FF9D28}" dt="2023-10-17T18:13:26.868" v="2790" actId="207"/>
          <ac:spMkLst>
            <pc:docMk/>
            <pc:sldMk cId="2029702235" sldId="4127"/>
            <ac:spMk id="5" creationId="{D7650170-677B-FDA3-31F3-419B2EC7CD73}"/>
          </ac:spMkLst>
        </pc:spChg>
        <pc:spChg chg="del">
          <ac:chgData name="Bob Fojut" userId="d231062e2b8b72d0" providerId="LiveId" clId="{90F7FC8A-C603-6545-A75C-CAD3E8FF9D28}" dt="2023-10-17T17:58:32.368" v="2364" actId="478"/>
          <ac:spMkLst>
            <pc:docMk/>
            <pc:sldMk cId="2029702235" sldId="4127"/>
            <ac:spMk id="9" creationId="{00000000-0000-0000-0000-000000000000}"/>
          </ac:spMkLst>
        </pc:spChg>
        <pc:cxnChg chg="del">
          <ac:chgData name="Bob Fojut" userId="d231062e2b8b72d0" providerId="LiveId" clId="{90F7FC8A-C603-6545-A75C-CAD3E8FF9D28}" dt="2023-10-17T17:58:33.358" v="2365" actId="478"/>
          <ac:cxnSpMkLst>
            <pc:docMk/>
            <pc:sldMk cId="2029702235" sldId="4127"/>
            <ac:cxnSpMk id="4" creationId="{06095148-CA8C-589E-65DD-1CF02DADC9A5}"/>
          </ac:cxnSpMkLst>
        </pc:cxnChg>
        <pc:cxnChg chg="add mod">
          <ac:chgData name="Bob Fojut" userId="d231062e2b8b72d0" providerId="LiveId" clId="{90F7FC8A-C603-6545-A75C-CAD3E8FF9D28}" dt="2023-10-17T18:08:37.354" v="2709"/>
          <ac:cxnSpMkLst>
            <pc:docMk/>
            <pc:sldMk cId="2029702235" sldId="4127"/>
            <ac:cxnSpMk id="6" creationId="{0126DD42-E56F-2103-0BD9-E6B34B43FE65}"/>
          </ac:cxnSpMkLst>
        </pc:cxnChg>
      </pc:sldChg>
      <pc:sldChg chg="addSp delSp modSp add mod modTransition modAnim modNotes modNotesTx">
        <pc:chgData name="Bob Fojut" userId="d231062e2b8b72d0" providerId="LiveId" clId="{90F7FC8A-C603-6545-A75C-CAD3E8FF9D28}" dt="2023-10-25T16:13:40.346" v="4688" actId="27636"/>
        <pc:sldMkLst>
          <pc:docMk/>
          <pc:sldMk cId="2576768210" sldId="4128"/>
        </pc:sldMkLst>
        <pc:spChg chg="mod">
          <ac:chgData name="Bob Fojut" userId="d231062e2b8b72d0" providerId="LiveId" clId="{90F7FC8A-C603-6545-A75C-CAD3E8FF9D28}" dt="2023-10-17T16:31:40.895" v="1527" actId="20577"/>
          <ac:spMkLst>
            <pc:docMk/>
            <pc:sldMk cId="2576768210" sldId="4128"/>
            <ac:spMk id="2" creationId="{D8196472-8311-87BE-D7CE-435878632420}"/>
          </ac:spMkLst>
        </pc:spChg>
        <pc:spChg chg="mod">
          <ac:chgData name="Bob Fojut" userId="d231062e2b8b72d0" providerId="LiveId" clId="{90F7FC8A-C603-6545-A75C-CAD3E8FF9D28}" dt="2023-10-17T18:17:14.764" v="2841" actId="255"/>
          <ac:spMkLst>
            <pc:docMk/>
            <pc:sldMk cId="2576768210" sldId="4128"/>
            <ac:spMk id="3" creationId="{FA1CDBC0-E87C-59BB-CE2F-E13981C11A62}"/>
          </ac:spMkLst>
        </pc:spChg>
        <pc:spChg chg="add mod">
          <ac:chgData name="Bob Fojut" userId="d231062e2b8b72d0" providerId="LiveId" clId="{90F7FC8A-C603-6545-A75C-CAD3E8FF9D28}" dt="2023-10-17T18:13:04.955" v="2784" actId="207"/>
          <ac:spMkLst>
            <pc:docMk/>
            <pc:sldMk cId="2576768210" sldId="4128"/>
            <ac:spMk id="5" creationId="{084D2BE6-69AE-65BC-DB69-C4F77AD3041E}"/>
          </ac:spMkLst>
        </pc:spChg>
        <pc:spChg chg="del">
          <ac:chgData name="Bob Fojut" userId="d231062e2b8b72d0" providerId="LiveId" clId="{90F7FC8A-C603-6545-A75C-CAD3E8FF9D28}" dt="2023-10-17T17:58:02.987" v="2352" actId="478"/>
          <ac:spMkLst>
            <pc:docMk/>
            <pc:sldMk cId="2576768210" sldId="4128"/>
            <ac:spMk id="9" creationId="{00000000-0000-0000-0000-000000000000}"/>
          </ac:spMkLst>
        </pc:spChg>
        <pc:cxnChg chg="del">
          <ac:chgData name="Bob Fojut" userId="d231062e2b8b72d0" providerId="LiveId" clId="{90F7FC8A-C603-6545-A75C-CAD3E8FF9D28}" dt="2023-10-17T17:58:03.816" v="2353" actId="478"/>
          <ac:cxnSpMkLst>
            <pc:docMk/>
            <pc:sldMk cId="2576768210" sldId="4128"/>
            <ac:cxnSpMk id="4" creationId="{06095148-CA8C-589E-65DD-1CF02DADC9A5}"/>
          </ac:cxnSpMkLst>
        </pc:cxnChg>
        <pc:cxnChg chg="add mod">
          <ac:chgData name="Bob Fojut" userId="d231062e2b8b72d0" providerId="LiveId" clId="{90F7FC8A-C603-6545-A75C-CAD3E8FF9D28}" dt="2023-10-17T18:08:16.218" v="2703"/>
          <ac:cxnSpMkLst>
            <pc:docMk/>
            <pc:sldMk cId="2576768210" sldId="4128"/>
            <ac:cxnSpMk id="6" creationId="{45AA23E3-D690-EEA3-5591-8383588E9CAE}"/>
          </ac:cxnSpMkLst>
        </pc:cxnChg>
      </pc:sldChg>
      <pc:sldChg chg="addSp delSp modSp add mod modTransition modAnim modNotesTx">
        <pc:chgData name="Bob Fojut" userId="d231062e2b8b72d0" providerId="LiveId" clId="{90F7FC8A-C603-6545-A75C-CAD3E8FF9D28}" dt="2023-10-19T17:05:40.219" v="4355"/>
        <pc:sldMkLst>
          <pc:docMk/>
          <pc:sldMk cId="1843550134" sldId="4129"/>
        </pc:sldMkLst>
        <pc:spChg chg="mod">
          <ac:chgData name="Bob Fojut" userId="d231062e2b8b72d0" providerId="LiveId" clId="{90F7FC8A-C603-6545-A75C-CAD3E8FF9D28}" dt="2023-10-17T16:40:25.772" v="1727" actId="20577"/>
          <ac:spMkLst>
            <pc:docMk/>
            <pc:sldMk cId="1843550134" sldId="4129"/>
            <ac:spMk id="2" creationId="{D8196472-8311-87BE-D7CE-435878632420}"/>
          </ac:spMkLst>
        </pc:spChg>
        <pc:spChg chg="mod">
          <ac:chgData name="Bob Fojut" userId="d231062e2b8b72d0" providerId="LiveId" clId="{90F7FC8A-C603-6545-A75C-CAD3E8FF9D28}" dt="2023-10-17T18:21:19.979" v="2896" actId="1076"/>
          <ac:spMkLst>
            <pc:docMk/>
            <pc:sldMk cId="1843550134" sldId="4129"/>
            <ac:spMk id="3" creationId="{FA1CDBC0-E87C-59BB-CE2F-E13981C11A62}"/>
          </ac:spMkLst>
        </pc:spChg>
        <pc:spChg chg="add mod">
          <ac:chgData name="Bob Fojut" userId="d231062e2b8b72d0" providerId="LiveId" clId="{90F7FC8A-C603-6545-A75C-CAD3E8FF9D28}" dt="2023-10-17T18:21:16.098" v="2895" actId="1076"/>
          <ac:spMkLst>
            <pc:docMk/>
            <pc:sldMk cId="1843550134" sldId="4129"/>
            <ac:spMk id="5" creationId="{44E399A1-CC84-0A30-BA21-C795F6331BD2}"/>
          </ac:spMkLst>
        </pc:spChg>
        <pc:spChg chg="add mod">
          <ac:chgData name="Bob Fojut" userId="d231062e2b8b72d0" providerId="LiveId" clId="{90F7FC8A-C603-6545-A75C-CAD3E8FF9D28}" dt="2023-10-17T18:13:30.469" v="2791" actId="207"/>
          <ac:spMkLst>
            <pc:docMk/>
            <pc:sldMk cId="1843550134" sldId="4129"/>
            <ac:spMk id="6" creationId="{97007B6F-6A14-6F33-F32D-1524F9066835}"/>
          </ac:spMkLst>
        </pc:spChg>
        <pc:spChg chg="del">
          <ac:chgData name="Bob Fojut" userId="d231062e2b8b72d0" providerId="LiveId" clId="{90F7FC8A-C603-6545-A75C-CAD3E8FF9D28}" dt="2023-10-17T17:58:39.601" v="2366" actId="478"/>
          <ac:spMkLst>
            <pc:docMk/>
            <pc:sldMk cId="1843550134" sldId="4129"/>
            <ac:spMk id="9" creationId="{00000000-0000-0000-0000-000000000000}"/>
          </ac:spMkLst>
        </pc:spChg>
        <pc:cxnChg chg="del">
          <ac:chgData name="Bob Fojut" userId="d231062e2b8b72d0" providerId="LiveId" clId="{90F7FC8A-C603-6545-A75C-CAD3E8FF9D28}" dt="2023-10-17T17:58:41.304" v="2367" actId="478"/>
          <ac:cxnSpMkLst>
            <pc:docMk/>
            <pc:sldMk cId="1843550134" sldId="4129"/>
            <ac:cxnSpMk id="4" creationId="{06095148-CA8C-589E-65DD-1CF02DADC9A5}"/>
          </ac:cxnSpMkLst>
        </pc:cxnChg>
        <pc:cxnChg chg="add mod">
          <ac:chgData name="Bob Fojut" userId="d231062e2b8b72d0" providerId="LiveId" clId="{90F7FC8A-C603-6545-A75C-CAD3E8FF9D28}" dt="2023-10-17T18:08:40.583" v="2710"/>
          <ac:cxnSpMkLst>
            <pc:docMk/>
            <pc:sldMk cId="1843550134" sldId="4129"/>
            <ac:cxnSpMk id="7" creationId="{1F2511B8-0CAD-D1A7-BA77-2E93BBAE72D3}"/>
          </ac:cxnSpMkLst>
        </pc:cxnChg>
      </pc:sldChg>
      <pc:sldChg chg="add del modNotesTx">
        <pc:chgData name="Bob Fojut" userId="d231062e2b8b72d0" providerId="LiveId" clId="{90F7FC8A-C603-6545-A75C-CAD3E8FF9D28}" dt="2023-10-17T16:42:59.021" v="1773" actId="2696"/>
        <pc:sldMkLst>
          <pc:docMk/>
          <pc:sldMk cId="3114694487" sldId="4130"/>
        </pc:sldMkLst>
      </pc:sldChg>
      <pc:sldChg chg="addSp delSp modSp add mod modTransition modAnim modNotesTx">
        <pc:chgData name="Bob Fojut" userId="d231062e2b8b72d0" providerId="LiveId" clId="{90F7FC8A-C603-6545-A75C-CAD3E8FF9D28}" dt="2023-10-19T17:07:12.065" v="4362"/>
        <pc:sldMkLst>
          <pc:docMk/>
          <pc:sldMk cId="625910324" sldId="4131"/>
        </pc:sldMkLst>
        <pc:spChg chg="mod">
          <ac:chgData name="Bob Fojut" userId="d231062e2b8b72d0" providerId="LiveId" clId="{90F7FC8A-C603-6545-A75C-CAD3E8FF9D28}" dt="2023-10-17T16:43:40.757" v="1783" actId="20577"/>
          <ac:spMkLst>
            <pc:docMk/>
            <pc:sldMk cId="625910324" sldId="4131"/>
            <ac:spMk id="2" creationId="{D8196472-8311-87BE-D7CE-435878632420}"/>
          </ac:spMkLst>
        </pc:spChg>
        <pc:spChg chg="mod">
          <ac:chgData name="Bob Fojut" userId="d231062e2b8b72d0" providerId="LiveId" clId="{90F7FC8A-C603-6545-A75C-CAD3E8FF9D28}" dt="2023-10-17T18:21:48.003" v="2905" actId="1076"/>
          <ac:spMkLst>
            <pc:docMk/>
            <pc:sldMk cId="625910324" sldId="4131"/>
            <ac:spMk id="3" creationId="{FA1CDBC0-E87C-59BB-CE2F-E13981C11A62}"/>
          </ac:spMkLst>
        </pc:spChg>
        <pc:spChg chg="add mod">
          <ac:chgData name="Bob Fojut" userId="d231062e2b8b72d0" providerId="LiveId" clId="{90F7FC8A-C603-6545-A75C-CAD3E8FF9D28}" dt="2023-10-17T18:13:35.404" v="2792" actId="207"/>
          <ac:spMkLst>
            <pc:docMk/>
            <pc:sldMk cId="625910324" sldId="4131"/>
            <ac:spMk id="5" creationId="{028CCCF1-2259-4AB3-4F16-179DB0D84096}"/>
          </ac:spMkLst>
        </pc:spChg>
        <pc:spChg chg="del">
          <ac:chgData name="Bob Fojut" userId="d231062e2b8b72d0" providerId="LiveId" clId="{90F7FC8A-C603-6545-A75C-CAD3E8FF9D28}" dt="2023-10-17T17:58:45.086" v="2368" actId="478"/>
          <ac:spMkLst>
            <pc:docMk/>
            <pc:sldMk cId="625910324" sldId="4131"/>
            <ac:spMk id="9" creationId="{00000000-0000-0000-0000-000000000000}"/>
          </ac:spMkLst>
        </pc:spChg>
        <pc:cxnChg chg="del">
          <ac:chgData name="Bob Fojut" userId="d231062e2b8b72d0" providerId="LiveId" clId="{90F7FC8A-C603-6545-A75C-CAD3E8FF9D28}" dt="2023-10-17T17:58:46.272" v="2369" actId="478"/>
          <ac:cxnSpMkLst>
            <pc:docMk/>
            <pc:sldMk cId="625910324" sldId="4131"/>
            <ac:cxnSpMk id="4" creationId="{06095148-CA8C-589E-65DD-1CF02DADC9A5}"/>
          </ac:cxnSpMkLst>
        </pc:cxnChg>
        <pc:cxnChg chg="add mod">
          <ac:chgData name="Bob Fojut" userId="d231062e2b8b72d0" providerId="LiveId" clId="{90F7FC8A-C603-6545-A75C-CAD3E8FF9D28}" dt="2023-10-17T18:08:46.553" v="2713"/>
          <ac:cxnSpMkLst>
            <pc:docMk/>
            <pc:sldMk cId="625910324" sldId="4131"/>
            <ac:cxnSpMk id="6" creationId="{67936C21-3BF8-F3CF-CA4C-E9F507868777}"/>
          </ac:cxnSpMkLst>
        </pc:cxnChg>
      </pc:sldChg>
      <pc:sldChg chg="addSp delSp modSp add mod modTransition modAnim">
        <pc:chgData name="Bob Fojut" userId="d231062e2b8b72d0" providerId="LiveId" clId="{90F7FC8A-C603-6545-A75C-CAD3E8FF9D28}" dt="2023-10-19T17:07:24.856" v="4366"/>
        <pc:sldMkLst>
          <pc:docMk/>
          <pc:sldMk cId="3402664239" sldId="4132"/>
        </pc:sldMkLst>
        <pc:spChg chg="mod">
          <ac:chgData name="Bob Fojut" userId="d231062e2b8b72d0" providerId="LiveId" clId="{90F7FC8A-C603-6545-A75C-CAD3E8FF9D28}" dt="2023-10-17T16:44:55.505" v="1806" actId="20577"/>
          <ac:spMkLst>
            <pc:docMk/>
            <pc:sldMk cId="3402664239" sldId="4132"/>
            <ac:spMk id="2" creationId="{D8196472-8311-87BE-D7CE-435878632420}"/>
          </ac:spMkLst>
        </pc:spChg>
        <pc:spChg chg="mod">
          <ac:chgData name="Bob Fojut" userId="d231062e2b8b72d0" providerId="LiveId" clId="{90F7FC8A-C603-6545-A75C-CAD3E8FF9D28}" dt="2023-10-17T18:21:58.673" v="2910" actId="14100"/>
          <ac:spMkLst>
            <pc:docMk/>
            <pc:sldMk cId="3402664239" sldId="4132"/>
            <ac:spMk id="3" creationId="{FA1CDBC0-E87C-59BB-CE2F-E13981C11A62}"/>
          </ac:spMkLst>
        </pc:spChg>
        <pc:spChg chg="add mod">
          <ac:chgData name="Bob Fojut" userId="d231062e2b8b72d0" providerId="LiveId" clId="{90F7FC8A-C603-6545-A75C-CAD3E8FF9D28}" dt="2023-10-17T18:13:45.901" v="2793" actId="207"/>
          <ac:spMkLst>
            <pc:docMk/>
            <pc:sldMk cId="3402664239" sldId="4132"/>
            <ac:spMk id="5" creationId="{C6FD9B40-D9D0-0177-470F-AA986B297F12}"/>
          </ac:spMkLst>
        </pc:spChg>
        <pc:spChg chg="del">
          <ac:chgData name="Bob Fojut" userId="d231062e2b8b72d0" providerId="LiveId" clId="{90F7FC8A-C603-6545-A75C-CAD3E8FF9D28}" dt="2023-10-17T17:58:49.712" v="2370" actId="478"/>
          <ac:spMkLst>
            <pc:docMk/>
            <pc:sldMk cId="3402664239" sldId="4132"/>
            <ac:spMk id="9" creationId="{00000000-0000-0000-0000-000000000000}"/>
          </ac:spMkLst>
        </pc:spChg>
        <pc:cxnChg chg="del">
          <ac:chgData name="Bob Fojut" userId="d231062e2b8b72d0" providerId="LiveId" clId="{90F7FC8A-C603-6545-A75C-CAD3E8FF9D28}" dt="2023-10-17T17:58:50.888" v="2371" actId="478"/>
          <ac:cxnSpMkLst>
            <pc:docMk/>
            <pc:sldMk cId="3402664239" sldId="4132"/>
            <ac:cxnSpMk id="4" creationId="{06095148-CA8C-589E-65DD-1CF02DADC9A5}"/>
          </ac:cxnSpMkLst>
        </pc:cxnChg>
        <pc:cxnChg chg="add mod">
          <ac:chgData name="Bob Fojut" userId="d231062e2b8b72d0" providerId="LiveId" clId="{90F7FC8A-C603-6545-A75C-CAD3E8FF9D28}" dt="2023-10-17T18:08:48.376" v="2714"/>
          <ac:cxnSpMkLst>
            <pc:docMk/>
            <pc:sldMk cId="3402664239" sldId="4132"/>
            <ac:cxnSpMk id="6" creationId="{CDDD31CE-FFE7-DFCF-D88F-40F315E4DDDA}"/>
          </ac:cxnSpMkLst>
        </pc:cxnChg>
      </pc:sldChg>
      <pc:sldChg chg="addSp delSp modSp add mod ord modTransition modAnim modNotesTx">
        <pc:chgData name="Bob Fojut" userId="d231062e2b8b72d0" providerId="LiveId" clId="{90F7FC8A-C603-6545-A75C-CAD3E8FF9D28}" dt="2023-10-19T17:07:59.601" v="4377"/>
        <pc:sldMkLst>
          <pc:docMk/>
          <pc:sldMk cId="2131780734" sldId="4133"/>
        </pc:sldMkLst>
        <pc:spChg chg="mod">
          <ac:chgData name="Bob Fojut" userId="d231062e2b8b72d0" providerId="LiveId" clId="{90F7FC8A-C603-6545-A75C-CAD3E8FF9D28}" dt="2023-10-17T18:29:51.493" v="3076" actId="1076"/>
          <ac:spMkLst>
            <pc:docMk/>
            <pc:sldMk cId="2131780734" sldId="4133"/>
            <ac:spMk id="2" creationId="{D8196472-8311-87BE-D7CE-435878632420}"/>
          </ac:spMkLst>
        </pc:spChg>
        <pc:spChg chg="mod">
          <ac:chgData name="Bob Fojut" userId="d231062e2b8b72d0" providerId="LiveId" clId="{90F7FC8A-C603-6545-A75C-CAD3E8FF9D28}" dt="2023-10-17T18:29:55.028" v="3077" actId="1076"/>
          <ac:spMkLst>
            <pc:docMk/>
            <pc:sldMk cId="2131780734" sldId="4133"/>
            <ac:spMk id="3" creationId="{FA1CDBC0-E87C-59BB-CE2F-E13981C11A62}"/>
          </ac:spMkLst>
        </pc:spChg>
        <pc:spChg chg="add mod">
          <ac:chgData name="Bob Fojut" userId="d231062e2b8b72d0" providerId="LiveId" clId="{90F7FC8A-C603-6545-A75C-CAD3E8FF9D28}" dt="2023-10-17T18:13:50.062" v="2794" actId="207"/>
          <ac:spMkLst>
            <pc:docMk/>
            <pc:sldMk cId="2131780734" sldId="4133"/>
            <ac:spMk id="5" creationId="{495EC9F8-FCD7-D449-2BBA-005D163F7A63}"/>
          </ac:spMkLst>
        </pc:spChg>
        <pc:spChg chg="del">
          <ac:chgData name="Bob Fojut" userId="d231062e2b8b72d0" providerId="LiveId" clId="{90F7FC8A-C603-6545-A75C-CAD3E8FF9D28}" dt="2023-10-17T17:58:55.602" v="2372" actId="478"/>
          <ac:spMkLst>
            <pc:docMk/>
            <pc:sldMk cId="2131780734" sldId="4133"/>
            <ac:spMk id="9" creationId="{00000000-0000-0000-0000-000000000000}"/>
          </ac:spMkLst>
        </pc:spChg>
        <pc:cxnChg chg="del">
          <ac:chgData name="Bob Fojut" userId="d231062e2b8b72d0" providerId="LiveId" clId="{90F7FC8A-C603-6545-A75C-CAD3E8FF9D28}" dt="2023-10-17T17:58:56.637" v="2373" actId="478"/>
          <ac:cxnSpMkLst>
            <pc:docMk/>
            <pc:sldMk cId="2131780734" sldId="4133"/>
            <ac:cxnSpMk id="4" creationId="{06095148-CA8C-589E-65DD-1CF02DADC9A5}"/>
          </ac:cxnSpMkLst>
        </pc:cxnChg>
        <pc:cxnChg chg="add mod">
          <ac:chgData name="Bob Fojut" userId="d231062e2b8b72d0" providerId="LiveId" clId="{90F7FC8A-C603-6545-A75C-CAD3E8FF9D28}" dt="2023-10-17T18:08:51.070" v="2715"/>
          <ac:cxnSpMkLst>
            <pc:docMk/>
            <pc:sldMk cId="2131780734" sldId="4133"/>
            <ac:cxnSpMk id="6" creationId="{AE77A3BC-8B23-F984-C343-2FD88D47EF96}"/>
          </ac:cxnSpMkLst>
        </pc:cxnChg>
      </pc:sldChg>
      <pc:sldChg chg="addSp delSp modSp add mod modTransition delAnim modNotesTx">
        <pc:chgData name="Bob Fojut" userId="d231062e2b8b72d0" providerId="LiveId" clId="{90F7FC8A-C603-6545-A75C-CAD3E8FF9D28}" dt="2023-10-19T16:58:17.810" v="4288"/>
        <pc:sldMkLst>
          <pc:docMk/>
          <pc:sldMk cId="3007901505" sldId="4134"/>
        </pc:sldMkLst>
        <pc:spChg chg="mod">
          <ac:chgData name="Bob Fojut" userId="d231062e2b8b72d0" providerId="LiveId" clId="{90F7FC8A-C603-6545-A75C-CAD3E8FF9D28}" dt="2023-10-17T16:50:18.165" v="1889" actId="1076"/>
          <ac:spMkLst>
            <pc:docMk/>
            <pc:sldMk cId="3007901505" sldId="4134"/>
            <ac:spMk id="2" creationId="{D8196472-8311-87BE-D7CE-435878632420}"/>
          </ac:spMkLst>
        </pc:spChg>
        <pc:spChg chg="del">
          <ac:chgData name="Bob Fojut" userId="d231062e2b8b72d0" providerId="LiveId" clId="{90F7FC8A-C603-6545-A75C-CAD3E8FF9D28}" dt="2023-10-17T16:49:33.551" v="1881" actId="478"/>
          <ac:spMkLst>
            <pc:docMk/>
            <pc:sldMk cId="3007901505" sldId="4134"/>
            <ac:spMk id="3" creationId="{FA1CDBC0-E87C-59BB-CE2F-E13981C11A62}"/>
          </ac:spMkLst>
        </pc:spChg>
        <pc:spChg chg="add del">
          <ac:chgData name="Bob Fojut" userId="d231062e2b8b72d0" providerId="LiveId" clId="{90F7FC8A-C603-6545-A75C-CAD3E8FF9D28}" dt="2023-10-17T16:49:42.868" v="1883" actId="22"/>
          <ac:spMkLst>
            <pc:docMk/>
            <pc:sldMk cId="3007901505" sldId="4134"/>
            <ac:spMk id="6" creationId="{AA024CF8-2C31-DAE3-7857-F5CDAD087539}"/>
          </ac:spMkLst>
        </pc:spChg>
        <pc:spChg chg="add del">
          <ac:chgData name="Bob Fojut" userId="d231062e2b8b72d0" providerId="LiveId" clId="{90F7FC8A-C603-6545-A75C-CAD3E8FF9D28}" dt="2023-10-17T16:49:52.877" v="1885" actId="22"/>
          <ac:spMkLst>
            <pc:docMk/>
            <pc:sldMk cId="3007901505" sldId="4134"/>
            <ac:spMk id="8" creationId="{4C59AC10-153F-0D1C-629B-B4418ED604F1}"/>
          </ac:spMkLst>
        </pc:spChg>
        <pc:spChg chg="del">
          <ac:chgData name="Bob Fojut" userId="d231062e2b8b72d0" providerId="LiveId" clId="{90F7FC8A-C603-6545-A75C-CAD3E8FF9D28}" dt="2023-10-17T17:58:59.927" v="2374" actId="478"/>
          <ac:spMkLst>
            <pc:docMk/>
            <pc:sldMk cId="3007901505" sldId="4134"/>
            <ac:spMk id="9" creationId="{00000000-0000-0000-0000-000000000000}"/>
          </ac:spMkLst>
        </pc:spChg>
        <pc:spChg chg="add mod">
          <ac:chgData name="Bob Fojut" userId="d231062e2b8b72d0" providerId="LiveId" clId="{90F7FC8A-C603-6545-A75C-CAD3E8FF9D28}" dt="2023-10-17T18:13:54.196" v="2795" actId="207"/>
          <ac:spMkLst>
            <pc:docMk/>
            <pc:sldMk cId="3007901505" sldId="4134"/>
            <ac:spMk id="11" creationId="{FBE18E66-FAEB-5251-BEA2-B8AC498EC3BB}"/>
          </ac:spMkLst>
        </pc:spChg>
        <pc:graphicFrameChg chg="add mod modGraphic">
          <ac:chgData name="Bob Fojut" userId="d231062e2b8b72d0" providerId="LiveId" clId="{90F7FC8A-C603-6545-A75C-CAD3E8FF9D28}" dt="2023-10-17T18:11:31.321" v="2773" actId="2"/>
          <ac:graphicFrameMkLst>
            <pc:docMk/>
            <pc:sldMk cId="3007901505" sldId="4134"/>
            <ac:graphicFrameMk id="10" creationId="{90EE43B7-954F-B0B1-0BFA-4123C819A3E5}"/>
          </ac:graphicFrameMkLst>
        </pc:graphicFrameChg>
        <pc:cxnChg chg="del">
          <ac:chgData name="Bob Fojut" userId="d231062e2b8b72d0" providerId="LiveId" clId="{90F7FC8A-C603-6545-A75C-CAD3E8FF9D28}" dt="2023-10-17T17:59:00.871" v="2375" actId="478"/>
          <ac:cxnSpMkLst>
            <pc:docMk/>
            <pc:sldMk cId="3007901505" sldId="4134"/>
            <ac:cxnSpMk id="4" creationId="{06095148-CA8C-589E-65DD-1CF02DADC9A5}"/>
          </ac:cxnSpMkLst>
        </pc:cxnChg>
        <pc:cxnChg chg="add mod">
          <ac:chgData name="Bob Fojut" userId="d231062e2b8b72d0" providerId="LiveId" clId="{90F7FC8A-C603-6545-A75C-CAD3E8FF9D28}" dt="2023-10-17T18:08:53.263" v="2716"/>
          <ac:cxnSpMkLst>
            <pc:docMk/>
            <pc:sldMk cId="3007901505" sldId="4134"/>
            <ac:cxnSpMk id="12" creationId="{C81A767B-A6ED-2739-83D4-9BA025D24292}"/>
          </ac:cxnSpMkLst>
        </pc:cxnChg>
      </pc:sldChg>
      <pc:sldChg chg="addSp delSp modSp add mod ord modTransition modAnim modNotesTx">
        <pc:chgData name="Bob Fojut" userId="d231062e2b8b72d0" providerId="LiveId" clId="{90F7FC8A-C603-6545-A75C-CAD3E8FF9D28}" dt="2023-10-19T16:58:17.810" v="4288"/>
        <pc:sldMkLst>
          <pc:docMk/>
          <pc:sldMk cId="993944663" sldId="4135"/>
        </pc:sldMkLst>
        <pc:spChg chg="mod">
          <ac:chgData name="Bob Fojut" userId="d231062e2b8b72d0" providerId="LiveId" clId="{90F7FC8A-C603-6545-A75C-CAD3E8FF9D28}" dt="2023-10-17T16:55:13.623" v="1936" actId="20577"/>
          <ac:spMkLst>
            <pc:docMk/>
            <pc:sldMk cId="993944663" sldId="4135"/>
            <ac:spMk id="2" creationId="{D8196472-8311-87BE-D7CE-435878632420}"/>
          </ac:spMkLst>
        </pc:spChg>
        <pc:spChg chg="mod">
          <ac:chgData name="Bob Fojut" userId="d231062e2b8b72d0" providerId="LiveId" clId="{90F7FC8A-C603-6545-A75C-CAD3E8FF9D28}" dt="2023-10-17T18:32:26.430" v="3101" actId="1076"/>
          <ac:spMkLst>
            <pc:docMk/>
            <pc:sldMk cId="993944663" sldId="4135"/>
            <ac:spMk id="3" creationId="{FA1CDBC0-E87C-59BB-CE2F-E13981C11A62}"/>
          </ac:spMkLst>
        </pc:spChg>
        <pc:spChg chg="add mod">
          <ac:chgData name="Bob Fojut" userId="d231062e2b8b72d0" providerId="LiveId" clId="{90F7FC8A-C603-6545-A75C-CAD3E8FF9D28}" dt="2023-10-17T18:14:15.739" v="2800" actId="207"/>
          <ac:spMkLst>
            <pc:docMk/>
            <pc:sldMk cId="993944663" sldId="4135"/>
            <ac:spMk id="5" creationId="{2CEC3828-B653-8F01-FE21-6BFBA02DC74A}"/>
          </ac:spMkLst>
        </pc:spChg>
        <pc:spChg chg="del">
          <ac:chgData name="Bob Fojut" userId="d231062e2b8b72d0" providerId="LiveId" clId="{90F7FC8A-C603-6545-A75C-CAD3E8FF9D28}" dt="2023-10-17T17:59:25.640" v="2384" actId="478"/>
          <ac:spMkLst>
            <pc:docMk/>
            <pc:sldMk cId="993944663" sldId="4135"/>
            <ac:spMk id="9" creationId="{00000000-0000-0000-0000-000000000000}"/>
          </ac:spMkLst>
        </pc:spChg>
        <pc:cxnChg chg="del">
          <ac:chgData name="Bob Fojut" userId="d231062e2b8b72d0" providerId="LiveId" clId="{90F7FC8A-C603-6545-A75C-CAD3E8FF9D28}" dt="2023-10-17T17:59:26.966" v="2385" actId="478"/>
          <ac:cxnSpMkLst>
            <pc:docMk/>
            <pc:sldMk cId="993944663" sldId="4135"/>
            <ac:cxnSpMk id="4" creationId="{06095148-CA8C-589E-65DD-1CF02DADC9A5}"/>
          </ac:cxnSpMkLst>
        </pc:cxnChg>
        <pc:cxnChg chg="add mod">
          <ac:chgData name="Bob Fojut" userId="d231062e2b8b72d0" providerId="LiveId" clId="{90F7FC8A-C603-6545-A75C-CAD3E8FF9D28}" dt="2023-10-17T18:09:02.636" v="2721"/>
          <ac:cxnSpMkLst>
            <pc:docMk/>
            <pc:sldMk cId="993944663" sldId="4135"/>
            <ac:cxnSpMk id="6" creationId="{6DD57AC8-B016-028F-82E1-BF00DF4C9C2E}"/>
          </ac:cxnSpMkLst>
        </pc:cxnChg>
      </pc:sldChg>
      <pc:sldChg chg="addSp delSp modSp add mod modTransition modAnim modNotesTx">
        <pc:chgData name="Bob Fojut" userId="d231062e2b8b72d0" providerId="LiveId" clId="{90F7FC8A-C603-6545-A75C-CAD3E8FF9D28}" dt="2023-10-20T14:20:12.417" v="4396" actId="20577"/>
        <pc:sldMkLst>
          <pc:docMk/>
          <pc:sldMk cId="1113293221" sldId="4136"/>
        </pc:sldMkLst>
        <pc:spChg chg="del">
          <ac:chgData name="Bob Fojut" userId="d231062e2b8b72d0" providerId="LiveId" clId="{90F7FC8A-C603-6545-A75C-CAD3E8FF9D28}" dt="2023-10-17T16:52:00.690" v="1898" actId="478"/>
          <ac:spMkLst>
            <pc:docMk/>
            <pc:sldMk cId="1113293221" sldId="4136"/>
            <ac:spMk id="2" creationId="{D8196472-8311-87BE-D7CE-435878632420}"/>
          </ac:spMkLst>
        </pc:spChg>
        <pc:spChg chg="mod">
          <ac:chgData name="Bob Fojut" userId="d231062e2b8b72d0" providerId="LiveId" clId="{90F7FC8A-C603-6545-A75C-CAD3E8FF9D28}" dt="2023-10-20T14:20:12.417" v="4396" actId="20577"/>
          <ac:spMkLst>
            <pc:docMk/>
            <pc:sldMk cId="1113293221" sldId="4136"/>
            <ac:spMk id="3" creationId="{FA1CDBC0-E87C-59BB-CE2F-E13981C11A62}"/>
          </ac:spMkLst>
        </pc:spChg>
        <pc:spChg chg="add mod">
          <ac:chgData name="Bob Fojut" userId="d231062e2b8b72d0" providerId="LiveId" clId="{90F7FC8A-C603-6545-A75C-CAD3E8FF9D28}" dt="2023-10-17T18:13:58.586" v="2796" actId="207"/>
          <ac:spMkLst>
            <pc:docMk/>
            <pc:sldMk cId="1113293221" sldId="4136"/>
            <ac:spMk id="5" creationId="{FA7D2601-6DBC-1F12-901C-D8340627F0E9}"/>
          </ac:spMkLst>
        </pc:spChg>
        <pc:spChg chg="del">
          <ac:chgData name="Bob Fojut" userId="d231062e2b8b72d0" providerId="LiveId" clId="{90F7FC8A-C603-6545-A75C-CAD3E8FF9D28}" dt="2023-10-17T17:59:05.704" v="2376" actId="478"/>
          <ac:spMkLst>
            <pc:docMk/>
            <pc:sldMk cId="1113293221" sldId="4136"/>
            <ac:spMk id="9" creationId="{00000000-0000-0000-0000-000000000000}"/>
          </ac:spMkLst>
        </pc:spChg>
        <pc:cxnChg chg="del">
          <ac:chgData name="Bob Fojut" userId="d231062e2b8b72d0" providerId="LiveId" clId="{90F7FC8A-C603-6545-A75C-CAD3E8FF9D28}" dt="2023-10-17T17:59:06.913" v="2377" actId="478"/>
          <ac:cxnSpMkLst>
            <pc:docMk/>
            <pc:sldMk cId="1113293221" sldId="4136"/>
            <ac:cxnSpMk id="4" creationId="{06095148-CA8C-589E-65DD-1CF02DADC9A5}"/>
          </ac:cxnSpMkLst>
        </pc:cxnChg>
        <pc:cxnChg chg="add mod">
          <ac:chgData name="Bob Fojut" userId="d231062e2b8b72d0" providerId="LiveId" clId="{90F7FC8A-C603-6545-A75C-CAD3E8FF9D28}" dt="2023-10-17T18:08:55.238" v="2717"/>
          <ac:cxnSpMkLst>
            <pc:docMk/>
            <pc:sldMk cId="1113293221" sldId="4136"/>
            <ac:cxnSpMk id="6" creationId="{A9661895-5C56-6FC3-4180-07E747DED67F}"/>
          </ac:cxnSpMkLst>
        </pc:cxnChg>
      </pc:sldChg>
      <pc:sldChg chg="addSp delSp modSp add mod modTransition modAnim modNotesTx">
        <pc:chgData name="Bob Fojut" userId="d231062e2b8b72d0" providerId="LiveId" clId="{90F7FC8A-C603-6545-A75C-CAD3E8FF9D28}" dt="2023-10-19T17:08:14.138" v="4381"/>
        <pc:sldMkLst>
          <pc:docMk/>
          <pc:sldMk cId="1932503961" sldId="4137"/>
        </pc:sldMkLst>
        <pc:spChg chg="add mod">
          <ac:chgData name="Bob Fojut" userId="d231062e2b8b72d0" providerId="LiveId" clId="{90F7FC8A-C603-6545-A75C-CAD3E8FF9D28}" dt="2023-10-17T18:14:02.187" v="2797" actId="207"/>
          <ac:spMkLst>
            <pc:docMk/>
            <pc:sldMk cId="1932503961" sldId="4137"/>
            <ac:spMk id="2" creationId="{6FDE74AA-8924-57F8-18D6-9F2DF0850F74}"/>
          </ac:spMkLst>
        </pc:spChg>
        <pc:spChg chg="mod">
          <ac:chgData name="Bob Fojut" userId="d231062e2b8b72d0" providerId="LiveId" clId="{90F7FC8A-C603-6545-A75C-CAD3E8FF9D28}" dt="2023-10-17T18:30:38.257" v="3084" actId="1076"/>
          <ac:spMkLst>
            <pc:docMk/>
            <pc:sldMk cId="1932503961" sldId="4137"/>
            <ac:spMk id="3" creationId="{FA1CDBC0-E87C-59BB-CE2F-E13981C11A62}"/>
          </ac:spMkLst>
        </pc:spChg>
        <pc:spChg chg="del">
          <ac:chgData name="Bob Fojut" userId="d231062e2b8b72d0" providerId="LiveId" clId="{90F7FC8A-C603-6545-A75C-CAD3E8FF9D28}" dt="2023-10-17T17:59:10.695" v="2378" actId="478"/>
          <ac:spMkLst>
            <pc:docMk/>
            <pc:sldMk cId="1932503961" sldId="4137"/>
            <ac:spMk id="9" creationId="{00000000-0000-0000-0000-000000000000}"/>
          </ac:spMkLst>
        </pc:spChg>
        <pc:cxnChg chg="del">
          <ac:chgData name="Bob Fojut" userId="d231062e2b8b72d0" providerId="LiveId" clId="{90F7FC8A-C603-6545-A75C-CAD3E8FF9D28}" dt="2023-10-17T17:59:11.550" v="2379" actId="478"/>
          <ac:cxnSpMkLst>
            <pc:docMk/>
            <pc:sldMk cId="1932503961" sldId="4137"/>
            <ac:cxnSpMk id="4" creationId="{06095148-CA8C-589E-65DD-1CF02DADC9A5}"/>
          </ac:cxnSpMkLst>
        </pc:cxnChg>
        <pc:cxnChg chg="add mod">
          <ac:chgData name="Bob Fojut" userId="d231062e2b8b72d0" providerId="LiveId" clId="{90F7FC8A-C603-6545-A75C-CAD3E8FF9D28}" dt="2023-10-17T18:08:56.844" v="2718"/>
          <ac:cxnSpMkLst>
            <pc:docMk/>
            <pc:sldMk cId="1932503961" sldId="4137"/>
            <ac:cxnSpMk id="5" creationId="{46EF166C-F5B3-7BAA-768E-FE7D4BCAC3C1}"/>
          </ac:cxnSpMkLst>
        </pc:cxnChg>
      </pc:sldChg>
      <pc:sldChg chg="addSp delSp modSp add mod modTransition modAnim modNotesTx">
        <pc:chgData name="Bob Fojut" userId="d231062e2b8b72d0" providerId="LiveId" clId="{90F7FC8A-C603-6545-A75C-CAD3E8FF9D28}" dt="2023-10-19T17:08:22.702" v="4384"/>
        <pc:sldMkLst>
          <pc:docMk/>
          <pc:sldMk cId="3332573302" sldId="4138"/>
        </pc:sldMkLst>
        <pc:spChg chg="add mod">
          <ac:chgData name="Bob Fojut" userId="d231062e2b8b72d0" providerId="LiveId" clId="{90F7FC8A-C603-6545-A75C-CAD3E8FF9D28}" dt="2023-10-17T18:14:06.682" v="2798" actId="207"/>
          <ac:spMkLst>
            <pc:docMk/>
            <pc:sldMk cId="3332573302" sldId="4138"/>
            <ac:spMk id="2" creationId="{1AF37F84-A740-9D58-25F3-65B20056B919}"/>
          </ac:spMkLst>
        </pc:spChg>
        <pc:spChg chg="mod">
          <ac:chgData name="Bob Fojut" userId="d231062e2b8b72d0" providerId="LiveId" clId="{90F7FC8A-C603-6545-A75C-CAD3E8FF9D28}" dt="2023-10-17T18:53:47.181" v="3500" actId="20577"/>
          <ac:spMkLst>
            <pc:docMk/>
            <pc:sldMk cId="3332573302" sldId="4138"/>
            <ac:spMk id="3" creationId="{FA1CDBC0-E87C-59BB-CE2F-E13981C11A62}"/>
          </ac:spMkLst>
        </pc:spChg>
        <pc:spChg chg="del">
          <ac:chgData name="Bob Fojut" userId="d231062e2b8b72d0" providerId="LiveId" clId="{90F7FC8A-C603-6545-A75C-CAD3E8FF9D28}" dt="2023-10-17T17:59:16.296" v="2380" actId="478"/>
          <ac:spMkLst>
            <pc:docMk/>
            <pc:sldMk cId="3332573302" sldId="4138"/>
            <ac:spMk id="9" creationId="{00000000-0000-0000-0000-000000000000}"/>
          </ac:spMkLst>
        </pc:spChg>
        <pc:cxnChg chg="del">
          <ac:chgData name="Bob Fojut" userId="d231062e2b8b72d0" providerId="LiveId" clId="{90F7FC8A-C603-6545-A75C-CAD3E8FF9D28}" dt="2023-10-17T17:59:17.361" v="2381" actId="478"/>
          <ac:cxnSpMkLst>
            <pc:docMk/>
            <pc:sldMk cId="3332573302" sldId="4138"/>
            <ac:cxnSpMk id="4" creationId="{06095148-CA8C-589E-65DD-1CF02DADC9A5}"/>
          </ac:cxnSpMkLst>
        </pc:cxnChg>
        <pc:cxnChg chg="add mod">
          <ac:chgData name="Bob Fojut" userId="d231062e2b8b72d0" providerId="LiveId" clId="{90F7FC8A-C603-6545-A75C-CAD3E8FF9D28}" dt="2023-10-17T18:08:58.772" v="2719"/>
          <ac:cxnSpMkLst>
            <pc:docMk/>
            <pc:sldMk cId="3332573302" sldId="4138"/>
            <ac:cxnSpMk id="5" creationId="{E70A5C6B-E0BC-EB40-2EF5-719FBB2664E0}"/>
          </ac:cxnSpMkLst>
        </pc:cxnChg>
      </pc:sldChg>
      <pc:sldChg chg="addSp delSp modSp add mod modTransition modAnim modNotesTx">
        <pc:chgData name="Bob Fojut" userId="d231062e2b8b72d0" providerId="LiveId" clId="{90F7FC8A-C603-6545-A75C-CAD3E8FF9D28}" dt="2023-10-19T17:08:27.823" v="4386"/>
        <pc:sldMkLst>
          <pc:docMk/>
          <pc:sldMk cId="3007648842" sldId="4139"/>
        </pc:sldMkLst>
        <pc:spChg chg="add mod">
          <ac:chgData name="Bob Fojut" userId="d231062e2b8b72d0" providerId="LiveId" clId="{90F7FC8A-C603-6545-A75C-CAD3E8FF9D28}" dt="2023-10-17T18:14:11.937" v="2799" actId="207"/>
          <ac:spMkLst>
            <pc:docMk/>
            <pc:sldMk cId="3007648842" sldId="4139"/>
            <ac:spMk id="2" creationId="{82C316F5-426F-3C8A-386D-B3BD8BE5BB1E}"/>
          </ac:spMkLst>
        </pc:spChg>
        <pc:spChg chg="mod">
          <ac:chgData name="Bob Fojut" userId="d231062e2b8b72d0" providerId="LiveId" clId="{90F7FC8A-C603-6545-A75C-CAD3E8FF9D28}" dt="2023-10-17T18:54:41.157" v="3501" actId="20577"/>
          <ac:spMkLst>
            <pc:docMk/>
            <pc:sldMk cId="3007648842" sldId="4139"/>
            <ac:spMk id="3" creationId="{FA1CDBC0-E87C-59BB-CE2F-E13981C11A62}"/>
          </ac:spMkLst>
        </pc:spChg>
        <pc:spChg chg="del">
          <ac:chgData name="Bob Fojut" userId="d231062e2b8b72d0" providerId="LiveId" clId="{90F7FC8A-C603-6545-A75C-CAD3E8FF9D28}" dt="2023-10-17T17:59:21.137" v="2382" actId="478"/>
          <ac:spMkLst>
            <pc:docMk/>
            <pc:sldMk cId="3007648842" sldId="4139"/>
            <ac:spMk id="9" creationId="{00000000-0000-0000-0000-000000000000}"/>
          </ac:spMkLst>
        </pc:spChg>
        <pc:cxnChg chg="del">
          <ac:chgData name="Bob Fojut" userId="d231062e2b8b72d0" providerId="LiveId" clId="{90F7FC8A-C603-6545-A75C-CAD3E8FF9D28}" dt="2023-10-17T17:59:22.186" v="2383" actId="478"/>
          <ac:cxnSpMkLst>
            <pc:docMk/>
            <pc:sldMk cId="3007648842" sldId="4139"/>
            <ac:cxnSpMk id="4" creationId="{06095148-CA8C-589E-65DD-1CF02DADC9A5}"/>
          </ac:cxnSpMkLst>
        </pc:cxnChg>
        <pc:cxnChg chg="add mod">
          <ac:chgData name="Bob Fojut" userId="d231062e2b8b72d0" providerId="LiveId" clId="{90F7FC8A-C603-6545-A75C-CAD3E8FF9D28}" dt="2023-10-17T18:09:00.597" v="2720"/>
          <ac:cxnSpMkLst>
            <pc:docMk/>
            <pc:sldMk cId="3007648842" sldId="4139"/>
            <ac:cxnSpMk id="5" creationId="{77501DB3-2EBF-1F62-00ED-3C418E2DB4AC}"/>
          </ac:cxnSpMkLst>
        </pc:cxnChg>
      </pc:sldChg>
      <pc:sldChg chg="addSp delSp modSp add mod modTransition modAnim modNotesTx">
        <pc:chgData name="Bob Fojut" userId="d231062e2b8b72d0" providerId="LiveId" clId="{90F7FC8A-C603-6545-A75C-CAD3E8FF9D28}" dt="2023-10-25T15:13:23.225" v="4678" actId="1076"/>
        <pc:sldMkLst>
          <pc:docMk/>
          <pc:sldMk cId="179676660" sldId="4140"/>
        </pc:sldMkLst>
        <pc:spChg chg="mod">
          <ac:chgData name="Bob Fojut" userId="d231062e2b8b72d0" providerId="LiveId" clId="{90F7FC8A-C603-6545-A75C-CAD3E8FF9D28}" dt="2023-10-25T15:13:18.210" v="4677" actId="1076"/>
          <ac:spMkLst>
            <pc:docMk/>
            <pc:sldMk cId="179676660" sldId="4140"/>
            <ac:spMk id="2" creationId="{D8196472-8311-87BE-D7CE-435878632420}"/>
          </ac:spMkLst>
        </pc:spChg>
        <pc:spChg chg="mod">
          <ac:chgData name="Bob Fojut" userId="d231062e2b8b72d0" providerId="LiveId" clId="{90F7FC8A-C603-6545-A75C-CAD3E8FF9D28}" dt="2023-10-25T15:13:23.225" v="4678" actId="1076"/>
          <ac:spMkLst>
            <pc:docMk/>
            <pc:sldMk cId="179676660" sldId="4140"/>
            <ac:spMk id="3" creationId="{FA1CDBC0-E87C-59BB-CE2F-E13981C11A62}"/>
          </ac:spMkLst>
        </pc:spChg>
        <pc:spChg chg="add mod">
          <ac:chgData name="Bob Fojut" userId="d231062e2b8b72d0" providerId="LiveId" clId="{90F7FC8A-C603-6545-A75C-CAD3E8FF9D28}" dt="2023-10-17T18:34:03.048" v="3129"/>
          <ac:spMkLst>
            <pc:docMk/>
            <pc:sldMk cId="179676660" sldId="4140"/>
            <ac:spMk id="4" creationId="{17FEADB4-D9B9-5484-EEEA-B43E893BFE49}"/>
          </ac:spMkLst>
        </pc:spChg>
        <pc:spChg chg="del">
          <ac:chgData name="Bob Fojut" userId="d231062e2b8b72d0" providerId="LiveId" clId="{90F7FC8A-C603-6545-A75C-CAD3E8FF9D28}" dt="2023-10-17T18:34:00.314" v="3127" actId="478"/>
          <ac:spMkLst>
            <pc:docMk/>
            <pc:sldMk cId="179676660" sldId="4140"/>
            <ac:spMk id="5" creationId="{2CEC3828-B653-8F01-FE21-6BFBA02DC74A}"/>
          </ac:spMkLst>
        </pc:spChg>
        <pc:cxnChg chg="del">
          <ac:chgData name="Bob Fojut" userId="d231062e2b8b72d0" providerId="LiveId" clId="{90F7FC8A-C603-6545-A75C-CAD3E8FF9D28}" dt="2023-10-17T18:34:01.675" v="3128" actId="478"/>
          <ac:cxnSpMkLst>
            <pc:docMk/>
            <pc:sldMk cId="179676660" sldId="4140"/>
            <ac:cxnSpMk id="6" creationId="{6DD57AC8-B016-028F-82E1-BF00DF4C9C2E}"/>
          </ac:cxnSpMkLst>
        </pc:cxnChg>
        <pc:cxnChg chg="add mod">
          <ac:chgData name="Bob Fojut" userId="d231062e2b8b72d0" providerId="LiveId" clId="{90F7FC8A-C603-6545-A75C-CAD3E8FF9D28}" dt="2023-10-17T18:34:03.048" v="3129"/>
          <ac:cxnSpMkLst>
            <pc:docMk/>
            <pc:sldMk cId="179676660" sldId="4140"/>
            <ac:cxnSpMk id="7" creationId="{40FD4046-CC87-F2FB-1F51-2317011A4D4D}"/>
          </ac:cxnSpMkLst>
        </pc:cxnChg>
      </pc:sldChg>
      <pc:sldChg chg="modSp add del mod modNotesTx">
        <pc:chgData name="Bob Fojut" userId="d231062e2b8b72d0" providerId="LiveId" clId="{90F7FC8A-C603-6545-A75C-CAD3E8FF9D28}" dt="2023-10-17T17:52:24.293" v="2249" actId="2696"/>
        <pc:sldMkLst>
          <pc:docMk/>
          <pc:sldMk cId="745846796" sldId="4140"/>
        </pc:sldMkLst>
        <pc:spChg chg="mod">
          <ac:chgData name="Bob Fojut" userId="d231062e2b8b72d0" providerId="LiveId" clId="{90F7FC8A-C603-6545-A75C-CAD3E8FF9D28}" dt="2023-10-17T16:56:21.841" v="1960" actId="20577"/>
          <ac:spMkLst>
            <pc:docMk/>
            <pc:sldMk cId="745846796" sldId="4140"/>
            <ac:spMk id="2" creationId="{D8196472-8311-87BE-D7CE-435878632420}"/>
          </ac:spMkLst>
        </pc:spChg>
        <pc:spChg chg="mod">
          <ac:chgData name="Bob Fojut" userId="d231062e2b8b72d0" providerId="LiveId" clId="{90F7FC8A-C603-6545-A75C-CAD3E8FF9D28}" dt="2023-10-17T16:57:09.271" v="1969" actId="20577"/>
          <ac:spMkLst>
            <pc:docMk/>
            <pc:sldMk cId="745846796" sldId="4140"/>
            <ac:spMk id="3" creationId="{FA1CDBC0-E87C-59BB-CE2F-E13981C11A62}"/>
          </ac:spMkLst>
        </pc:spChg>
      </pc:sldChg>
      <pc:sldChg chg="new del">
        <pc:chgData name="Bob Fojut" userId="d231062e2b8b72d0" providerId="LiveId" clId="{90F7FC8A-C603-6545-A75C-CAD3E8FF9D28}" dt="2023-10-17T18:33:19.060" v="3103" actId="2696"/>
        <pc:sldMkLst>
          <pc:docMk/>
          <pc:sldMk cId="2896184873" sldId="4140"/>
        </pc:sldMkLst>
      </pc:sldChg>
      <pc:sldChg chg="modSp add modTransition modAnim">
        <pc:chgData name="Bob Fojut" userId="d231062e2b8b72d0" providerId="LiveId" clId="{90F7FC8A-C603-6545-A75C-CAD3E8FF9D28}" dt="2023-10-19T20:25:46.767" v="4395" actId="20577"/>
        <pc:sldMkLst>
          <pc:docMk/>
          <pc:sldMk cId="97794709" sldId="4141"/>
        </pc:sldMkLst>
        <pc:spChg chg="mod">
          <ac:chgData name="Bob Fojut" userId="d231062e2b8b72d0" providerId="LiveId" clId="{90F7FC8A-C603-6545-A75C-CAD3E8FF9D28}" dt="2023-10-19T20:25:46.767" v="4395" actId="20577"/>
          <ac:spMkLst>
            <pc:docMk/>
            <pc:sldMk cId="97794709" sldId="4141"/>
            <ac:spMk id="6" creationId="{00000000-0000-0000-0000-000000000000}"/>
          </ac:spMkLst>
        </pc:spChg>
      </pc:sldChg>
      <pc:sldChg chg="addSp delSp modSp add del mod modAnim">
        <pc:chgData name="Bob Fojut" userId="d231062e2b8b72d0" providerId="LiveId" clId="{90F7FC8A-C603-6545-A75C-CAD3E8FF9D28}" dt="2023-10-18T16:07:46.926" v="3839" actId="2696"/>
        <pc:sldMkLst>
          <pc:docMk/>
          <pc:sldMk cId="2195343814" sldId="4141"/>
        </pc:sldMkLst>
        <pc:spChg chg="mod">
          <ac:chgData name="Bob Fojut" userId="d231062e2b8b72d0" providerId="LiveId" clId="{90F7FC8A-C603-6545-A75C-CAD3E8FF9D28}" dt="2023-10-18T15:54:04.447" v="3838" actId="20577"/>
          <ac:spMkLst>
            <pc:docMk/>
            <pc:sldMk cId="2195343814" sldId="4141"/>
            <ac:spMk id="2" creationId="{D8196472-8311-87BE-D7CE-435878632420}"/>
          </ac:spMkLst>
        </pc:spChg>
        <pc:spChg chg="mod">
          <ac:chgData name="Bob Fojut" userId="d231062e2b8b72d0" providerId="LiveId" clId="{90F7FC8A-C603-6545-A75C-CAD3E8FF9D28}" dt="2023-10-18T15:51:53.066" v="3797" actId="1076"/>
          <ac:spMkLst>
            <pc:docMk/>
            <pc:sldMk cId="2195343814" sldId="4141"/>
            <ac:spMk id="3" creationId="{FA1CDBC0-E87C-59BB-CE2F-E13981C11A62}"/>
          </ac:spMkLst>
        </pc:spChg>
        <pc:spChg chg="add mod">
          <ac:chgData name="Bob Fojut" userId="d231062e2b8b72d0" providerId="LiveId" clId="{90F7FC8A-C603-6545-A75C-CAD3E8FF9D28}" dt="2023-10-18T15:51:48.119" v="3796" actId="1076"/>
          <ac:spMkLst>
            <pc:docMk/>
            <pc:sldMk cId="2195343814" sldId="4141"/>
            <ac:spMk id="5" creationId="{2D0D9642-040A-E5FC-E71D-425CC5E1CAA4}"/>
          </ac:spMkLst>
        </pc:spChg>
        <pc:spChg chg="add mod">
          <ac:chgData name="Bob Fojut" userId="d231062e2b8b72d0" providerId="LiveId" clId="{90F7FC8A-C603-6545-A75C-CAD3E8FF9D28}" dt="2023-10-18T15:51:58.696" v="3798" actId="1076"/>
          <ac:spMkLst>
            <pc:docMk/>
            <pc:sldMk cId="2195343814" sldId="4141"/>
            <ac:spMk id="6" creationId="{FC08D5F4-B461-A402-B846-6E3DD351C51E}"/>
          </ac:spMkLst>
        </pc:spChg>
        <pc:spChg chg="del">
          <ac:chgData name="Bob Fojut" userId="d231062e2b8b72d0" providerId="LiveId" clId="{90F7FC8A-C603-6545-A75C-CAD3E8FF9D28}" dt="2023-10-18T15:52:20.124" v="3799" actId="478"/>
          <ac:spMkLst>
            <pc:docMk/>
            <pc:sldMk cId="2195343814" sldId="4141"/>
            <ac:spMk id="7" creationId="{94C62674-D0C7-3400-8160-56904789EF47}"/>
          </ac:spMkLst>
        </pc:spChg>
        <pc:spChg chg="add mod">
          <ac:chgData name="Bob Fojut" userId="d231062e2b8b72d0" providerId="LiveId" clId="{90F7FC8A-C603-6545-A75C-CAD3E8FF9D28}" dt="2023-10-18T15:52:22.432" v="3801"/>
          <ac:spMkLst>
            <pc:docMk/>
            <pc:sldMk cId="2195343814" sldId="4141"/>
            <ac:spMk id="11" creationId="{CD2C0258-5A6B-0EC4-43FC-35113A949E14}"/>
          </ac:spMkLst>
        </pc:spChg>
        <pc:graphicFrameChg chg="add del mod">
          <ac:chgData name="Bob Fojut" userId="d231062e2b8b72d0" providerId="LiveId" clId="{90F7FC8A-C603-6545-A75C-CAD3E8FF9D28}" dt="2023-10-18T15:45:16.827" v="3540"/>
          <ac:graphicFrameMkLst>
            <pc:docMk/>
            <pc:sldMk cId="2195343814" sldId="4141"/>
            <ac:graphicFrameMk id="4" creationId="{857AB769-31AF-8161-3107-B3C4C4A7828D}"/>
          </ac:graphicFrameMkLst>
        </pc:graphicFrameChg>
        <pc:graphicFrameChg chg="add del mod">
          <ac:chgData name="Bob Fojut" userId="d231062e2b8b72d0" providerId="LiveId" clId="{90F7FC8A-C603-6545-A75C-CAD3E8FF9D28}" dt="2023-10-18T15:49:22.802" v="3658"/>
          <ac:graphicFrameMkLst>
            <pc:docMk/>
            <pc:sldMk cId="2195343814" sldId="4141"/>
            <ac:graphicFrameMk id="9" creationId="{82F85D19-7D40-2294-57A1-155E70356F41}"/>
          </ac:graphicFrameMkLst>
        </pc:graphicFrameChg>
        <pc:graphicFrameChg chg="add del mod">
          <ac:chgData name="Bob Fojut" userId="d231062e2b8b72d0" providerId="LiveId" clId="{90F7FC8A-C603-6545-A75C-CAD3E8FF9D28}" dt="2023-10-18T15:50:30.234" v="3746"/>
          <ac:graphicFrameMkLst>
            <pc:docMk/>
            <pc:sldMk cId="2195343814" sldId="4141"/>
            <ac:graphicFrameMk id="10" creationId="{7B2A6A37-ABCD-2822-385B-799D1ADB0F6F}"/>
          </ac:graphicFrameMkLst>
        </pc:graphicFrameChg>
        <pc:cxnChg chg="del">
          <ac:chgData name="Bob Fojut" userId="d231062e2b8b72d0" providerId="LiveId" clId="{90F7FC8A-C603-6545-A75C-CAD3E8FF9D28}" dt="2023-10-18T15:52:21.269" v="3800" actId="478"/>
          <ac:cxnSpMkLst>
            <pc:docMk/>
            <pc:sldMk cId="2195343814" sldId="4141"/>
            <ac:cxnSpMk id="8" creationId="{F8C1E7DD-77EB-5241-5CC2-283EA546E9BB}"/>
          </ac:cxnSpMkLst>
        </pc:cxnChg>
        <pc:cxnChg chg="add mod">
          <ac:chgData name="Bob Fojut" userId="d231062e2b8b72d0" providerId="LiveId" clId="{90F7FC8A-C603-6545-A75C-CAD3E8FF9D28}" dt="2023-10-18T15:52:22.432" v="3801"/>
          <ac:cxnSpMkLst>
            <pc:docMk/>
            <pc:sldMk cId="2195343814" sldId="4141"/>
            <ac:cxnSpMk id="12" creationId="{D87019C1-4601-D926-97AF-B71CDB5289E8}"/>
          </ac:cxnSpMkLst>
        </pc:cxnChg>
      </pc:sldChg>
      <pc:sldMasterChg chg="modTransition modSldLayout">
        <pc:chgData name="Bob Fojut" userId="d231062e2b8b72d0" providerId="LiveId" clId="{90F7FC8A-C603-6545-A75C-CAD3E8FF9D28}" dt="2023-10-19T16:58:17.810" v="4288"/>
        <pc:sldMasterMkLst>
          <pc:docMk/>
          <pc:sldMasterMk cId="0" sldId="2147483648"/>
        </pc:sldMasterMkLst>
        <pc:sldLayoutChg chg="modTransition">
          <pc:chgData name="Bob Fojut" userId="d231062e2b8b72d0" providerId="LiveId" clId="{90F7FC8A-C603-6545-A75C-CAD3E8FF9D28}" dt="2023-10-19T16:58:17.810" v="4288"/>
          <pc:sldLayoutMkLst>
            <pc:docMk/>
            <pc:sldMasterMk cId="0" sldId="2147483648"/>
            <pc:sldLayoutMk cId="0" sldId="2147483649"/>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0"/>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1"/>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2"/>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3"/>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4"/>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5"/>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6"/>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7"/>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8"/>
          </pc:sldLayoutMkLst>
        </pc:sldLayoutChg>
        <pc:sldLayoutChg chg="modTransition">
          <pc:chgData name="Bob Fojut" userId="d231062e2b8b72d0" providerId="LiveId" clId="{90F7FC8A-C603-6545-A75C-CAD3E8FF9D28}" dt="2023-10-19T16:58:17.810" v="4288"/>
          <pc:sldLayoutMkLst>
            <pc:docMk/>
            <pc:sldMasterMk cId="0" sldId="2147483648"/>
            <pc:sldLayoutMk cId="0" sldId="2147483659"/>
          </pc:sldLayoutMkLst>
        </pc:sldLayoutChg>
      </pc:sldMasterChg>
    </pc:docChg>
  </pc:docChgLst>
  <pc:docChgLst>
    <pc:chgData name="Bob Fojut" userId="d231062e2b8b72d0" providerId="LiveId" clId="{1606E8E1-2277-9949-AA4D-9E6BB70F8595}"/>
    <pc:docChg chg="undo custSel addSld delSld modSld sldOrd modMainMaster">
      <pc:chgData name="Bob Fojut" userId="d231062e2b8b72d0" providerId="LiveId" clId="{1606E8E1-2277-9949-AA4D-9E6BB70F8595}" dt="2023-11-15T18:17:06.839" v="370" actId="2696"/>
      <pc:docMkLst>
        <pc:docMk/>
      </pc:docMkLst>
      <pc:sldChg chg="del">
        <pc:chgData name="Bob Fojut" userId="d231062e2b8b72d0" providerId="LiveId" clId="{1606E8E1-2277-9949-AA4D-9E6BB70F8595}" dt="2023-11-10T16:36:08.715" v="75" actId="2696"/>
        <pc:sldMkLst>
          <pc:docMk/>
          <pc:sldMk cId="3580285727" sldId="269"/>
        </pc:sldMkLst>
      </pc:sldChg>
      <pc:sldChg chg="addSp delSp modSp mod ord modTransition delAnim modAnim">
        <pc:chgData name="Bob Fojut" userId="d231062e2b8b72d0" providerId="LiveId" clId="{1606E8E1-2277-9949-AA4D-9E6BB70F8595}" dt="2023-11-15T16:33:22.205" v="369" actId="27107"/>
        <pc:sldMkLst>
          <pc:docMk/>
          <pc:sldMk cId="0" sldId="276"/>
        </pc:sldMkLst>
        <pc:spChg chg="del">
          <ac:chgData name="Bob Fojut" userId="d231062e2b8b72d0" providerId="LiveId" clId="{1606E8E1-2277-9949-AA4D-9E6BB70F8595}" dt="2023-11-13T17:29:00.432" v="116" actId="478"/>
          <ac:spMkLst>
            <pc:docMk/>
            <pc:sldMk cId="0" sldId="276"/>
            <ac:spMk id="2" creationId="{21A50C58-9897-6CAA-82EA-EB7FFE5F703C}"/>
          </ac:spMkLst>
        </pc:spChg>
        <pc:spChg chg="add mod">
          <ac:chgData name="Bob Fojut" userId="d231062e2b8b72d0" providerId="LiveId" clId="{1606E8E1-2277-9949-AA4D-9E6BB70F8595}" dt="2023-11-15T16:33:22.205" v="369" actId="27107"/>
          <ac:spMkLst>
            <pc:docMk/>
            <pc:sldMk cId="0" sldId="276"/>
            <ac:spMk id="2" creationId="{3571DBB1-4358-E179-CFB3-E5F6A615A113}"/>
          </ac:spMkLst>
        </pc:spChg>
        <pc:spChg chg="mod">
          <ac:chgData name="Bob Fojut" userId="d231062e2b8b72d0" providerId="LiveId" clId="{1606E8E1-2277-9949-AA4D-9E6BB70F8595}" dt="2023-11-13T17:29:05.826" v="117" actId="1076"/>
          <ac:spMkLst>
            <pc:docMk/>
            <pc:sldMk cId="0" sldId="276"/>
            <ac:spMk id="4" creationId="{00000000-0000-0000-0000-000000000000}"/>
          </ac:spMkLst>
        </pc:spChg>
      </pc:sldChg>
      <pc:sldChg chg="add del modTransition">
        <pc:chgData name="Bob Fojut" userId="d231062e2b8b72d0" providerId="LiveId" clId="{1606E8E1-2277-9949-AA4D-9E6BB70F8595}" dt="2023-11-15T18:17:06.839" v="370" actId="2696"/>
        <pc:sldMkLst>
          <pc:docMk/>
          <pc:sldMk cId="0" sldId="278"/>
        </pc:sldMkLst>
      </pc:sldChg>
      <pc:sldChg chg="del">
        <pc:chgData name="Bob Fojut" userId="d231062e2b8b72d0" providerId="LiveId" clId="{1606E8E1-2277-9949-AA4D-9E6BB70F8595}" dt="2023-11-10T16:36:08.666" v="69" actId="2696"/>
        <pc:sldMkLst>
          <pc:docMk/>
          <pc:sldMk cId="322486280" sldId="281"/>
        </pc:sldMkLst>
      </pc:sldChg>
      <pc:sldChg chg="del">
        <pc:chgData name="Bob Fojut" userId="d231062e2b8b72d0" providerId="LiveId" clId="{1606E8E1-2277-9949-AA4D-9E6BB70F8595}" dt="2023-11-10T16:36:16.826" v="78" actId="2696"/>
        <pc:sldMkLst>
          <pc:docMk/>
          <pc:sldMk cId="667679090" sldId="286"/>
        </pc:sldMkLst>
      </pc:sldChg>
      <pc:sldChg chg="modSp ord modTransition modAnim">
        <pc:chgData name="Bob Fojut" userId="d231062e2b8b72d0" providerId="LiveId" clId="{1606E8E1-2277-9949-AA4D-9E6BB70F8595}" dt="2023-11-15T16:30:05.616" v="322"/>
        <pc:sldMkLst>
          <pc:docMk/>
          <pc:sldMk cId="0" sldId="287"/>
        </pc:sldMkLst>
        <pc:spChg chg="mod">
          <ac:chgData name="Bob Fojut" userId="d231062e2b8b72d0" providerId="LiveId" clId="{1606E8E1-2277-9949-AA4D-9E6BB70F8595}" dt="2023-11-10T16:34:58.770" v="53"/>
          <ac:spMkLst>
            <pc:docMk/>
            <pc:sldMk cId="0" sldId="287"/>
            <ac:spMk id="6" creationId="{00000000-0000-0000-0000-000000000000}"/>
          </ac:spMkLst>
        </pc:spChg>
      </pc:sldChg>
      <pc:sldChg chg="modSp mod ord modTransition">
        <pc:chgData name="Bob Fojut" userId="d231062e2b8b72d0" providerId="LiveId" clId="{1606E8E1-2277-9949-AA4D-9E6BB70F8595}" dt="2023-11-15T16:30:05.616" v="322"/>
        <pc:sldMkLst>
          <pc:docMk/>
          <pc:sldMk cId="0" sldId="289"/>
        </pc:sldMkLst>
        <pc:spChg chg="mod">
          <ac:chgData name="Bob Fojut" userId="d231062e2b8b72d0" providerId="LiveId" clId="{1606E8E1-2277-9949-AA4D-9E6BB70F8595}" dt="2023-11-15T12:45:44.894" v="122"/>
          <ac:spMkLst>
            <pc:docMk/>
            <pc:sldMk cId="0" sldId="289"/>
            <ac:spMk id="4" creationId="{00000000-0000-0000-0000-000000000000}"/>
          </ac:spMkLst>
        </pc:spChg>
      </pc:sldChg>
      <pc:sldChg chg="modSp ord modTransition">
        <pc:chgData name="Bob Fojut" userId="d231062e2b8b72d0" providerId="LiveId" clId="{1606E8E1-2277-9949-AA4D-9E6BB70F8595}" dt="2023-11-15T16:30:05.616" v="322"/>
        <pc:sldMkLst>
          <pc:docMk/>
          <pc:sldMk cId="2114746174" sldId="290"/>
        </pc:sldMkLst>
        <pc:spChg chg="mod">
          <ac:chgData name="Bob Fojut" userId="d231062e2b8b72d0" providerId="LiveId" clId="{1606E8E1-2277-9949-AA4D-9E6BB70F8595}" dt="2023-11-15T12:51:24.202" v="129" actId="20577"/>
          <ac:spMkLst>
            <pc:docMk/>
            <pc:sldMk cId="2114746174" sldId="290"/>
            <ac:spMk id="6" creationId="{00000000-0000-0000-0000-000000000000}"/>
          </ac:spMkLst>
        </pc:spChg>
      </pc:sldChg>
      <pc:sldChg chg="del modTransition">
        <pc:chgData name="Bob Fojut" userId="d231062e2b8b72d0" providerId="LiveId" clId="{1606E8E1-2277-9949-AA4D-9E6BB70F8595}" dt="2023-11-15T12:50:47.529" v="126" actId="2696"/>
        <pc:sldMkLst>
          <pc:docMk/>
          <pc:sldMk cId="4141348316" sldId="307"/>
        </pc:sldMkLst>
      </pc:sldChg>
      <pc:sldChg chg="addSp delSp modSp add mod modTransition">
        <pc:chgData name="Bob Fojut" userId="d231062e2b8b72d0" providerId="LiveId" clId="{1606E8E1-2277-9949-AA4D-9E6BB70F8595}" dt="2023-11-15T16:30:05.616" v="322"/>
        <pc:sldMkLst>
          <pc:docMk/>
          <pc:sldMk cId="1303732834" sldId="308"/>
        </pc:sldMkLst>
        <pc:spChg chg="add del">
          <ac:chgData name="Bob Fojut" userId="d231062e2b8b72d0" providerId="LiveId" clId="{1606E8E1-2277-9949-AA4D-9E6BB70F8595}" dt="2023-11-15T12:45:52.321" v="124" actId="22"/>
          <ac:spMkLst>
            <pc:docMk/>
            <pc:sldMk cId="1303732834" sldId="308"/>
            <ac:spMk id="3" creationId="{8BE8971F-A523-4E6F-A514-0FF7FBB642DD}"/>
          </ac:spMkLst>
        </pc:spChg>
        <pc:spChg chg="mod">
          <ac:chgData name="Bob Fojut" userId="d231062e2b8b72d0" providerId="LiveId" clId="{1606E8E1-2277-9949-AA4D-9E6BB70F8595}" dt="2023-11-15T12:45:20.746" v="120" actId="948"/>
          <ac:spMkLst>
            <pc:docMk/>
            <pc:sldMk cId="1303732834" sldId="308"/>
            <ac:spMk id="4" creationId="{00000000-0000-0000-0000-000000000000}"/>
          </ac:spMkLst>
        </pc:spChg>
      </pc:sldChg>
      <pc:sldChg chg="del">
        <pc:chgData name="Bob Fojut" userId="d231062e2b8b72d0" providerId="LiveId" clId="{1606E8E1-2277-9949-AA4D-9E6BB70F8595}" dt="2023-11-10T16:36:08.630" v="65" actId="2696"/>
        <pc:sldMkLst>
          <pc:docMk/>
          <pc:sldMk cId="2255399435" sldId="315"/>
        </pc:sldMkLst>
      </pc:sldChg>
      <pc:sldChg chg="del">
        <pc:chgData name="Bob Fojut" userId="d231062e2b8b72d0" providerId="LiveId" clId="{1606E8E1-2277-9949-AA4D-9E6BB70F8595}" dt="2023-11-10T16:35:44.389" v="62" actId="2696"/>
        <pc:sldMkLst>
          <pc:docMk/>
          <pc:sldMk cId="1052579448" sldId="322"/>
        </pc:sldMkLst>
      </pc:sldChg>
      <pc:sldChg chg="del">
        <pc:chgData name="Bob Fojut" userId="d231062e2b8b72d0" providerId="LiveId" clId="{1606E8E1-2277-9949-AA4D-9E6BB70F8595}" dt="2023-11-10T16:35:44.391" v="64" actId="2696"/>
        <pc:sldMkLst>
          <pc:docMk/>
          <pc:sldMk cId="3351143654" sldId="341"/>
        </pc:sldMkLst>
      </pc:sldChg>
      <pc:sldChg chg="del">
        <pc:chgData name="Bob Fojut" userId="d231062e2b8b72d0" providerId="LiveId" clId="{1606E8E1-2277-9949-AA4D-9E6BB70F8595}" dt="2023-11-10T16:35:44.384" v="56" actId="2696"/>
        <pc:sldMkLst>
          <pc:docMk/>
          <pc:sldMk cId="1329764124" sldId="4105"/>
        </pc:sldMkLst>
      </pc:sldChg>
      <pc:sldChg chg="del">
        <pc:chgData name="Bob Fojut" userId="d231062e2b8b72d0" providerId="LiveId" clId="{1606E8E1-2277-9949-AA4D-9E6BB70F8595}" dt="2023-11-10T16:35:44.384" v="55" actId="2696"/>
        <pc:sldMkLst>
          <pc:docMk/>
          <pc:sldMk cId="1042486659" sldId="4106"/>
        </pc:sldMkLst>
      </pc:sldChg>
      <pc:sldChg chg="del">
        <pc:chgData name="Bob Fojut" userId="d231062e2b8b72d0" providerId="LiveId" clId="{1606E8E1-2277-9949-AA4D-9E6BB70F8595}" dt="2023-11-10T16:35:44.389" v="61" actId="2696"/>
        <pc:sldMkLst>
          <pc:docMk/>
          <pc:sldMk cId="525706297" sldId="4114"/>
        </pc:sldMkLst>
      </pc:sldChg>
      <pc:sldChg chg="del">
        <pc:chgData name="Bob Fojut" userId="d231062e2b8b72d0" providerId="LiveId" clId="{1606E8E1-2277-9949-AA4D-9E6BB70F8595}" dt="2023-11-10T16:35:44.388" v="60" actId="2696"/>
        <pc:sldMkLst>
          <pc:docMk/>
          <pc:sldMk cId="1362478644" sldId="4115"/>
        </pc:sldMkLst>
      </pc:sldChg>
      <pc:sldChg chg="del">
        <pc:chgData name="Bob Fojut" userId="d231062e2b8b72d0" providerId="LiveId" clId="{1606E8E1-2277-9949-AA4D-9E6BB70F8595}" dt="2023-11-10T16:35:44.387" v="59" actId="2696"/>
        <pc:sldMkLst>
          <pc:docMk/>
          <pc:sldMk cId="1953187199" sldId="4116"/>
        </pc:sldMkLst>
      </pc:sldChg>
      <pc:sldChg chg="del">
        <pc:chgData name="Bob Fojut" userId="d231062e2b8b72d0" providerId="LiveId" clId="{1606E8E1-2277-9949-AA4D-9E6BB70F8595}" dt="2023-11-10T16:35:44.385" v="57" actId="2696"/>
        <pc:sldMkLst>
          <pc:docMk/>
          <pc:sldMk cId="1386036128" sldId="4117"/>
        </pc:sldMkLst>
      </pc:sldChg>
      <pc:sldChg chg="del">
        <pc:chgData name="Bob Fojut" userId="d231062e2b8b72d0" providerId="LiveId" clId="{1606E8E1-2277-9949-AA4D-9E6BB70F8595}" dt="2023-11-10T16:35:44.382" v="54" actId="2696"/>
        <pc:sldMkLst>
          <pc:docMk/>
          <pc:sldMk cId="2259468678" sldId="4118"/>
        </pc:sldMkLst>
      </pc:sldChg>
      <pc:sldChg chg="del">
        <pc:chgData name="Bob Fojut" userId="d231062e2b8b72d0" providerId="LiveId" clId="{1606E8E1-2277-9949-AA4D-9E6BB70F8595}" dt="2023-11-10T16:36:08.646" v="66" actId="2696"/>
        <pc:sldMkLst>
          <pc:docMk/>
          <pc:sldMk cId="4103812488" sldId="4120"/>
        </pc:sldMkLst>
      </pc:sldChg>
      <pc:sldChg chg="del">
        <pc:chgData name="Bob Fojut" userId="d231062e2b8b72d0" providerId="LiveId" clId="{1606E8E1-2277-9949-AA4D-9E6BB70F8595}" dt="2023-11-10T16:35:44.386" v="58" actId="2696"/>
        <pc:sldMkLst>
          <pc:docMk/>
          <pc:sldMk cId="96479825" sldId="4122"/>
        </pc:sldMkLst>
      </pc:sldChg>
      <pc:sldChg chg="del">
        <pc:chgData name="Bob Fojut" userId="d231062e2b8b72d0" providerId="LiveId" clId="{1606E8E1-2277-9949-AA4D-9E6BB70F8595}" dt="2023-11-10T16:36:08.657" v="68" actId="2696"/>
        <pc:sldMkLst>
          <pc:docMk/>
          <pc:sldMk cId="442133551" sldId="4123"/>
        </pc:sldMkLst>
      </pc:sldChg>
      <pc:sldChg chg="del">
        <pc:chgData name="Bob Fojut" userId="d231062e2b8b72d0" providerId="LiveId" clId="{1606E8E1-2277-9949-AA4D-9E6BB70F8595}" dt="2023-11-10T16:36:08.696" v="72" actId="2696"/>
        <pc:sldMkLst>
          <pc:docMk/>
          <pc:sldMk cId="110279190" sldId="4124"/>
        </pc:sldMkLst>
      </pc:sldChg>
      <pc:sldChg chg="del">
        <pc:chgData name="Bob Fojut" userId="d231062e2b8b72d0" providerId="LiveId" clId="{1606E8E1-2277-9949-AA4D-9E6BB70F8595}" dt="2023-11-10T16:36:08.673" v="70" actId="2696"/>
        <pc:sldMkLst>
          <pc:docMk/>
          <pc:sldMk cId="654474242" sldId="4125"/>
        </pc:sldMkLst>
      </pc:sldChg>
      <pc:sldChg chg="del">
        <pc:chgData name="Bob Fojut" userId="d231062e2b8b72d0" providerId="LiveId" clId="{1606E8E1-2277-9949-AA4D-9E6BB70F8595}" dt="2023-11-10T16:36:08.681" v="71" actId="2696"/>
        <pc:sldMkLst>
          <pc:docMk/>
          <pc:sldMk cId="730156203" sldId="4126"/>
        </pc:sldMkLst>
      </pc:sldChg>
      <pc:sldChg chg="del">
        <pc:chgData name="Bob Fojut" userId="d231062e2b8b72d0" providerId="LiveId" clId="{1606E8E1-2277-9949-AA4D-9E6BB70F8595}" dt="2023-11-10T16:36:08.706" v="73" actId="2696"/>
        <pc:sldMkLst>
          <pc:docMk/>
          <pc:sldMk cId="2029702235" sldId="4127"/>
        </pc:sldMkLst>
      </pc:sldChg>
      <pc:sldChg chg="del">
        <pc:chgData name="Bob Fojut" userId="d231062e2b8b72d0" providerId="LiveId" clId="{1606E8E1-2277-9949-AA4D-9E6BB70F8595}" dt="2023-11-10T16:36:08.650" v="67" actId="2696"/>
        <pc:sldMkLst>
          <pc:docMk/>
          <pc:sldMk cId="2576768210" sldId="4128"/>
        </pc:sldMkLst>
      </pc:sldChg>
      <pc:sldChg chg="del">
        <pc:chgData name="Bob Fojut" userId="d231062e2b8b72d0" providerId="LiveId" clId="{1606E8E1-2277-9949-AA4D-9E6BB70F8595}" dt="2023-11-10T16:36:08.709" v="74" actId="2696"/>
        <pc:sldMkLst>
          <pc:docMk/>
          <pc:sldMk cId="1843550134" sldId="4129"/>
        </pc:sldMkLst>
      </pc:sldChg>
      <pc:sldChg chg="del">
        <pc:chgData name="Bob Fojut" userId="d231062e2b8b72d0" providerId="LiveId" clId="{1606E8E1-2277-9949-AA4D-9E6BB70F8595}" dt="2023-11-10T16:36:16.802" v="76" actId="2696"/>
        <pc:sldMkLst>
          <pc:docMk/>
          <pc:sldMk cId="625910324" sldId="4131"/>
        </pc:sldMkLst>
      </pc:sldChg>
      <pc:sldChg chg="del">
        <pc:chgData name="Bob Fojut" userId="d231062e2b8b72d0" providerId="LiveId" clId="{1606E8E1-2277-9949-AA4D-9E6BB70F8595}" dt="2023-11-10T16:36:16.808" v="77" actId="2696"/>
        <pc:sldMkLst>
          <pc:docMk/>
          <pc:sldMk cId="3402664239" sldId="4132"/>
        </pc:sldMkLst>
      </pc:sldChg>
      <pc:sldChg chg="del">
        <pc:chgData name="Bob Fojut" userId="d231062e2b8b72d0" providerId="LiveId" clId="{1606E8E1-2277-9949-AA4D-9E6BB70F8595}" dt="2023-11-10T16:36:16.856" v="79" actId="2696"/>
        <pc:sldMkLst>
          <pc:docMk/>
          <pc:sldMk cId="2131780734" sldId="4133"/>
        </pc:sldMkLst>
      </pc:sldChg>
      <pc:sldChg chg="del">
        <pc:chgData name="Bob Fojut" userId="d231062e2b8b72d0" providerId="LiveId" clId="{1606E8E1-2277-9949-AA4D-9E6BB70F8595}" dt="2023-11-10T16:36:16.863" v="80" actId="2696"/>
        <pc:sldMkLst>
          <pc:docMk/>
          <pc:sldMk cId="3007901505" sldId="4134"/>
        </pc:sldMkLst>
      </pc:sldChg>
      <pc:sldChg chg="del">
        <pc:chgData name="Bob Fojut" userId="d231062e2b8b72d0" providerId="LiveId" clId="{1606E8E1-2277-9949-AA4D-9E6BB70F8595}" dt="2023-11-10T16:36:19.237" v="85" actId="2696"/>
        <pc:sldMkLst>
          <pc:docMk/>
          <pc:sldMk cId="993944663" sldId="4135"/>
        </pc:sldMkLst>
      </pc:sldChg>
      <pc:sldChg chg="del">
        <pc:chgData name="Bob Fojut" userId="d231062e2b8b72d0" providerId="LiveId" clId="{1606E8E1-2277-9949-AA4D-9E6BB70F8595}" dt="2023-11-10T16:36:16.866" v="81" actId="2696"/>
        <pc:sldMkLst>
          <pc:docMk/>
          <pc:sldMk cId="1113293221" sldId="4136"/>
        </pc:sldMkLst>
      </pc:sldChg>
      <pc:sldChg chg="del">
        <pc:chgData name="Bob Fojut" userId="d231062e2b8b72d0" providerId="LiveId" clId="{1606E8E1-2277-9949-AA4D-9E6BB70F8595}" dt="2023-11-10T16:36:16.869" v="82" actId="2696"/>
        <pc:sldMkLst>
          <pc:docMk/>
          <pc:sldMk cId="1932503961" sldId="4137"/>
        </pc:sldMkLst>
      </pc:sldChg>
      <pc:sldChg chg="del">
        <pc:chgData name="Bob Fojut" userId="d231062e2b8b72d0" providerId="LiveId" clId="{1606E8E1-2277-9949-AA4D-9E6BB70F8595}" dt="2023-11-10T16:36:16.873" v="83" actId="2696"/>
        <pc:sldMkLst>
          <pc:docMk/>
          <pc:sldMk cId="3332573302" sldId="4138"/>
        </pc:sldMkLst>
      </pc:sldChg>
      <pc:sldChg chg="del">
        <pc:chgData name="Bob Fojut" userId="d231062e2b8b72d0" providerId="LiveId" clId="{1606E8E1-2277-9949-AA4D-9E6BB70F8595}" dt="2023-11-10T16:36:16.876" v="84" actId="2696"/>
        <pc:sldMkLst>
          <pc:docMk/>
          <pc:sldMk cId="3007648842" sldId="4139"/>
        </pc:sldMkLst>
      </pc:sldChg>
      <pc:sldChg chg="del">
        <pc:chgData name="Bob Fojut" userId="d231062e2b8b72d0" providerId="LiveId" clId="{1606E8E1-2277-9949-AA4D-9E6BB70F8595}" dt="2023-11-10T16:36:20.679" v="86" actId="2696"/>
        <pc:sldMkLst>
          <pc:docMk/>
          <pc:sldMk cId="179676660" sldId="4140"/>
        </pc:sldMkLst>
      </pc:sldChg>
      <pc:sldChg chg="del">
        <pc:chgData name="Bob Fojut" userId="d231062e2b8b72d0" providerId="LiveId" clId="{1606E8E1-2277-9949-AA4D-9E6BB70F8595}" dt="2023-11-10T16:35:44.390" v="63" actId="2696"/>
        <pc:sldMkLst>
          <pc:docMk/>
          <pc:sldMk cId="97794709" sldId="4141"/>
        </pc:sldMkLst>
      </pc:sldChg>
      <pc:sldMasterChg chg="modTransition modSldLayout">
        <pc:chgData name="Bob Fojut" userId="d231062e2b8b72d0" providerId="LiveId" clId="{1606E8E1-2277-9949-AA4D-9E6BB70F8595}" dt="2023-11-15T16:30:05.616" v="322"/>
        <pc:sldMasterMkLst>
          <pc:docMk/>
          <pc:sldMasterMk cId="0" sldId="2147483648"/>
        </pc:sldMasterMkLst>
        <pc:sldLayoutChg chg="modTransition">
          <pc:chgData name="Bob Fojut" userId="d231062e2b8b72d0" providerId="LiveId" clId="{1606E8E1-2277-9949-AA4D-9E6BB70F8595}" dt="2023-11-15T16:30:05.616" v="322"/>
          <pc:sldLayoutMkLst>
            <pc:docMk/>
            <pc:sldMasterMk cId="0" sldId="2147483648"/>
            <pc:sldLayoutMk cId="0" sldId="2147483649"/>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0"/>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1"/>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2"/>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3"/>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4"/>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5"/>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6"/>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7"/>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8"/>
          </pc:sldLayoutMkLst>
        </pc:sldLayoutChg>
        <pc:sldLayoutChg chg="modTransition">
          <pc:chgData name="Bob Fojut" userId="d231062e2b8b72d0" providerId="LiveId" clId="{1606E8E1-2277-9949-AA4D-9E6BB70F8595}" dt="2023-11-15T16:30:05.616" v="322"/>
          <pc:sldLayoutMkLst>
            <pc:docMk/>
            <pc:sldMasterMk cId="0" sldId="2147483648"/>
            <pc:sldLayoutMk cId="0"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80E0E87-3125-47DF-909D-1184ACBC2831}" type="datetimeFigureOut">
              <a:rPr lang="en-US" smtClean="0"/>
              <a:pPr/>
              <a:t>2/1/24</a:t>
            </a:fld>
            <a:endParaRPr lang="en-US" dirty="0"/>
          </a:p>
        </p:txBody>
      </p:sp>
      <p:sp>
        <p:nvSpPr>
          <p:cNvPr id="4" name="Slide Image Placeholder 3"/>
          <p:cNvSpPr>
            <a:spLocks noGrp="1" noRot="1" noChangeAspect="1"/>
          </p:cNvSpPr>
          <p:nvPr>
            <p:ph type="sldImg" idx="2"/>
          </p:nvPr>
        </p:nvSpPr>
        <p:spPr>
          <a:xfrm>
            <a:off x="2292350" y="514350"/>
            <a:ext cx="45593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6A5C9D0-EDF3-4294-819E-0EED9608C69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9CAC3-C75B-D4BB-37C2-E6397476C2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D817A7-A7C1-0F87-611C-5A6B335C2C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C3D8FC-7722-22DC-F46E-0A38FDDD29D4}"/>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235E8683-6150-7727-267F-93A31EC1891D}"/>
              </a:ext>
            </a:extLst>
          </p:cNvPr>
          <p:cNvSpPr>
            <a:spLocks noGrp="1"/>
          </p:cNvSpPr>
          <p:nvPr>
            <p:ph type="sldNum" sz="quarter" idx="10"/>
          </p:nvPr>
        </p:nvSpPr>
        <p:spPr/>
        <p:txBody>
          <a:bodyPr/>
          <a:lstStyle/>
          <a:p>
            <a:fld id="{F6A5C9D0-EDF3-4294-819E-0EED9608C696}" type="slidenum">
              <a:rPr lang="en-US" smtClean="0"/>
              <a:pPr/>
              <a:t>1</a:t>
            </a:fld>
            <a:endParaRPr lang="en-US" dirty="0"/>
          </a:p>
        </p:txBody>
      </p:sp>
    </p:spTree>
    <p:extLst>
      <p:ext uri="{BB962C8B-B14F-4D97-AF65-F5344CB8AC3E}">
        <p14:creationId xmlns:p14="http://schemas.microsoft.com/office/powerpoint/2010/main" val="2209091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0F88A-446E-B380-255A-B44BD43593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CC86B2-CB61-BFA3-FE63-74CA70CDEC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BB4AA2-C768-F4AF-25F7-5C95183B18A4}"/>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3BAF85AB-9A7A-8046-D6C2-B7F03FB3B5C3}"/>
              </a:ext>
            </a:extLst>
          </p:cNvPr>
          <p:cNvSpPr>
            <a:spLocks noGrp="1"/>
          </p:cNvSpPr>
          <p:nvPr>
            <p:ph type="sldNum" sz="quarter" idx="10"/>
          </p:nvPr>
        </p:nvSpPr>
        <p:spPr/>
        <p:txBody>
          <a:bodyPr/>
          <a:lstStyle/>
          <a:p>
            <a:fld id="{F6A5C9D0-EDF3-4294-819E-0EED9608C696}" type="slidenum">
              <a:rPr lang="en-US" smtClean="0"/>
              <a:pPr/>
              <a:t>10</a:t>
            </a:fld>
            <a:endParaRPr lang="en-US" dirty="0"/>
          </a:p>
        </p:txBody>
      </p:sp>
    </p:spTree>
    <p:extLst>
      <p:ext uri="{BB962C8B-B14F-4D97-AF65-F5344CB8AC3E}">
        <p14:creationId xmlns:p14="http://schemas.microsoft.com/office/powerpoint/2010/main" val="391284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6D406C-299B-F792-8F65-40C835231E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5CD464-34F3-9B8F-9AE0-0EFA5840A8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0D9852-C924-F5B9-613B-55DC74A5B731}"/>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3F0529B9-BA0F-4526-2B8F-5FF4F4B03F61}"/>
              </a:ext>
            </a:extLst>
          </p:cNvPr>
          <p:cNvSpPr>
            <a:spLocks noGrp="1"/>
          </p:cNvSpPr>
          <p:nvPr>
            <p:ph type="sldNum" sz="quarter" idx="10"/>
          </p:nvPr>
        </p:nvSpPr>
        <p:spPr/>
        <p:txBody>
          <a:bodyPr/>
          <a:lstStyle/>
          <a:p>
            <a:fld id="{F6A5C9D0-EDF3-4294-819E-0EED9608C696}" type="slidenum">
              <a:rPr lang="en-US" smtClean="0"/>
              <a:pPr/>
              <a:t>11</a:t>
            </a:fld>
            <a:endParaRPr lang="en-US" dirty="0"/>
          </a:p>
        </p:txBody>
      </p:sp>
    </p:spTree>
    <p:extLst>
      <p:ext uri="{BB962C8B-B14F-4D97-AF65-F5344CB8AC3E}">
        <p14:creationId xmlns:p14="http://schemas.microsoft.com/office/powerpoint/2010/main" val="2377857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113191-AAF9-C85A-3215-13275BC8F9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DC4605-465B-E6B2-2BCF-A53E05D355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E54BBB-AEA4-23D3-D2F8-F22261A349B7}"/>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5418B506-B799-0A52-480E-96807A5A5FED}"/>
              </a:ext>
            </a:extLst>
          </p:cNvPr>
          <p:cNvSpPr>
            <a:spLocks noGrp="1"/>
          </p:cNvSpPr>
          <p:nvPr>
            <p:ph type="sldNum" sz="quarter" idx="10"/>
          </p:nvPr>
        </p:nvSpPr>
        <p:spPr/>
        <p:txBody>
          <a:bodyPr/>
          <a:lstStyle/>
          <a:p>
            <a:fld id="{F6A5C9D0-EDF3-4294-819E-0EED9608C696}" type="slidenum">
              <a:rPr lang="en-US" smtClean="0"/>
              <a:pPr/>
              <a:t>12</a:t>
            </a:fld>
            <a:endParaRPr lang="en-US" dirty="0"/>
          </a:p>
        </p:txBody>
      </p:sp>
    </p:spTree>
    <p:extLst>
      <p:ext uri="{BB962C8B-B14F-4D97-AF65-F5344CB8AC3E}">
        <p14:creationId xmlns:p14="http://schemas.microsoft.com/office/powerpoint/2010/main" val="2295253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FD978-36FC-C517-2D71-5EE2002216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BD073A-474E-597F-C592-A84D1005A7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E40F01-A75D-8DA1-57B2-884127A1CE89}"/>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BE56B5F0-CBF9-6411-F3A8-E80CF9B2F36B}"/>
              </a:ext>
            </a:extLst>
          </p:cNvPr>
          <p:cNvSpPr>
            <a:spLocks noGrp="1"/>
          </p:cNvSpPr>
          <p:nvPr>
            <p:ph type="sldNum" sz="quarter" idx="10"/>
          </p:nvPr>
        </p:nvSpPr>
        <p:spPr/>
        <p:txBody>
          <a:bodyPr/>
          <a:lstStyle/>
          <a:p>
            <a:fld id="{F6A5C9D0-EDF3-4294-819E-0EED9608C696}" type="slidenum">
              <a:rPr lang="en-US" smtClean="0"/>
              <a:pPr/>
              <a:t>13</a:t>
            </a:fld>
            <a:endParaRPr lang="en-US" dirty="0"/>
          </a:p>
        </p:txBody>
      </p:sp>
    </p:spTree>
    <p:extLst>
      <p:ext uri="{BB962C8B-B14F-4D97-AF65-F5344CB8AC3E}">
        <p14:creationId xmlns:p14="http://schemas.microsoft.com/office/powerpoint/2010/main" val="2690209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AEE07B-0CE5-A22A-F768-6DD84A2AAE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02BBE6-7234-1103-2E18-AF51B8E1C7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2E5F77-B808-5AD5-F181-0D5E1619E704}"/>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492F5CC5-B149-C540-0B03-50B37FB62403}"/>
              </a:ext>
            </a:extLst>
          </p:cNvPr>
          <p:cNvSpPr>
            <a:spLocks noGrp="1"/>
          </p:cNvSpPr>
          <p:nvPr>
            <p:ph type="sldNum" sz="quarter" idx="10"/>
          </p:nvPr>
        </p:nvSpPr>
        <p:spPr/>
        <p:txBody>
          <a:bodyPr/>
          <a:lstStyle/>
          <a:p>
            <a:fld id="{F6A5C9D0-EDF3-4294-819E-0EED9608C696}" type="slidenum">
              <a:rPr lang="en-US" smtClean="0"/>
              <a:pPr/>
              <a:t>14</a:t>
            </a:fld>
            <a:endParaRPr lang="en-US" dirty="0"/>
          </a:p>
        </p:txBody>
      </p:sp>
    </p:spTree>
    <p:extLst>
      <p:ext uri="{BB962C8B-B14F-4D97-AF65-F5344CB8AC3E}">
        <p14:creationId xmlns:p14="http://schemas.microsoft.com/office/powerpoint/2010/main" val="1417734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AAE83-715E-A52E-1760-0D70600E74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D23F3A-42C7-993A-7B43-2AA6A875BF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B4BB6D-3556-ADB1-BC6A-A55314E5561E}"/>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6E42B4F6-F49C-0BAB-6A88-014F84F31E41}"/>
              </a:ext>
            </a:extLst>
          </p:cNvPr>
          <p:cNvSpPr>
            <a:spLocks noGrp="1"/>
          </p:cNvSpPr>
          <p:nvPr>
            <p:ph type="sldNum" sz="quarter" idx="10"/>
          </p:nvPr>
        </p:nvSpPr>
        <p:spPr/>
        <p:txBody>
          <a:bodyPr/>
          <a:lstStyle/>
          <a:p>
            <a:fld id="{F6A5C9D0-EDF3-4294-819E-0EED9608C696}" type="slidenum">
              <a:rPr lang="en-US" smtClean="0"/>
              <a:pPr/>
              <a:t>15</a:t>
            </a:fld>
            <a:endParaRPr lang="en-US" dirty="0"/>
          </a:p>
        </p:txBody>
      </p:sp>
    </p:spTree>
    <p:extLst>
      <p:ext uri="{BB962C8B-B14F-4D97-AF65-F5344CB8AC3E}">
        <p14:creationId xmlns:p14="http://schemas.microsoft.com/office/powerpoint/2010/main" val="2189440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FE312-BE88-7E1B-AF02-6AD2408BC8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F0A09C-5F85-A298-B53A-1D9F8F87A0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44F409-82DD-CA8D-A193-C44A8081CD9D}"/>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509F83D2-7303-7AF3-E24C-F5843472DDBF}"/>
              </a:ext>
            </a:extLst>
          </p:cNvPr>
          <p:cNvSpPr>
            <a:spLocks noGrp="1"/>
          </p:cNvSpPr>
          <p:nvPr>
            <p:ph type="sldNum" sz="quarter" idx="10"/>
          </p:nvPr>
        </p:nvSpPr>
        <p:spPr/>
        <p:txBody>
          <a:bodyPr/>
          <a:lstStyle/>
          <a:p>
            <a:fld id="{F6A5C9D0-EDF3-4294-819E-0EED9608C696}" type="slidenum">
              <a:rPr lang="en-US" smtClean="0"/>
              <a:pPr/>
              <a:t>16</a:t>
            </a:fld>
            <a:endParaRPr lang="en-US" dirty="0"/>
          </a:p>
        </p:txBody>
      </p:sp>
    </p:spTree>
    <p:extLst>
      <p:ext uri="{BB962C8B-B14F-4D97-AF65-F5344CB8AC3E}">
        <p14:creationId xmlns:p14="http://schemas.microsoft.com/office/powerpoint/2010/main" val="3166440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51554-AD7A-2E05-2FB8-0AB456D560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941EA3-F5F8-B457-AA49-5D31D733DD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C8C9FE-D24F-35DA-B723-C73496ADBC15}"/>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3F854AA6-6FE8-7C8F-90AE-3026BC4E4C97}"/>
              </a:ext>
            </a:extLst>
          </p:cNvPr>
          <p:cNvSpPr>
            <a:spLocks noGrp="1"/>
          </p:cNvSpPr>
          <p:nvPr>
            <p:ph type="sldNum" sz="quarter" idx="10"/>
          </p:nvPr>
        </p:nvSpPr>
        <p:spPr/>
        <p:txBody>
          <a:bodyPr/>
          <a:lstStyle/>
          <a:p>
            <a:fld id="{F6A5C9D0-EDF3-4294-819E-0EED9608C696}" type="slidenum">
              <a:rPr lang="en-US" smtClean="0"/>
              <a:pPr/>
              <a:t>17</a:t>
            </a:fld>
            <a:endParaRPr lang="en-US" dirty="0"/>
          </a:p>
        </p:txBody>
      </p:sp>
    </p:spTree>
    <p:extLst>
      <p:ext uri="{BB962C8B-B14F-4D97-AF65-F5344CB8AC3E}">
        <p14:creationId xmlns:p14="http://schemas.microsoft.com/office/powerpoint/2010/main" val="3974359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23CD4-4650-BE02-AFA6-A64AACAA9C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71F49E-9EBC-1645-CEF5-9D73E976AD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37EDE5-0E8F-AEF6-4AC2-114578387B83}"/>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20BA7B7C-1865-F122-D197-E47C90DE28EA}"/>
              </a:ext>
            </a:extLst>
          </p:cNvPr>
          <p:cNvSpPr>
            <a:spLocks noGrp="1"/>
          </p:cNvSpPr>
          <p:nvPr>
            <p:ph type="sldNum" sz="quarter" idx="10"/>
          </p:nvPr>
        </p:nvSpPr>
        <p:spPr/>
        <p:txBody>
          <a:bodyPr/>
          <a:lstStyle/>
          <a:p>
            <a:fld id="{F6A5C9D0-EDF3-4294-819E-0EED9608C696}" type="slidenum">
              <a:rPr lang="en-US" smtClean="0"/>
              <a:pPr/>
              <a:t>18</a:t>
            </a:fld>
            <a:endParaRPr lang="en-US" dirty="0"/>
          </a:p>
        </p:txBody>
      </p:sp>
    </p:spTree>
    <p:extLst>
      <p:ext uri="{BB962C8B-B14F-4D97-AF65-F5344CB8AC3E}">
        <p14:creationId xmlns:p14="http://schemas.microsoft.com/office/powerpoint/2010/main" val="3155872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8F51F-7FEF-B258-595B-E75A782996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BF3804-CC7C-13EA-15A4-83D8665B39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602141-E7E9-A4DF-A7A0-944B1E9D4CE1}"/>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B98FF7F4-6261-E3FF-FAE8-DBD4E593518F}"/>
              </a:ext>
            </a:extLst>
          </p:cNvPr>
          <p:cNvSpPr>
            <a:spLocks noGrp="1"/>
          </p:cNvSpPr>
          <p:nvPr>
            <p:ph type="sldNum" sz="quarter" idx="10"/>
          </p:nvPr>
        </p:nvSpPr>
        <p:spPr/>
        <p:txBody>
          <a:bodyPr/>
          <a:lstStyle/>
          <a:p>
            <a:fld id="{F6A5C9D0-EDF3-4294-819E-0EED9608C696}" type="slidenum">
              <a:rPr lang="en-US" smtClean="0"/>
              <a:pPr/>
              <a:t>19</a:t>
            </a:fld>
            <a:endParaRPr lang="en-US" dirty="0"/>
          </a:p>
        </p:txBody>
      </p:sp>
    </p:spTree>
    <p:extLst>
      <p:ext uri="{BB962C8B-B14F-4D97-AF65-F5344CB8AC3E}">
        <p14:creationId xmlns:p14="http://schemas.microsoft.com/office/powerpoint/2010/main" val="120903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5C9D0-EDF3-4294-819E-0EED9608C696}" type="slidenum">
              <a:rPr lang="en-US" smtClean="0"/>
              <a:pPr/>
              <a:t>2</a:t>
            </a:fld>
            <a:endParaRPr lang="en-US" dirty="0"/>
          </a:p>
        </p:txBody>
      </p:sp>
    </p:spTree>
    <p:extLst>
      <p:ext uri="{BB962C8B-B14F-4D97-AF65-F5344CB8AC3E}">
        <p14:creationId xmlns:p14="http://schemas.microsoft.com/office/powerpoint/2010/main" val="3190778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D66ED-6A7A-2EE2-9F6F-4939BA3112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6BE512-3B4F-0639-0509-8AC91F4523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8FAA4F-E6E5-1B62-D8ED-51A9E5EA9852}"/>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A1E7287E-F6C2-1326-BFED-AF26E196B39B}"/>
              </a:ext>
            </a:extLst>
          </p:cNvPr>
          <p:cNvSpPr>
            <a:spLocks noGrp="1"/>
          </p:cNvSpPr>
          <p:nvPr>
            <p:ph type="sldNum" sz="quarter" idx="10"/>
          </p:nvPr>
        </p:nvSpPr>
        <p:spPr/>
        <p:txBody>
          <a:bodyPr/>
          <a:lstStyle/>
          <a:p>
            <a:fld id="{F6A5C9D0-EDF3-4294-819E-0EED9608C696}" type="slidenum">
              <a:rPr lang="en-US" smtClean="0"/>
              <a:pPr/>
              <a:t>20</a:t>
            </a:fld>
            <a:endParaRPr lang="en-US" dirty="0"/>
          </a:p>
        </p:txBody>
      </p:sp>
    </p:spTree>
    <p:extLst>
      <p:ext uri="{BB962C8B-B14F-4D97-AF65-F5344CB8AC3E}">
        <p14:creationId xmlns:p14="http://schemas.microsoft.com/office/powerpoint/2010/main" val="3564924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C472E-5218-EFBD-23F2-40FF1480B5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5B720-3117-DE1B-87AB-999476F42C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93E154-FCB4-0587-4B05-ECFC263817AB}"/>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8CF3F295-57B4-18F1-4631-934E43C47A9A}"/>
              </a:ext>
            </a:extLst>
          </p:cNvPr>
          <p:cNvSpPr>
            <a:spLocks noGrp="1"/>
          </p:cNvSpPr>
          <p:nvPr>
            <p:ph type="sldNum" sz="quarter" idx="10"/>
          </p:nvPr>
        </p:nvSpPr>
        <p:spPr/>
        <p:txBody>
          <a:bodyPr/>
          <a:lstStyle/>
          <a:p>
            <a:fld id="{F6A5C9D0-EDF3-4294-819E-0EED9608C696}" type="slidenum">
              <a:rPr lang="en-US" smtClean="0"/>
              <a:pPr/>
              <a:t>21</a:t>
            </a:fld>
            <a:endParaRPr lang="en-US" dirty="0"/>
          </a:p>
        </p:txBody>
      </p:sp>
    </p:spTree>
    <p:extLst>
      <p:ext uri="{BB962C8B-B14F-4D97-AF65-F5344CB8AC3E}">
        <p14:creationId xmlns:p14="http://schemas.microsoft.com/office/powerpoint/2010/main" val="1631922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1094C-B488-47FE-3A02-B3FDAD2435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ECC727-CFB3-A87F-95E9-CD2C89278A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57C73B-2753-1FD7-E52A-6A0E1AADDE64}"/>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A2CE772B-A4A8-89D4-15CA-A93E54D6891E}"/>
              </a:ext>
            </a:extLst>
          </p:cNvPr>
          <p:cNvSpPr>
            <a:spLocks noGrp="1"/>
          </p:cNvSpPr>
          <p:nvPr>
            <p:ph type="sldNum" sz="quarter" idx="10"/>
          </p:nvPr>
        </p:nvSpPr>
        <p:spPr/>
        <p:txBody>
          <a:bodyPr/>
          <a:lstStyle/>
          <a:p>
            <a:fld id="{F6A5C9D0-EDF3-4294-819E-0EED9608C696}" type="slidenum">
              <a:rPr lang="en-US" smtClean="0"/>
              <a:pPr/>
              <a:t>22</a:t>
            </a:fld>
            <a:endParaRPr lang="en-US" dirty="0"/>
          </a:p>
        </p:txBody>
      </p:sp>
    </p:spTree>
    <p:extLst>
      <p:ext uri="{BB962C8B-B14F-4D97-AF65-F5344CB8AC3E}">
        <p14:creationId xmlns:p14="http://schemas.microsoft.com/office/powerpoint/2010/main" val="4198989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47CD8-588E-84C1-7C1D-068AC8A113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7F19C1-9F12-71EE-B56A-2D7FB9A05F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80D171-F2A3-1A3F-DDA8-673335ACB215}"/>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77A0F5AC-264A-838C-9954-72666EB9DB2E}"/>
              </a:ext>
            </a:extLst>
          </p:cNvPr>
          <p:cNvSpPr>
            <a:spLocks noGrp="1"/>
          </p:cNvSpPr>
          <p:nvPr>
            <p:ph type="sldNum" sz="quarter" idx="10"/>
          </p:nvPr>
        </p:nvSpPr>
        <p:spPr/>
        <p:txBody>
          <a:bodyPr/>
          <a:lstStyle/>
          <a:p>
            <a:fld id="{F6A5C9D0-EDF3-4294-819E-0EED9608C696}" type="slidenum">
              <a:rPr lang="en-US" smtClean="0"/>
              <a:pPr/>
              <a:t>23</a:t>
            </a:fld>
            <a:endParaRPr lang="en-US" dirty="0"/>
          </a:p>
        </p:txBody>
      </p:sp>
    </p:spTree>
    <p:extLst>
      <p:ext uri="{BB962C8B-B14F-4D97-AF65-F5344CB8AC3E}">
        <p14:creationId xmlns:p14="http://schemas.microsoft.com/office/powerpoint/2010/main" val="4134995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4CD4F-FB57-5A35-6F4E-07BE5D347A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B2D496-F185-E9F6-F387-19C9D65D5C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FDAC1A-3B49-0237-077E-BFCFF154A750}"/>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B25E825E-26D3-C151-DAFE-79C2C558F568}"/>
              </a:ext>
            </a:extLst>
          </p:cNvPr>
          <p:cNvSpPr>
            <a:spLocks noGrp="1"/>
          </p:cNvSpPr>
          <p:nvPr>
            <p:ph type="sldNum" sz="quarter" idx="10"/>
          </p:nvPr>
        </p:nvSpPr>
        <p:spPr/>
        <p:txBody>
          <a:bodyPr/>
          <a:lstStyle/>
          <a:p>
            <a:fld id="{F6A5C9D0-EDF3-4294-819E-0EED9608C696}" type="slidenum">
              <a:rPr lang="en-US" smtClean="0"/>
              <a:pPr/>
              <a:t>24</a:t>
            </a:fld>
            <a:endParaRPr lang="en-US" dirty="0"/>
          </a:p>
        </p:txBody>
      </p:sp>
    </p:spTree>
    <p:extLst>
      <p:ext uri="{BB962C8B-B14F-4D97-AF65-F5344CB8AC3E}">
        <p14:creationId xmlns:p14="http://schemas.microsoft.com/office/powerpoint/2010/main" val="3402350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5C338-2733-1971-E9A0-5B40D5C0C0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F6BA1C-82AA-12AA-5CDF-536CC47173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21744F-D1F9-723E-E97B-4B8735047CA6}"/>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250B1DBA-20AE-8830-1ACB-586780252A73}"/>
              </a:ext>
            </a:extLst>
          </p:cNvPr>
          <p:cNvSpPr>
            <a:spLocks noGrp="1"/>
          </p:cNvSpPr>
          <p:nvPr>
            <p:ph type="sldNum" sz="quarter" idx="10"/>
          </p:nvPr>
        </p:nvSpPr>
        <p:spPr/>
        <p:txBody>
          <a:bodyPr/>
          <a:lstStyle/>
          <a:p>
            <a:fld id="{F6A5C9D0-EDF3-4294-819E-0EED9608C696}" type="slidenum">
              <a:rPr lang="en-US" smtClean="0"/>
              <a:pPr/>
              <a:t>25</a:t>
            </a:fld>
            <a:endParaRPr lang="en-US" dirty="0"/>
          </a:p>
        </p:txBody>
      </p:sp>
    </p:spTree>
    <p:extLst>
      <p:ext uri="{BB962C8B-B14F-4D97-AF65-F5344CB8AC3E}">
        <p14:creationId xmlns:p14="http://schemas.microsoft.com/office/powerpoint/2010/main" val="1877257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4354A-C07D-9FC6-BA83-E4C5276CAA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97A345-D5B3-4A54-54D7-FF9A978FCF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92839C-E5BA-42D3-7C36-5F4A04FFEA6A}"/>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BAA4EB0A-38CF-1A51-3462-2776B44B3054}"/>
              </a:ext>
            </a:extLst>
          </p:cNvPr>
          <p:cNvSpPr>
            <a:spLocks noGrp="1"/>
          </p:cNvSpPr>
          <p:nvPr>
            <p:ph type="sldNum" sz="quarter" idx="10"/>
          </p:nvPr>
        </p:nvSpPr>
        <p:spPr/>
        <p:txBody>
          <a:bodyPr/>
          <a:lstStyle/>
          <a:p>
            <a:fld id="{F6A5C9D0-EDF3-4294-819E-0EED9608C696}" type="slidenum">
              <a:rPr lang="en-US" smtClean="0"/>
              <a:pPr/>
              <a:t>26</a:t>
            </a:fld>
            <a:endParaRPr lang="en-US" dirty="0"/>
          </a:p>
        </p:txBody>
      </p:sp>
    </p:spTree>
    <p:extLst>
      <p:ext uri="{BB962C8B-B14F-4D97-AF65-F5344CB8AC3E}">
        <p14:creationId xmlns:p14="http://schemas.microsoft.com/office/powerpoint/2010/main" val="2584878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AE164-E629-58E0-DDDD-159BEE338A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585C98-D173-B08C-A363-60C28B00F0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E8BBB0-9EE7-2155-D4D2-F695EF88A5FD}"/>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C0FFD3D5-F589-B4A7-F417-78E55BA0F75C}"/>
              </a:ext>
            </a:extLst>
          </p:cNvPr>
          <p:cNvSpPr>
            <a:spLocks noGrp="1"/>
          </p:cNvSpPr>
          <p:nvPr>
            <p:ph type="sldNum" sz="quarter" idx="10"/>
          </p:nvPr>
        </p:nvSpPr>
        <p:spPr/>
        <p:txBody>
          <a:bodyPr/>
          <a:lstStyle/>
          <a:p>
            <a:fld id="{F6A5C9D0-EDF3-4294-819E-0EED9608C696}" type="slidenum">
              <a:rPr lang="en-US" smtClean="0"/>
              <a:pPr/>
              <a:t>27</a:t>
            </a:fld>
            <a:endParaRPr lang="en-US" dirty="0"/>
          </a:p>
        </p:txBody>
      </p:sp>
    </p:spTree>
    <p:extLst>
      <p:ext uri="{BB962C8B-B14F-4D97-AF65-F5344CB8AC3E}">
        <p14:creationId xmlns:p14="http://schemas.microsoft.com/office/powerpoint/2010/main" val="2240437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CD7EFD-E8B6-81A5-2363-97B0C27DC0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2A4508-803A-2A45-DD2F-7D16040DA9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920440-BEF4-AFFD-FF77-71806EEE5ED6}"/>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563F4A0B-349A-E4A7-2598-CC08BDC811E6}"/>
              </a:ext>
            </a:extLst>
          </p:cNvPr>
          <p:cNvSpPr>
            <a:spLocks noGrp="1"/>
          </p:cNvSpPr>
          <p:nvPr>
            <p:ph type="sldNum" sz="quarter" idx="10"/>
          </p:nvPr>
        </p:nvSpPr>
        <p:spPr/>
        <p:txBody>
          <a:bodyPr/>
          <a:lstStyle/>
          <a:p>
            <a:fld id="{F6A5C9D0-EDF3-4294-819E-0EED9608C696}" type="slidenum">
              <a:rPr lang="en-US" smtClean="0"/>
              <a:pPr/>
              <a:t>28</a:t>
            </a:fld>
            <a:endParaRPr lang="en-US" dirty="0"/>
          </a:p>
        </p:txBody>
      </p:sp>
    </p:spTree>
    <p:extLst>
      <p:ext uri="{BB962C8B-B14F-4D97-AF65-F5344CB8AC3E}">
        <p14:creationId xmlns:p14="http://schemas.microsoft.com/office/powerpoint/2010/main" val="1932614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55C14-6D1C-D134-A629-3E3A058BCB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000FE9-8E26-F701-3727-DED9E6B3AE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8F2247-D479-FE2A-FE90-07F131382C5A}"/>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41BC9B2C-87B6-2CCD-75A5-521E2B04B341}"/>
              </a:ext>
            </a:extLst>
          </p:cNvPr>
          <p:cNvSpPr>
            <a:spLocks noGrp="1"/>
          </p:cNvSpPr>
          <p:nvPr>
            <p:ph type="sldNum" sz="quarter" idx="10"/>
          </p:nvPr>
        </p:nvSpPr>
        <p:spPr/>
        <p:txBody>
          <a:bodyPr/>
          <a:lstStyle/>
          <a:p>
            <a:fld id="{F6A5C9D0-EDF3-4294-819E-0EED9608C696}" type="slidenum">
              <a:rPr lang="en-US" smtClean="0"/>
              <a:pPr/>
              <a:t>29</a:t>
            </a:fld>
            <a:endParaRPr lang="en-US" dirty="0"/>
          </a:p>
        </p:txBody>
      </p:sp>
    </p:spTree>
    <p:extLst>
      <p:ext uri="{BB962C8B-B14F-4D97-AF65-F5344CB8AC3E}">
        <p14:creationId xmlns:p14="http://schemas.microsoft.com/office/powerpoint/2010/main" val="1606120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9B17C-3B26-9D2B-8801-CF6E9E8482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F941AD-46C8-C8C6-C8EF-8A18391A0D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F083B8-A300-A74D-72FE-54D85A6C06DF}"/>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984F7BA5-C9DF-9EC3-087D-C0C4637E9C68}"/>
              </a:ext>
            </a:extLst>
          </p:cNvPr>
          <p:cNvSpPr>
            <a:spLocks noGrp="1"/>
          </p:cNvSpPr>
          <p:nvPr>
            <p:ph type="sldNum" sz="quarter" idx="10"/>
          </p:nvPr>
        </p:nvSpPr>
        <p:spPr/>
        <p:txBody>
          <a:bodyPr/>
          <a:lstStyle/>
          <a:p>
            <a:fld id="{F6A5C9D0-EDF3-4294-819E-0EED9608C696}" type="slidenum">
              <a:rPr lang="en-US" smtClean="0"/>
              <a:pPr/>
              <a:t>3</a:t>
            </a:fld>
            <a:endParaRPr lang="en-US" dirty="0"/>
          </a:p>
        </p:txBody>
      </p:sp>
    </p:spTree>
    <p:extLst>
      <p:ext uri="{BB962C8B-B14F-4D97-AF65-F5344CB8AC3E}">
        <p14:creationId xmlns:p14="http://schemas.microsoft.com/office/powerpoint/2010/main" val="1390479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56BB0-8A50-C8DF-3086-87A1A50691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14CF09-A938-6713-BD81-8B54CD1250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373511-E4E2-D67C-A7FB-48CCE2BC35EC}"/>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FDDC9105-67B6-D877-3EAD-B4142A1D5D38}"/>
              </a:ext>
            </a:extLst>
          </p:cNvPr>
          <p:cNvSpPr>
            <a:spLocks noGrp="1"/>
          </p:cNvSpPr>
          <p:nvPr>
            <p:ph type="sldNum" sz="quarter" idx="10"/>
          </p:nvPr>
        </p:nvSpPr>
        <p:spPr/>
        <p:txBody>
          <a:bodyPr/>
          <a:lstStyle/>
          <a:p>
            <a:fld id="{F6A5C9D0-EDF3-4294-819E-0EED9608C696}" type="slidenum">
              <a:rPr lang="en-US" smtClean="0"/>
              <a:pPr/>
              <a:t>30</a:t>
            </a:fld>
            <a:endParaRPr lang="en-US" dirty="0"/>
          </a:p>
        </p:txBody>
      </p:sp>
    </p:spTree>
    <p:extLst>
      <p:ext uri="{BB962C8B-B14F-4D97-AF65-F5344CB8AC3E}">
        <p14:creationId xmlns:p14="http://schemas.microsoft.com/office/powerpoint/2010/main" val="2976430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F1DE0-13B6-1EFB-6794-31F12CD054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440C4A-17CC-2E6A-65B4-A73F686516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2B4660-FCB0-FC70-D105-54DD77EA9C93}"/>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38B202DA-0E6C-D23F-0605-A96545770F25}"/>
              </a:ext>
            </a:extLst>
          </p:cNvPr>
          <p:cNvSpPr>
            <a:spLocks noGrp="1"/>
          </p:cNvSpPr>
          <p:nvPr>
            <p:ph type="sldNum" sz="quarter" idx="10"/>
          </p:nvPr>
        </p:nvSpPr>
        <p:spPr/>
        <p:txBody>
          <a:bodyPr/>
          <a:lstStyle/>
          <a:p>
            <a:fld id="{F6A5C9D0-EDF3-4294-819E-0EED9608C696}" type="slidenum">
              <a:rPr lang="en-US" smtClean="0"/>
              <a:pPr/>
              <a:t>31</a:t>
            </a:fld>
            <a:endParaRPr lang="en-US" dirty="0"/>
          </a:p>
        </p:txBody>
      </p:sp>
    </p:spTree>
    <p:extLst>
      <p:ext uri="{BB962C8B-B14F-4D97-AF65-F5344CB8AC3E}">
        <p14:creationId xmlns:p14="http://schemas.microsoft.com/office/powerpoint/2010/main" val="228849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9DF2F-8AA6-4E7E-F43F-CC2D5183F3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3811F6-36E6-3665-8E3E-6D66175AA7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8451A5-D631-1525-ABDD-99608A852833}"/>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C136CF4C-DC18-1036-9315-18857677B82B}"/>
              </a:ext>
            </a:extLst>
          </p:cNvPr>
          <p:cNvSpPr>
            <a:spLocks noGrp="1"/>
          </p:cNvSpPr>
          <p:nvPr>
            <p:ph type="sldNum" sz="quarter" idx="10"/>
          </p:nvPr>
        </p:nvSpPr>
        <p:spPr/>
        <p:txBody>
          <a:bodyPr/>
          <a:lstStyle/>
          <a:p>
            <a:fld id="{F6A5C9D0-EDF3-4294-819E-0EED9608C696}" type="slidenum">
              <a:rPr lang="en-US" smtClean="0"/>
              <a:pPr/>
              <a:t>32</a:t>
            </a:fld>
            <a:endParaRPr lang="en-US" dirty="0"/>
          </a:p>
        </p:txBody>
      </p:sp>
    </p:spTree>
    <p:extLst>
      <p:ext uri="{BB962C8B-B14F-4D97-AF65-F5344CB8AC3E}">
        <p14:creationId xmlns:p14="http://schemas.microsoft.com/office/powerpoint/2010/main" val="14226778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490F0-27E3-0339-262A-B6A3223AA3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55EFEA-49FE-24E1-6A96-EDC34E4B2A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D9628C3-F585-5588-79CF-C210D4E4A891}"/>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71850E90-8F77-51FB-D022-18D2B7CA4ADA}"/>
              </a:ext>
            </a:extLst>
          </p:cNvPr>
          <p:cNvSpPr>
            <a:spLocks noGrp="1"/>
          </p:cNvSpPr>
          <p:nvPr>
            <p:ph type="sldNum" sz="quarter" idx="10"/>
          </p:nvPr>
        </p:nvSpPr>
        <p:spPr/>
        <p:txBody>
          <a:bodyPr/>
          <a:lstStyle/>
          <a:p>
            <a:fld id="{F6A5C9D0-EDF3-4294-819E-0EED9608C696}" type="slidenum">
              <a:rPr lang="en-US" smtClean="0"/>
              <a:pPr/>
              <a:t>33</a:t>
            </a:fld>
            <a:endParaRPr lang="en-US" dirty="0"/>
          </a:p>
        </p:txBody>
      </p:sp>
    </p:spTree>
    <p:extLst>
      <p:ext uri="{BB962C8B-B14F-4D97-AF65-F5344CB8AC3E}">
        <p14:creationId xmlns:p14="http://schemas.microsoft.com/office/powerpoint/2010/main" val="38449805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1A8A3-615E-2950-65C2-CAD9FC5DBF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855414-9C3B-9134-177A-9D1E2DD623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013CB5-4481-0707-38B5-9C5856BA2640}"/>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1F33322A-0483-68B0-3873-E2827EE4BC74}"/>
              </a:ext>
            </a:extLst>
          </p:cNvPr>
          <p:cNvSpPr>
            <a:spLocks noGrp="1"/>
          </p:cNvSpPr>
          <p:nvPr>
            <p:ph type="sldNum" sz="quarter" idx="10"/>
          </p:nvPr>
        </p:nvSpPr>
        <p:spPr/>
        <p:txBody>
          <a:bodyPr/>
          <a:lstStyle/>
          <a:p>
            <a:fld id="{F6A5C9D0-EDF3-4294-819E-0EED9608C696}" type="slidenum">
              <a:rPr lang="en-US" smtClean="0"/>
              <a:pPr/>
              <a:t>34</a:t>
            </a:fld>
            <a:endParaRPr lang="en-US" dirty="0"/>
          </a:p>
        </p:txBody>
      </p:sp>
    </p:spTree>
    <p:extLst>
      <p:ext uri="{BB962C8B-B14F-4D97-AF65-F5344CB8AC3E}">
        <p14:creationId xmlns:p14="http://schemas.microsoft.com/office/powerpoint/2010/main" val="4110709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0DE86-F1A7-CCBC-A768-909C5AEF52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790448-71C7-56DD-266E-524094C93C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881518-A6D8-6005-B064-9BFA234F1E4C}"/>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31B227F1-4A6F-1937-1C54-2A44C9814CEB}"/>
              </a:ext>
            </a:extLst>
          </p:cNvPr>
          <p:cNvSpPr>
            <a:spLocks noGrp="1"/>
          </p:cNvSpPr>
          <p:nvPr>
            <p:ph type="sldNum" sz="quarter" idx="10"/>
          </p:nvPr>
        </p:nvSpPr>
        <p:spPr/>
        <p:txBody>
          <a:bodyPr/>
          <a:lstStyle/>
          <a:p>
            <a:fld id="{F6A5C9D0-EDF3-4294-819E-0EED9608C696}" type="slidenum">
              <a:rPr lang="en-US" smtClean="0"/>
              <a:pPr/>
              <a:t>35</a:t>
            </a:fld>
            <a:endParaRPr lang="en-US" dirty="0"/>
          </a:p>
        </p:txBody>
      </p:sp>
    </p:spTree>
    <p:extLst>
      <p:ext uri="{BB962C8B-B14F-4D97-AF65-F5344CB8AC3E}">
        <p14:creationId xmlns:p14="http://schemas.microsoft.com/office/powerpoint/2010/main" val="3486038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C967EE-CD3C-DF9B-B1E6-C5D8901748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78D424-49B6-87E8-939B-2362032C59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EB641D-C2D1-6C48-B22C-C52EF61718AB}"/>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C98E8729-C05F-2D85-CD41-F42D2B018C8F}"/>
              </a:ext>
            </a:extLst>
          </p:cNvPr>
          <p:cNvSpPr>
            <a:spLocks noGrp="1"/>
          </p:cNvSpPr>
          <p:nvPr>
            <p:ph type="sldNum" sz="quarter" idx="10"/>
          </p:nvPr>
        </p:nvSpPr>
        <p:spPr/>
        <p:txBody>
          <a:bodyPr/>
          <a:lstStyle/>
          <a:p>
            <a:fld id="{F6A5C9D0-EDF3-4294-819E-0EED9608C696}" type="slidenum">
              <a:rPr lang="en-US" smtClean="0"/>
              <a:pPr/>
              <a:t>36</a:t>
            </a:fld>
            <a:endParaRPr lang="en-US" dirty="0"/>
          </a:p>
        </p:txBody>
      </p:sp>
    </p:spTree>
    <p:extLst>
      <p:ext uri="{BB962C8B-B14F-4D97-AF65-F5344CB8AC3E}">
        <p14:creationId xmlns:p14="http://schemas.microsoft.com/office/powerpoint/2010/main" val="3325357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9F84B-3ECF-F95E-EAE4-17BF31E3B1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102623-E4A7-07F7-A445-7EBBB6181F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83222B-1F73-02D6-8738-0241CC867096}"/>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8D65759D-2DA3-8334-DDC5-1453CA539112}"/>
              </a:ext>
            </a:extLst>
          </p:cNvPr>
          <p:cNvSpPr>
            <a:spLocks noGrp="1"/>
          </p:cNvSpPr>
          <p:nvPr>
            <p:ph type="sldNum" sz="quarter" idx="10"/>
          </p:nvPr>
        </p:nvSpPr>
        <p:spPr/>
        <p:txBody>
          <a:bodyPr/>
          <a:lstStyle/>
          <a:p>
            <a:fld id="{F6A5C9D0-EDF3-4294-819E-0EED9608C696}" type="slidenum">
              <a:rPr lang="en-US" smtClean="0"/>
              <a:pPr/>
              <a:t>37</a:t>
            </a:fld>
            <a:endParaRPr lang="en-US" dirty="0"/>
          </a:p>
        </p:txBody>
      </p:sp>
    </p:spTree>
    <p:extLst>
      <p:ext uri="{BB962C8B-B14F-4D97-AF65-F5344CB8AC3E}">
        <p14:creationId xmlns:p14="http://schemas.microsoft.com/office/powerpoint/2010/main" val="885820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5C9D0-EDF3-4294-819E-0EED9608C696}" type="slidenum">
              <a:rPr lang="en-US" smtClean="0"/>
              <a:pPr/>
              <a:t>38</a:t>
            </a:fld>
            <a:endParaRPr lang="en-US" dirty="0"/>
          </a:p>
        </p:txBody>
      </p:sp>
    </p:spTree>
    <p:extLst>
      <p:ext uri="{BB962C8B-B14F-4D97-AF65-F5344CB8AC3E}">
        <p14:creationId xmlns:p14="http://schemas.microsoft.com/office/powerpoint/2010/main" val="27271358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5C9D0-EDF3-4294-819E-0EED9608C696}"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0120D-AD2A-BB3D-EAF8-196FB8DF49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6B6B69-528F-FAB0-3A27-0AD74C8C9F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6E7432-9588-CBA5-4E8D-6351AB0A85D7}"/>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50F0AA39-EA37-2E2B-D201-4DB056D6951E}"/>
              </a:ext>
            </a:extLst>
          </p:cNvPr>
          <p:cNvSpPr>
            <a:spLocks noGrp="1"/>
          </p:cNvSpPr>
          <p:nvPr>
            <p:ph type="sldNum" sz="quarter" idx="10"/>
          </p:nvPr>
        </p:nvSpPr>
        <p:spPr/>
        <p:txBody>
          <a:bodyPr/>
          <a:lstStyle/>
          <a:p>
            <a:fld id="{F6A5C9D0-EDF3-4294-819E-0EED9608C696}" type="slidenum">
              <a:rPr lang="en-US" smtClean="0"/>
              <a:pPr/>
              <a:t>4</a:t>
            </a:fld>
            <a:endParaRPr lang="en-US" dirty="0"/>
          </a:p>
        </p:txBody>
      </p:sp>
    </p:spTree>
    <p:extLst>
      <p:ext uri="{BB962C8B-B14F-4D97-AF65-F5344CB8AC3E}">
        <p14:creationId xmlns:p14="http://schemas.microsoft.com/office/powerpoint/2010/main" val="82361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C4AF6-840C-E76D-5A36-51E88AD92B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FBF3F1-510D-BDB4-A575-16BE6EB656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4E815D-10A6-DA7D-A89D-371911A4A765}"/>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C4B9DB4A-613E-C959-A3B5-B3F89021F51D}"/>
              </a:ext>
            </a:extLst>
          </p:cNvPr>
          <p:cNvSpPr>
            <a:spLocks noGrp="1"/>
          </p:cNvSpPr>
          <p:nvPr>
            <p:ph type="sldNum" sz="quarter" idx="10"/>
          </p:nvPr>
        </p:nvSpPr>
        <p:spPr/>
        <p:txBody>
          <a:bodyPr/>
          <a:lstStyle/>
          <a:p>
            <a:fld id="{F6A5C9D0-EDF3-4294-819E-0EED9608C696}" type="slidenum">
              <a:rPr lang="en-US" smtClean="0"/>
              <a:pPr/>
              <a:t>5</a:t>
            </a:fld>
            <a:endParaRPr lang="en-US" dirty="0"/>
          </a:p>
        </p:txBody>
      </p:sp>
    </p:spTree>
    <p:extLst>
      <p:ext uri="{BB962C8B-B14F-4D97-AF65-F5344CB8AC3E}">
        <p14:creationId xmlns:p14="http://schemas.microsoft.com/office/powerpoint/2010/main" val="3193401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24F63-F328-45A4-C849-70B3C1DA7E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631DCA-807C-C335-628A-AA6AD443BB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57CA80-414E-5827-7110-E5E02A432EAC}"/>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CF2DB8F7-AE6A-EFB3-9FF8-179A61ED77B0}"/>
              </a:ext>
            </a:extLst>
          </p:cNvPr>
          <p:cNvSpPr>
            <a:spLocks noGrp="1"/>
          </p:cNvSpPr>
          <p:nvPr>
            <p:ph type="sldNum" sz="quarter" idx="10"/>
          </p:nvPr>
        </p:nvSpPr>
        <p:spPr/>
        <p:txBody>
          <a:bodyPr/>
          <a:lstStyle/>
          <a:p>
            <a:fld id="{F6A5C9D0-EDF3-4294-819E-0EED9608C696}" type="slidenum">
              <a:rPr lang="en-US" smtClean="0"/>
              <a:pPr/>
              <a:t>6</a:t>
            </a:fld>
            <a:endParaRPr lang="en-US" dirty="0"/>
          </a:p>
        </p:txBody>
      </p:sp>
    </p:spTree>
    <p:extLst>
      <p:ext uri="{BB962C8B-B14F-4D97-AF65-F5344CB8AC3E}">
        <p14:creationId xmlns:p14="http://schemas.microsoft.com/office/powerpoint/2010/main" val="1019239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6306C-FE0F-9377-894B-3D78074343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76CB80-11B8-34C0-6F45-2C59A29799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A747AF-960D-964D-1EA2-1315BFBFDB02}"/>
              </a:ext>
            </a:extLst>
          </p:cNvPr>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2">
                  <a:lumMod val="75000"/>
                </a:schemeClr>
              </a:solidFill>
            </a:endParaRPr>
          </a:p>
        </p:txBody>
      </p:sp>
      <p:sp>
        <p:nvSpPr>
          <p:cNvPr id="4" name="Slide Number Placeholder 3">
            <a:extLst>
              <a:ext uri="{FF2B5EF4-FFF2-40B4-BE49-F238E27FC236}">
                <a16:creationId xmlns:a16="http://schemas.microsoft.com/office/drawing/2014/main" id="{42D2B900-14F2-7639-544D-03F389CE87D5}"/>
              </a:ext>
            </a:extLst>
          </p:cNvPr>
          <p:cNvSpPr>
            <a:spLocks noGrp="1"/>
          </p:cNvSpPr>
          <p:nvPr>
            <p:ph type="sldNum" sz="quarter" idx="10"/>
          </p:nvPr>
        </p:nvSpPr>
        <p:spPr/>
        <p:txBody>
          <a:bodyPr/>
          <a:lstStyle/>
          <a:p>
            <a:fld id="{F6A5C9D0-EDF3-4294-819E-0EED9608C696}" type="slidenum">
              <a:rPr lang="en-US" smtClean="0"/>
              <a:pPr/>
              <a:t>7</a:t>
            </a:fld>
            <a:endParaRPr lang="en-US" dirty="0"/>
          </a:p>
        </p:txBody>
      </p:sp>
    </p:spTree>
    <p:extLst>
      <p:ext uri="{BB962C8B-B14F-4D97-AF65-F5344CB8AC3E}">
        <p14:creationId xmlns:p14="http://schemas.microsoft.com/office/powerpoint/2010/main" val="369868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C1063-773D-0CD8-8A84-221758FC93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429805-0B38-9312-CF03-F2B34C1590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546A90-18DD-9569-1277-F6F225EC1A04}"/>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11A1618D-1D58-76E9-EA25-EBDA73A16C38}"/>
              </a:ext>
            </a:extLst>
          </p:cNvPr>
          <p:cNvSpPr>
            <a:spLocks noGrp="1"/>
          </p:cNvSpPr>
          <p:nvPr>
            <p:ph type="sldNum" sz="quarter" idx="10"/>
          </p:nvPr>
        </p:nvSpPr>
        <p:spPr/>
        <p:txBody>
          <a:bodyPr/>
          <a:lstStyle/>
          <a:p>
            <a:fld id="{F6A5C9D0-EDF3-4294-819E-0EED9608C696}" type="slidenum">
              <a:rPr lang="en-US" smtClean="0"/>
              <a:pPr/>
              <a:t>8</a:t>
            </a:fld>
            <a:endParaRPr lang="en-US" dirty="0"/>
          </a:p>
        </p:txBody>
      </p:sp>
    </p:spTree>
    <p:extLst>
      <p:ext uri="{BB962C8B-B14F-4D97-AF65-F5344CB8AC3E}">
        <p14:creationId xmlns:p14="http://schemas.microsoft.com/office/powerpoint/2010/main" val="3332306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7524AC-2846-1E0D-72A7-9E7734654A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AEB81E-E32E-835A-B287-E55D70A1CE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C9F5CF-0DF5-8934-6F88-68BCE3D26E93}"/>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149FE4B4-03D8-67BC-2E1D-A32152E0AF46}"/>
              </a:ext>
            </a:extLst>
          </p:cNvPr>
          <p:cNvSpPr>
            <a:spLocks noGrp="1"/>
          </p:cNvSpPr>
          <p:nvPr>
            <p:ph type="sldNum" sz="quarter" idx="10"/>
          </p:nvPr>
        </p:nvSpPr>
        <p:spPr/>
        <p:txBody>
          <a:bodyPr/>
          <a:lstStyle/>
          <a:p>
            <a:fld id="{F6A5C9D0-EDF3-4294-819E-0EED9608C696}" type="slidenum">
              <a:rPr lang="en-US" smtClean="0"/>
              <a:pPr/>
              <a:t>9</a:t>
            </a:fld>
            <a:endParaRPr lang="en-US" dirty="0"/>
          </a:p>
        </p:txBody>
      </p:sp>
    </p:spTree>
    <p:extLst>
      <p:ext uri="{BB962C8B-B14F-4D97-AF65-F5344CB8AC3E}">
        <p14:creationId xmlns:p14="http://schemas.microsoft.com/office/powerpoint/2010/main" val="332772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130426"/>
            <a:ext cx="10337562" cy="1470025"/>
          </a:xfrm>
        </p:spPr>
        <p:txBody>
          <a:bodyPr/>
          <a:lstStyle/>
          <a:p>
            <a:r>
              <a:rPr lang="en-US"/>
              <a:t>Click to edit Master title style</a:t>
            </a:r>
          </a:p>
        </p:txBody>
      </p:sp>
      <p:sp>
        <p:nvSpPr>
          <p:cNvPr id="3" name="Subtitle 2"/>
          <p:cNvSpPr>
            <a:spLocks noGrp="1"/>
          </p:cNvSpPr>
          <p:nvPr>
            <p:ph type="subTitle" idx="1"/>
          </p:nvPr>
        </p:nvSpPr>
        <p:spPr>
          <a:xfrm>
            <a:off x="1824276" y="3886200"/>
            <a:ext cx="851328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473BCE-A2AB-4348-A39C-C12924232498}" type="datetimeFigureOut">
              <a:rPr lang="en-US" smtClean="0"/>
              <a:pPr/>
              <a:t>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1AD6E-69E2-4A22-9123-7AC335654D6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4000"/>
                    </a14:imgEffect>
                    <a14:imgEffect>
                      <a14:brightnessContrast contrast="-46000"/>
                    </a14:imgEffect>
                  </a14:imgLayer>
                </a14:imgProps>
              </a:ext>
            </a:extLst>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73BCE-A2AB-4348-A39C-C12924232498}" type="datetimeFigureOut">
              <a:rPr lang="en-US" smtClean="0"/>
              <a:pPr/>
              <a:t>2/1/24</a:t>
            </a:fld>
            <a:endParaRPr lang="en-US" dirty="0"/>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1AD6E-69E2-4A22-9123-7AC335654D6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mscimprovement.center/domains/pediatric-readiness-project/"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emscimprovement.center/domains/pediatric-readiness-project/readiness-toolkit/" TargetMode="External"/><Relationship Id="rId4" Type="http://schemas.openxmlformats.org/officeDocument/2006/relationships/hyperlink" Target="https://www.pedsready.or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chrome-extension://efaidnbmnnnibpcajpcglclefindmkaj/https:/www.facs.org/media/ocjlzze2/appendix_2_medical_record_review.pdf"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acs.org/for-medical-professionals/news-publications/news-and-articles/acs-brief/january-10-2023-issue/acs-releases-screening-guideline-for-mental-health-substance-use-in-trauma-victim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D7442B-EC78-F517-FC67-793774DC8F8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EBDD994-4773-95C5-7980-288DE7183D78}"/>
              </a:ext>
            </a:extLst>
          </p:cNvPr>
          <p:cNvSpPr txBox="1"/>
          <p:nvPr/>
        </p:nvSpPr>
        <p:spPr>
          <a:xfrm>
            <a:off x="0" y="2372781"/>
            <a:ext cx="12161837" cy="2178673"/>
          </a:xfrm>
          <a:prstGeom prst="rect">
            <a:avLst/>
          </a:prstGeom>
          <a:noFill/>
        </p:spPr>
        <p:txBody>
          <a:bodyPr wrap="square" rtlCol="0">
            <a:spAutoFit/>
          </a:bodyPr>
          <a:lstStyle/>
          <a:p>
            <a:pPr algn="ctr">
              <a:lnSpc>
                <a:spcPts val="5980"/>
              </a:lnSpc>
              <a:defRPr/>
            </a:pPr>
            <a:r>
              <a:rPr kumimoji="0" lang="en-US" sz="3600" b="0" i="0" u="none" strike="noStrike" kern="1200" cap="none" spc="0" normalizeH="0" baseline="0" noProof="0" dirty="0">
                <a:ln>
                  <a:noFill/>
                </a:ln>
                <a:solidFill>
                  <a:srgbClr val="767171"/>
                </a:solidFill>
                <a:effectLst/>
                <a:uLnTx/>
                <a:uFillTx/>
                <a:latin typeface="Franklin Gothic Demi" pitchFamily="34" charset="0"/>
                <a:ea typeface="+mn-ea"/>
                <a:cs typeface="+mn-cs"/>
              </a:rPr>
              <a:t>Trauma Standards “Deep Dive” Workshop </a:t>
            </a:r>
          </a:p>
          <a:p>
            <a:pPr marL="0" marR="0" lvl="0" indent="0" algn="ctr" defTabSz="914400" rtl="0" eaLnBrk="1" fontAlgn="auto" latinLnBrk="0" hangingPunct="1">
              <a:lnSpc>
                <a:spcPts val="348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C87137"/>
                </a:solidFill>
                <a:effectLst/>
                <a:uLnTx/>
                <a:uFillTx/>
                <a:latin typeface="Franklin Gothic Demi" pitchFamily="34" charset="0"/>
                <a:ea typeface="+mn-ea"/>
                <a:cs typeface="+mn-cs"/>
              </a:rPr>
              <a:t>A Closer Look at New ACS Requirements for </a:t>
            </a:r>
          </a:p>
          <a:p>
            <a:pPr marL="0" marR="0" lvl="0" indent="0" algn="ctr" defTabSz="914400" rtl="0" eaLnBrk="1" fontAlgn="auto" latinLnBrk="0" hangingPunct="1">
              <a:lnSpc>
                <a:spcPts val="348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C87137"/>
                </a:solidFill>
                <a:effectLst/>
                <a:uLnTx/>
                <a:uFillTx/>
                <a:latin typeface="Franklin Gothic Demi" pitchFamily="34" charset="0"/>
                <a:ea typeface="+mn-ea"/>
                <a:cs typeface="+mn-cs"/>
              </a:rPr>
              <a:t>Documentation, Specialty Coverage, </a:t>
            </a:r>
          </a:p>
          <a:p>
            <a:pPr marL="0" marR="0" lvl="0" indent="0" algn="ctr" defTabSz="914400" rtl="0" eaLnBrk="1" fontAlgn="auto" latinLnBrk="0" hangingPunct="1">
              <a:lnSpc>
                <a:spcPts val="348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C87137"/>
                </a:solidFill>
                <a:effectLst/>
                <a:uLnTx/>
                <a:uFillTx/>
                <a:latin typeface="Franklin Gothic Demi" pitchFamily="34" charset="0"/>
                <a:ea typeface="+mn-ea"/>
                <a:cs typeface="+mn-cs"/>
              </a:rPr>
              <a:t>Peds, Level III’s and More</a:t>
            </a:r>
          </a:p>
        </p:txBody>
      </p:sp>
      <p:sp>
        <p:nvSpPr>
          <p:cNvPr id="9" name="TextBox 8">
            <a:extLst>
              <a:ext uri="{FF2B5EF4-FFF2-40B4-BE49-F238E27FC236}">
                <a16:creationId xmlns:a16="http://schemas.microsoft.com/office/drawing/2014/main" id="{D2D5FB52-4252-94A4-9E12-D3B65027DDFD}"/>
              </a:ext>
            </a:extLst>
          </p:cNvPr>
          <p:cNvSpPr txBox="1"/>
          <p:nvPr/>
        </p:nvSpPr>
        <p:spPr>
          <a:xfrm>
            <a:off x="442119" y="609600"/>
            <a:ext cx="3048000" cy="584775"/>
          </a:xfrm>
          <a:prstGeom prst="rect">
            <a:avLst/>
          </a:prstGeom>
          <a:noFill/>
        </p:spPr>
        <p:txBody>
          <a:bodyPr wrap="square" rtlCol="0">
            <a:spAutoFit/>
          </a:bodyPr>
          <a:lstStyle/>
          <a:p>
            <a:r>
              <a:rPr lang="en-US" sz="3200" dirty="0">
                <a:solidFill>
                  <a:srgbClr val="767171"/>
                </a:solidFill>
                <a:latin typeface="Franklin Gothic Demi" pitchFamily="34" charset="0"/>
              </a:rPr>
              <a:t>TSN</a:t>
            </a:r>
            <a:r>
              <a:rPr lang="en-US" sz="3200" dirty="0">
                <a:solidFill>
                  <a:srgbClr val="C87137"/>
                </a:solidFill>
                <a:latin typeface="Franklin Gothic Demi" pitchFamily="34" charset="0"/>
              </a:rPr>
              <a:t> Webinars</a:t>
            </a:r>
          </a:p>
        </p:txBody>
      </p:sp>
      <p:cxnSp>
        <p:nvCxnSpPr>
          <p:cNvPr id="10" name="Straight Connector 9">
            <a:extLst>
              <a:ext uri="{FF2B5EF4-FFF2-40B4-BE49-F238E27FC236}">
                <a16:creationId xmlns:a16="http://schemas.microsoft.com/office/drawing/2014/main" id="{A132D028-B428-F734-5F3F-69185004D235}"/>
              </a:ext>
            </a:extLst>
          </p:cNvPr>
          <p:cNvCxnSpPr>
            <a:cxnSpLocks/>
          </p:cNvCxnSpPr>
          <p:nvPr/>
        </p:nvCxnSpPr>
        <p:spPr>
          <a:xfrm>
            <a:off x="518319" y="533400"/>
            <a:ext cx="2514600" cy="0"/>
          </a:xfrm>
          <a:prstGeom prst="line">
            <a:avLst/>
          </a:prstGeom>
          <a:ln w="76200">
            <a:solidFill>
              <a:srgbClr val="C8713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33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81D75-E837-2709-7594-96A1B38E404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272746E-1442-8E67-3BD8-47C720229E6F}"/>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How to document measures of compliance</a:t>
            </a:r>
          </a:p>
        </p:txBody>
      </p:sp>
      <p:pic>
        <p:nvPicPr>
          <p:cNvPr id="3" name="Picture 2">
            <a:extLst>
              <a:ext uri="{FF2B5EF4-FFF2-40B4-BE49-F238E27FC236}">
                <a16:creationId xmlns:a16="http://schemas.microsoft.com/office/drawing/2014/main" id="{4B909877-6F5E-8E17-0047-E2DDF4675B0A}"/>
              </a:ext>
            </a:extLst>
          </p:cNvPr>
          <p:cNvPicPr>
            <a:picLocks noChangeAspect="1"/>
          </p:cNvPicPr>
          <p:nvPr/>
        </p:nvPicPr>
        <p:blipFill rotWithShape="1">
          <a:blip r:embed="rId3"/>
          <a:srcRect r="3046"/>
          <a:stretch/>
        </p:blipFill>
        <p:spPr>
          <a:xfrm>
            <a:off x="1142282" y="1676400"/>
            <a:ext cx="5144149" cy="3048000"/>
          </a:xfrm>
          <a:prstGeom prst="rect">
            <a:avLst/>
          </a:prstGeom>
        </p:spPr>
      </p:pic>
      <p:pic>
        <p:nvPicPr>
          <p:cNvPr id="4" name="Picture 3">
            <a:extLst>
              <a:ext uri="{FF2B5EF4-FFF2-40B4-BE49-F238E27FC236}">
                <a16:creationId xmlns:a16="http://schemas.microsoft.com/office/drawing/2014/main" id="{952F2AE1-E4AB-AF59-87E6-3FE500266663}"/>
              </a:ext>
            </a:extLst>
          </p:cNvPr>
          <p:cNvPicPr>
            <a:picLocks noChangeAspect="1"/>
          </p:cNvPicPr>
          <p:nvPr/>
        </p:nvPicPr>
        <p:blipFill>
          <a:blip r:embed="rId4"/>
          <a:stretch>
            <a:fillRect/>
          </a:stretch>
        </p:blipFill>
        <p:spPr>
          <a:xfrm>
            <a:off x="6919119" y="1594175"/>
            <a:ext cx="3301349" cy="4506443"/>
          </a:xfrm>
          <a:prstGeom prst="rect">
            <a:avLst/>
          </a:prstGeom>
        </p:spPr>
      </p:pic>
    </p:spTree>
    <p:extLst>
      <p:ext uri="{BB962C8B-B14F-4D97-AF65-F5344CB8AC3E}">
        <p14:creationId xmlns:p14="http://schemas.microsoft.com/office/powerpoint/2010/main" val="42484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BE9A1-33CB-2E2B-F11E-3FAA50977DC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8E7A68-0750-114E-21E4-D453EC98C7F3}"/>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How to document measures of compliance</a:t>
            </a:r>
          </a:p>
        </p:txBody>
      </p:sp>
      <p:pic>
        <p:nvPicPr>
          <p:cNvPr id="6" name="Picture 5">
            <a:extLst>
              <a:ext uri="{FF2B5EF4-FFF2-40B4-BE49-F238E27FC236}">
                <a16:creationId xmlns:a16="http://schemas.microsoft.com/office/drawing/2014/main" id="{0C89B988-54E0-60DB-6A55-6EF50F1E78E0}"/>
              </a:ext>
            </a:extLst>
          </p:cNvPr>
          <p:cNvPicPr>
            <a:picLocks noChangeAspect="1"/>
          </p:cNvPicPr>
          <p:nvPr/>
        </p:nvPicPr>
        <p:blipFill>
          <a:blip r:embed="rId3"/>
          <a:stretch>
            <a:fillRect/>
          </a:stretch>
        </p:blipFill>
        <p:spPr>
          <a:xfrm>
            <a:off x="639479" y="2655017"/>
            <a:ext cx="10882879" cy="1547966"/>
          </a:xfrm>
          <a:prstGeom prst="rect">
            <a:avLst/>
          </a:prstGeom>
        </p:spPr>
      </p:pic>
    </p:spTree>
    <p:extLst>
      <p:ext uri="{BB962C8B-B14F-4D97-AF65-F5344CB8AC3E}">
        <p14:creationId xmlns:p14="http://schemas.microsoft.com/office/powerpoint/2010/main" val="103361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A6357-5AB3-9742-5A64-C691349C6DA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53C4E3F-F3A1-8935-8C5A-296756415F4E}"/>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General PI</a:t>
            </a:r>
          </a:p>
        </p:txBody>
      </p:sp>
      <p:sp>
        <p:nvSpPr>
          <p:cNvPr id="2" name="Content Placeholder 5">
            <a:extLst>
              <a:ext uri="{FF2B5EF4-FFF2-40B4-BE49-F238E27FC236}">
                <a16:creationId xmlns:a16="http://schemas.microsoft.com/office/drawing/2014/main" id="{C9D1C1C7-BBA7-E196-00E7-153B8EA45EA6}"/>
              </a:ext>
            </a:extLst>
          </p:cNvPr>
          <p:cNvSpPr txBox="1">
            <a:spLocks/>
          </p:cNvSpPr>
          <p:nvPr/>
        </p:nvSpPr>
        <p:spPr>
          <a:xfrm>
            <a:off x="774313" y="1799553"/>
            <a:ext cx="4786650" cy="407069"/>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73634" indent="-273634">
              <a:spcAft>
                <a:spcPts val="499"/>
              </a:spcAft>
            </a:pPr>
            <a:r>
              <a:rPr lang="en-US" sz="1800" dirty="0">
                <a:solidFill>
                  <a:srgbClr val="C87137"/>
                </a:solidFill>
                <a:latin typeface="Franklin Gothic Medium" panose="020B0603020102020204" pitchFamily="34" charset="0"/>
                <a:ea typeface="Roboto" panose="02000000000000000000" pitchFamily="2" charset="0"/>
              </a:rPr>
              <a:t>Systems/Operations meeting requirement?</a:t>
            </a:r>
          </a:p>
        </p:txBody>
      </p:sp>
      <p:pic>
        <p:nvPicPr>
          <p:cNvPr id="3" name="Picture 2">
            <a:extLst>
              <a:ext uri="{FF2B5EF4-FFF2-40B4-BE49-F238E27FC236}">
                <a16:creationId xmlns:a16="http://schemas.microsoft.com/office/drawing/2014/main" id="{16127CAC-080E-DC56-599C-9CC607CC01CF}"/>
              </a:ext>
            </a:extLst>
          </p:cNvPr>
          <p:cNvPicPr>
            <a:picLocks noChangeAspect="1"/>
          </p:cNvPicPr>
          <p:nvPr/>
        </p:nvPicPr>
        <p:blipFill>
          <a:blip r:embed="rId3"/>
          <a:stretch>
            <a:fillRect/>
          </a:stretch>
        </p:blipFill>
        <p:spPr>
          <a:xfrm>
            <a:off x="787085" y="2604776"/>
            <a:ext cx="6099162" cy="1935076"/>
          </a:xfrm>
          <a:prstGeom prst="rect">
            <a:avLst/>
          </a:prstGeom>
        </p:spPr>
      </p:pic>
      <p:pic>
        <p:nvPicPr>
          <p:cNvPr id="6" name="Picture 5">
            <a:extLst>
              <a:ext uri="{FF2B5EF4-FFF2-40B4-BE49-F238E27FC236}">
                <a16:creationId xmlns:a16="http://schemas.microsoft.com/office/drawing/2014/main" id="{149AEC01-0077-257E-68CD-0C95CA3418CB}"/>
              </a:ext>
            </a:extLst>
          </p:cNvPr>
          <p:cNvPicPr>
            <a:picLocks noChangeAspect="1"/>
          </p:cNvPicPr>
          <p:nvPr/>
        </p:nvPicPr>
        <p:blipFill>
          <a:blip r:embed="rId4"/>
          <a:stretch>
            <a:fillRect/>
          </a:stretch>
        </p:blipFill>
        <p:spPr>
          <a:xfrm>
            <a:off x="7300118" y="1600200"/>
            <a:ext cx="3289271" cy="1343887"/>
          </a:xfrm>
          <a:prstGeom prst="rect">
            <a:avLst/>
          </a:prstGeom>
        </p:spPr>
      </p:pic>
      <p:pic>
        <p:nvPicPr>
          <p:cNvPr id="9" name="Picture 8">
            <a:extLst>
              <a:ext uri="{FF2B5EF4-FFF2-40B4-BE49-F238E27FC236}">
                <a16:creationId xmlns:a16="http://schemas.microsoft.com/office/drawing/2014/main" id="{86D664B5-6176-BDAF-8F7B-6357CC13EBEC}"/>
              </a:ext>
            </a:extLst>
          </p:cNvPr>
          <p:cNvPicPr>
            <a:picLocks noChangeAspect="1"/>
          </p:cNvPicPr>
          <p:nvPr/>
        </p:nvPicPr>
        <p:blipFill>
          <a:blip r:embed="rId5"/>
          <a:stretch>
            <a:fillRect/>
          </a:stretch>
        </p:blipFill>
        <p:spPr>
          <a:xfrm>
            <a:off x="7300118" y="3066470"/>
            <a:ext cx="3785902" cy="1694888"/>
          </a:xfrm>
          <a:prstGeom prst="rect">
            <a:avLst/>
          </a:prstGeom>
        </p:spPr>
      </p:pic>
    </p:spTree>
    <p:extLst>
      <p:ext uri="{BB962C8B-B14F-4D97-AF65-F5344CB8AC3E}">
        <p14:creationId xmlns:p14="http://schemas.microsoft.com/office/powerpoint/2010/main" val="2333832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6831438C-06BE-C62A-358C-9182592E88A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E5A38EC-DEE7-0136-FFC4-3E4491462A45}"/>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Trauma Registry</a:t>
            </a:r>
          </a:p>
        </p:txBody>
      </p:sp>
    </p:spTree>
    <p:extLst>
      <p:ext uri="{BB962C8B-B14F-4D97-AF65-F5344CB8AC3E}">
        <p14:creationId xmlns:p14="http://schemas.microsoft.com/office/powerpoint/2010/main" val="2219311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D2ED33-3D37-3D3B-2F8E-906F6174773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573EF0B-D2A8-B840-5527-7A3528E2259A}"/>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Trauma Registry</a:t>
            </a:r>
          </a:p>
        </p:txBody>
      </p:sp>
      <p:sp>
        <p:nvSpPr>
          <p:cNvPr id="3" name="TextBox 2">
            <a:extLst>
              <a:ext uri="{FF2B5EF4-FFF2-40B4-BE49-F238E27FC236}">
                <a16:creationId xmlns:a16="http://schemas.microsoft.com/office/drawing/2014/main" id="{1E082661-5457-F752-8511-C001CF0A7523}"/>
              </a:ext>
            </a:extLst>
          </p:cNvPr>
          <p:cNvSpPr txBox="1"/>
          <p:nvPr/>
        </p:nvSpPr>
        <p:spPr>
          <a:xfrm>
            <a:off x="975519" y="1767244"/>
            <a:ext cx="9067800" cy="584775"/>
          </a:xfrm>
          <a:prstGeom prst="rect">
            <a:avLst/>
          </a:prstGeom>
          <a:noFill/>
        </p:spPr>
        <p:txBody>
          <a:bodyPr wrap="square">
            <a:spAutoFit/>
          </a:bodyPr>
          <a:lstStyle/>
          <a:p>
            <a:pPr>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Could you clarify trauma registrar education requirements for newly hired registrars? No time frame is mentioned.</a:t>
            </a:r>
          </a:p>
        </p:txBody>
      </p:sp>
      <p:pic>
        <p:nvPicPr>
          <p:cNvPr id="5" name="Picture 4">
            <a:extLst>
              <a:ext uri="{FF2B5EF4-FFF2-40B4-BE49-F238E27FC236}">
                <a16:creationId xmlns:a16="http://schemas.microsoft.com/office/drawing/2014/main" id="{CE0F51B8-BBF7-76B2-CD68-A247B4785EBF}"/>
              </a:ext>
            </a:extLst>
          </p:cNvPr>
          <p:cNvPicPr>
            <a:picLocks noChangeAspect="1"/>
          </p:cNvPicPr>
          <p:nvPr/>
        </p:nvPicPr>
        <p:blipFill>
          <a:blip r:embed="rId3"/>
          <a:stretch>
            <a:fillRect/>
          </a:stretch>
        </p:blipFill>
        <p:spPr>
          <a:xfrm>
            <a:off x="2009378" y="2566042"/>
            <a:ext cx="8143081" cy="864446"/>
          </a:xfrm>
          <a:prstGeom prst="rect">
            <a:avLst/>
          </a:prstGeom>
        </p:spPr>
      </p:pic>
      <p:pic>
        <p:nvPicPr>
          <p:cNvPr id="6" name="Picture 5">
            <a:extLst>
              <a:ext uri="{FF2B5EF4-FFF2-40B4-BE49-F238E27FC236}">
                <a16:creationId xmlns:a16="http://schemas.microsoft.com/office/drawing/2014/main" id="{5AEB665F-C44F-E4F7-79B5-38404584E8C2}"/>
              </a:ext>
            </a:extLst>
          </p:cNvPr>
          <p:cNvPicPr>
            <a:picLocks noChangeAspect="1"/>
          </p:cNvPicPr>
          <p:nvPr/>
        </p:nvPicPr>
        <p:blipFill>
          <a:blip r:embed="rId4"/>
          <a:stretch>
            <a:fillRect/>
          </a:stretch>
        </p:blipFill>
        <p:spPr>
          <a:xfrm>
            <a:off x="1878680" y="3602300"/>
            <a:ext cx="8404478" cy="2094909"/>
          </a:xfrm>
          <a:prstGeom prst="rect">
            <a:avLst/>
          </a:prstGeom>
        </p:spPr>
      </p:pic>
    </p:spTree>
    <p:extLst>
      <p:ext uri="{BB962C8B-B14F-4D97-AF65-F5344CB8AC3E}">
        <p14:creationId xmlns:p14="http://schemas.microsoft.com/office/powerpoint/2010/main" val="162105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59B5E-6BFB-DED3-6C35-D3EFD576D2A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52B1A83-61AA-1DA8-5E68-2006273D2683}"/>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Registry Staffing</a:t>
            </a:r>
          </a:p>
        </p:txBody>
      </p:sp>
      <p:graphicFrame>
        <p:nvGraphicFramePr>
          <p:cNvPr id="3" name="Table 2">
            <a:extLst>
              <a:ext uri="{FF2B5EF4-FFF2-40B4-BE49-F238E27FC236}">
                <a16:creationId xmlns:a16="http://schemas.microsoft.com/office/drawing/2014/main" id="{F381ADF4-5CB6-1B95-0A4E-C3A1A43BC149}"/>
              </a:ext>
            </a:extLst>
          </p:cNvPr>
          <p:cNvGraphicFramePr>
            <a:graphicFrameLocks noGrp="1"/>
          </p:cNvGraphicFramePr>
          <p:nvPr>
            <p:extLst>
              <p:ext uri="{D42A27DB-BD31-4B8C-83A1-F6EECF244321}">
                <p14:modId xmlns:p14="http://schemas.microsoft.com/office/powerpoint/2010/main" val="3812154793"/>
              </p:ext>
            </p:extLst>
          </p:nvPr>
        </p:nvGraphicFramePr>
        <p:xfrm>
          <a:off x="1280319" y="1828800"/>
          <a:ext cx="9601200" cy="3779520"/>
        </p:xfrm>
        <a:graphic>
          <a:graphicData uri="http://schemas.openxmlformats.org/drawingml/2006/table">
            <a:tbl>
              <a:tblPr firstRow="1" bandRow="1">
                <a:tableStyleId>{93296810-A885-4BE3-A3E7-6D5BEEA58F35}</a:tableStyleId>
              </a:tblPr>
              <a:tblGrid>
                <a:gridCol w="4800600">
                  <a:extLst>
                    <a:ext uri="{9D8B030D-6E8A-4147-A177-3AD203B41FA5}">
                      <a16:colId xmlns:a16="http://schemas.microsoft.com/office/drawing/2014/main" val="2828744268"/>
                    </a:ext>
                  </a:extLst>
                </a:gridCol>
                <a:gridCol w="4800600">
                  <a:extLst>
                    <a:ext uri="{9D8B030D-6E8A-4147-A177-3AD203B41FA5}">
                      <a16:colId xmlns:a16="http://schemas.microsoft.com/office/drawing/2014/main" val="1118297721"/>
                    </a:ext>
                  </a:extLst>
                </a:gridCol>
              </a:tblGrid>
              <a:tr h="0">
                <a:tc>
                  <a:txBody>
                    <a:bodyPr/>
                    <a:lstStyle/>
                    <a:p>
                      <a:r>
                        <a:rPr lang="en-US" dirty="0">
                          <a:solidFill>
                            <a:schemeClr val="bg1"/>
                          </a:solidFill>
                          <a:latin typeface="Franklin Gothic Medium" panose="020B0603020102020204" pitchFamily="34" charset="0"/>
                        </a:rPr>
                        <a:t>2014 Standards</a:t>
                      </a:r>
                    </a:p>
                  </a:txBody>
                  <a:tcPr>
                    <a:solidFill>
                      <a:srgbClr val="C87137"/>
                    </a:solidFill>
                  </a:tcPr>
                </a:tc>
                <a:tc>
                  <a:txBody>
                    <a:bodyPr/>
                    <a:lstStyle/>
                    <a:p>
                      <a:r>
                        <a:rPr lang="en-US" dirty="0">
                          <a:solidFill>
                            <a:schemeClr val="bg1"/>
                          </a:solidFill>
                          <a:latin typeface="Franklin Gothic Medium" panose="020B0603020102020204" pitchFamily="34" charset="0"/>
                        </a:rPr>
                        <a:t>2022 Standards</a:t>
                      </a:r>
                    </a:p>
                  </a:txBody>
                  <a:tcPr>
                    <a:solidFill>
                      <a:srgbClr val="767171"/>
                    </a:solidFill>
                  </a:tcPr>
                </a:tc>
                <a:extLst>
                  <a:ext uri="{0D108BD9-81ED-4DB2-BD59-A6C34878D82A}">
                    <a16:rowId xmlns:a16="http://schemas.microsoft.com/office/drawing/2014/main" val="1608478375"/>
                  </a:ext>
                </a:extLst>
              </a:tr>
              <a:tr h="370840">
                <a:tc>
                  <a:txBody>
                    <a:bodyPr/>
                    <a:lstStyle/>
                    <a:p>
                      <a:pPr marL="142518" marR="0" lvl="0" indent="-28504"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Medium" panose="020B0603020102020204" pitchFamily="34" charset="0"/>
                        <a:ea typeface="Times New Roman" panose="02020603050405020304" pitchFamily="18" charset="0"/>
                        <a:cs typeface="Times New Roman" panose="02020603050405020304" pitchFamily="18" charset="0"/>
                      </a:endParaRP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Medium" panose="020B0603020102020204" pitchFamily="34" charset="0"/>
                          <a:ea typeface="Times New Roman" panose="02020603050405020304" pitchFamily="18" charset="0"/>
                          <a:cs typeface="Times New Roman" panose="02020603050405020304" pitchFamily="18" charset="0"/>
                        </a:rPr>
                        <a:t>CD 15.9 </a:t>
                      </a: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endParaRP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In Level I, II, and III trauma centers, One full-time equivalent employee dedicated to the registry must be available to process the data capturing the NTDS data set for each 500–750 admitted patients annually – Type II</a:t>
                      </a:r>
                    </a:p>
                    <a:p>
                      <a:endParaRPr lang="en-US" dirty="0">
                        <a:latin typeface="Franklin Gothic Medium" panose="020B06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142518" indent="-28504" defTabSz="912091">
                        <a:buClr>
                          <a:srgbClr val="000000"/>
                        </a:buClr>
                        <a:buNone/>
                        <a:defRPr/>
                      </a:pPr>
                      <a:endParaRPr lang="en-US" sz="1800" b="1"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endParaRPr>
                    </a:p>
                    <a:p>
                      <a:pPr marL="142518" indent="-28504" defTabSz="912091">
                        <a:buClr>
                          <a:srgbClr val="000000"/>
                        </a:buClr>
                        <a:buNone/>
                        <a:defRPr/>
                      </a:pPr>
                      <a:r>
                        <a:rPr lang="en-US" sz="1400" b="0"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rPr>
                        <a:t>4.31 Trauma Registry Staffing Requirements – Type II</a:t>
                      </a:r>
                    </a:p>
                    <a:p>
                      <a:pPr marL="119063" indent="-4763" defTabSz="912091">
                        <a:buClr>
                          <a:srgbClr val="000000"/>
                        </a:buClr>
                        <a:buNone/>
                        <a:tabLst/>
                        <a:defRPr/>
                      </a:pPr>
                      <a:endParaRPr lang="en-US" sz="1400" b="0" dirty="0">
                        <a:solidFill>
                          <a:srgbClr val="000000"/>
                        </a:solidFill>
                        <a:latin typeface="+mn-lt"/>
                        <a:ea typeface="Times New Roman" panose="02020603050405020304" pitchFamily="18" charset="0"/>
                        <a:cs typeface="Times New Roman" panose="02020603050405020304" pitchFamily="18" charset="0"/>
                      </a:endParaRPr>
                    </a:p>
                    <a:p>
                      <a:pPr marL="119063" indent="-4763" defTabSz="912091">
                        <a:buClr>
                          <a:srgbClr val="000000"/>
                        </a:buClr>
                        <a:buNone/>
                        <a:tabLst/>
                        <a:defRPr/>
                      </a:pPr>
                      <a:r>
                        <a:rPr lang="en-US" sz="1400" b="0" dirty="0">
                          <a:solidFill>
                            <a:srgbClr val="000000"/>
                          </a:solidFill>
                          <a:latin typeface="+mn-lt"/>
                          <a:ea typeface="Times New Roman" panose="02020603050405020304" pitchFamily="18" charset="0"/>
                          <a:cs typeface="Times New Roman" panose="02020603050405020304" pitchFamily="18" charset="0"/>
                        </a:rPr>
                        <a:t>- All trauma centers must have 0.5 FTEs per 200 – 300 patient entries*  (1 FTE : 400 – 600)</a:t>
                      </a:r>
                    </a:p>
                    <a:p>
                      <a:pPr marL="119063" indent="-4763" defTabSz="912091">
                        <a:buClr>
                          <a:srgbClr val="000000"/>
                        </a:buClr>
                        <a:buNone/>
                        <a:tabLst/>
                        <a:defRPr/>
                      </a:pPr>
                      <a:endParaRPr lang="en-US" sz="1400" b="0" dirty="0">
                        <a:solidFill>
                          <a:srgbClr val="000000"/>
                        </a:solidFill>
                        <a:latin typeface="+mn-lt"/>
                        <a:ea typeface="Times New Roman" panose="02020603050405020304" pitchFamily="18" charset="0"/>
                        <a:cs typeface="Times New Roman" panose="02020603050405020304" pitchFamily="18" charset="0"/>
                      </a:endParaRPr>
                    </a:p>
                    <a:p>
                      <a:pPr marL="119063" indent="-4763" defTabSz="912091">
                        <a:buClr>
                          <a:srgbClr val="000000"/>
                        </a:buClr>
                        <a:buNone/>
                        <a:tabLst/>
                        <a:defRPr/>
                      </a:pPr>
                      <a:r>
                        <a:rPr lang="en-US" sz="1400" b="0" dirty="0">
                          <a:solidFill>
                            <a:srgbClr val="000000"/>
                          </a:solidFill>
                          <a:latin typeface="+mn-lt"/>
                          <a:ea typeface="Times New Roman" panose="02020603050405020304" pitchFamily="18" charset="0"/>
                          <a:cs typeface="Times New Roman" panose="02020603050405020304" pitchFamily="18" charset="0"/>
                        </a:rPr>
                        <a:t>- Combined adult and peds programs must have a pediatric lead registrar</a:t>
                      </a:r>
                    </a:p>
                    <a:p>
                      <a:pPr marL="119063" indent="-4763" defTabSz="912091">
                        <a:buClr>
                          <a:srgbClr val="000000"/>
                        </a:buClr>
                        <a:buNone/>
                        <a:tabLst/>
                        <a:defRPr/>
                      </a:pPr>
                      <a:endParaRPr lang="en-US" sz="1400" b="0" dirty="0">
                        <a:solidFill>
                          <a:srgbClr val="000000"/>
                        </a:solidFill>
                        <a:latin typeface="+mn-lt"/>
                        <a:ea typeface="Times New Roman" panose="02020603050405020304" pitchFamily="18" charset="0"/>
                        <a:cs typeface="Times New Roman" panose="02020603050405020304" pitchFamily="18" charset="0"/>
                      </a:endParaRPr>
                    </a:p>
                    <a:p>
                      <a:pPr marL="119063" indent="-4763" defTabSz="912091">
                        <a:buClr>
                          <a:srgbClr val="000000"/>
                        </a:buClr>
                        <a:buNone/>
                        <a:tabLst/>
                        <a:defRPr/>
                      </a:pPr>
                      <a:r>
                        <a:rPr lang="en-US" sz="1400" b="0" dirty="0">
                          <a:solidFill>
                            <a:srgbClr val="000000"/>
                          </a:solidFill>
                          <a:latin typeface="+mn-lt"/>
                          <a:ea typeface="Times New Roman" panose="02020603050405020304" pitchFamily="18" charset="0"/>
                          <a:cs typeface="Times New Roman" panose="02020603050405020304" pitchFamily="18" charset="0"/>
                        </a:rPr>
                        <a:t>*Count of entries is defined as all patients who meet NTDS inclusion criteria, and those patients who meet inclusion criteria for hospital, local, regional and state purposes</a:t>
                      </a:r>
                    </a:p>
                    <a:p>
                      <a:pPr marL="142518" indent="-28504" defTabSz="912091">
                        <a:buClr>
                          <a:srgbClr val="000000"/>
                        </a:buClr>
                        <a:buNone/>
                        <a:defRPr/>
                      </a:pPr>
                      <a:endParaRPr lang="en-US" sz="1400" b="0"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endParaRPr>
                    </a:p>
                    <a:p>
                      <a:pPr marL="142518" indent="-28504" defTabSz="912091">
                        <a:buClr>
                          <a:srgbClr val="000000"/>
                        </a:buClr>
                        <a:buNone/>
                        <a:defRPr/>
                      </a:pPr>
                      <a:endParaRPr lang="en-US" sz="1400" b="0"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endParaRPr>
                    </a:p>
                    <a:p>
                      <a:endParaRPr lang="en-US" dirty="0">
                        <a:latin typeface="Franklin Gothic Medium" panose="020B06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160253"/>
                  </a:ext>
                </a:extLst>
              </a:tr>
            </a:tbl>
          </a:graphicData>
        </a:graphic>
      </p:graphicFrame>
    </p:spTree>
    <p:extLst>
      <p:ext uri="{BB962C8B-B14F-4D97-AF65-F5344CB8AC3E}">
        <p14:creationId xmlns:p14="http://schemas.microsoft.com/office/powerpoint/2010/main" val="129143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EBCAC-5D0C-413E-D528-1B1400C00A6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5962EF9-41C5-ADDB-FEAA-338777BEA299}"/>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Trauma Registry</a:t>
            </a:r>
          </a:p>
        </p:txBody>
      </p:sp>
      <p:sp>
        <p:nvSpPr>
          <p:cNvPr id="2" name="Content Placeholder 2">
            <a:extLst>
              <a:ext uri="{FF2B5EF4-FFF2-40B4-BE49-F238E27FC236}">
                <a16:creationId xmlns:a16="http://schemas.microsoft.com/office/drawing/2014/main" id="{9FEF62F2-917E-79D0-DB8C-1D19ACA852A2}"/>
              </a:ext>
            </a:extLst>
          </p:cNvPr>
          <p:cNvSpPr txBox="1">
            <a:spLocks/>
          </p:cNvSpPr>
          <p:nvPr/>
        </p:nvSpPr>
        <p:spPr>
          <a:xfrm>
            <a:off x="1249005" y="2209800"/>
            <a:ext cx="9663827" cy="31241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8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Is a hospital-specific data dictionary mandated per the standards, or is it highly suggested we create one?</a:t>
            </a:r>
            <a:endParaRPr lang="en-US" sz="1800" kern="10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endParaRPr>
          </a:p>
          <a:p>
            <a:pPr algn="l">
              <a:spcBef>
                <a:spcPts val="0"/>
              </a:spcBef>
            </a:pPr>
            <a:endParaRPr lang="en-US" sz="1400" kern="0" dirty="0">
              <a:solidFill>
                <a:srgbClr val="B2A1C7"/>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The standards reference ACS NTDS Data Dictionary only</a:t>
            </a: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endParaRPr lang="en-US" sz="1800" b="1" kern="100" dirty="0">
              <a:solidFill>
                <a:srgbClr val="C87137"/>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8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Is data validation by re-abstracting 5-10% of charts still a best practice, or can that number decrease? (Level 1 TQIP center)</a:t>
            </a:r>
          </a:p>
          <a:p>
            <a:pPr algn="l">
              <a:spcBef>
                <a:spcPts val="0"/>
              </a:spcBef>
            </a:pPr>
            <a:endParaRPr lang="en-US" sz="1400" kern="0" dirty="0">
              <a:solidFill>
                <a:srgbClr val="76717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Yes, IRR 5 to 10 charts per registrar per month. One facility remarked that they review all deaths and ISS &gt;16 for chart selection. They also completely re-abstract one chart per registrar per month.</a:t>
            </a: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endParaRPr lang="en-US" sz="1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8966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7FEE04FE-95DE-589A-E6CD-96DBD821250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9F7EBBD-5FA1-C132-43F1-407C16E16D5A}"/>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Pediatric Trauma</a:t>
            </a:r>
          </a:p>
        </p:txBody>
      </p:sp>
    </p:spTree>
    <p:extLst>
      <p:ext uri="{BB962C8B-B14F-4D97-AF65-F5344CB8AC3E}">
        <p14:creationId xmlns:p14="http://schemas.microsoft.com/office/powerpoint/2010/main" val="246037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7A297-F5A0-39C6-D344-D221AE8C58B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61D1BC4-D9C3-AC32-5DD0-EA76CCD4EF09}"/>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Standards for pediatric care</a:t>
            </a:r>
          </a:p>
        </p:txBody>
      </p:sp>
      <p:sp>
        <p:nvSpPr>
          <p:cNvPr id="5" name="TextBox 4">
            <a:extLst>
              <a:ext uri="{FF2B5EF4-FFF2-40B4-BE49-F238E27FC236}">
                <a16:creationId xmlns:a16="http://schemas.microsoft.com/office/drawing/2014/main" id="{8F97493C-5EA2-A6DA-6C93-69EC99EA4C14}"/>
              </a:ext>
            </a:extLst>
          </p:cNvPr>
          <p:cNvSpPr txBox="1"/>
          <p:nvPr/>
        </p:nvSpPr>
        <p:spPr>
          <a:xfrm>
            <a:off x="1242219" y="1648882"/>
            <a:ext cx="9677400" cy="4462760"/>
          </a:xfrm>
          <a:prstGeom prst="rect">
            <a:avLst/>
          </a:prstGeom>
          <a:noFill/>
        </p:spPr>
        <p:txBody>
          <a:bodyPr wrap="square">
            <a:spAutoFit/>
          </a:bodyPr>
          <a:lstStyle/>
          <a:p>
            <a:r>
              <a:rPr lang="en-US" sz="1400" dirty="0">
                <a:latin typeface="Franklin Gothic Medium" panose="020B0603020102020204" pitchFamily="34" charset="0"/>
                <a:ea typeface="Times New Roman" panose="02020603050405020304" pitchFamily="18" charset="0"/>
                <a:cs typeface="Calibri Light" panose="020F0302020204030204" pitchFamily="34" charset="0"/>
              </a:rPr>
              <a:t>2.6   Adult Centers Admitting Pediatrics – </a:t>
            </a:r>
            <a:r>
              <a:rPr lang="en-US" sz="1400" dirty="0">
                <a:solidFill>
                  <a:srgbClr val="FF0000"/>
                </a:solidFill>
                <a:latin typeface="Franklin Gothic Medium" panose="020B0603020102020204" pitchFamily="34" charset="0"/>
                <a:ea typeface="Times New Roman" panose="02020603050405020304" pitchFamily="18" charset="0"/>
                <a:cs typeface="Calibri Light" panose="020F0302020204030204" pitchFamily="34" charset="0"/>
              </a:rPr>
              <a:t>Type I</a:t>
            </a:r>
          </a:p>
          <a:p>
            <a:pPr marL="399050" indent="0">
              <a:spcBef>
                <a:spcPts val="0"/>
              </a:spcBef>
              <a:buNone/>
            </a:pPr>
            <a:r>
              <a:rPr lang="en-US" sz="1200" dirty="0">
                <a:latin typeface="Calibri Light" panose="020F0302020204030204" pitchFamily="34" charset="0"/>
                <a:ea typeface="Times New Roman" panose="02020603050405020304" pitchFamily="18" charset="0"/>
                <a:cs typeface="Calibri Light" panose="020F0302020204030204" pitchFamily="34" charset="0"/>
              </a:rPr>
              <a:t>- Adult centers that </a:t>
            </a:r>
            <a:r>
              <a:rPr lang="en-US" sz="1200" u="sng" dirty="0">
                <a:latin typeface="Calibri Light" panose="020F0302020204030204" pitchFamily="34" charset="0"/>
                <a:ea typeface="Times New Roman" panose="02020603050405020304" pitchFamily="18" charset="0"/>
                <a:cs typeface="Calibri Light" panose="020F0302020204030204" pitchFamily="34" charset="0"/>
              </a:rPr>
              <a:t>admit</a:t>
            </a:r>
            <a:r>
              <a:rPr lang="en-US" sz="1200" dirty="0">
                <a:latin typeface="Calibri Light" panose="020F0302020204030204" pitchFamily="34" charset="0"/>
                <a:ea typeface="Times New Roman" panose="02020603050405020304" pitchFamily="18" charset="0"/>
                <a:cs typeface="Calibri Light" panose="020F0302020204030204" pitchFamily="34" charset="0"/>
              </a:rPr>
              <a:t> more than 100 children under 15 years of age must have:</a:t>
            </a:r>
          </a:p>
          <a:p>
            <a:pPr marL="1142154" indent="-171450">
              <a:spcBef>
                <a:spcPts val="0"/>
              </a:spcBef>
              <a:buFont typeface="Arial" panose="020B0604020202020204" pitchFamily="34" charset="0"/>
              <a:buChar char="•"/>
            </a:pPr>
            <a:r>
              <a:rPr lang="en-US" sz="1200" dirty="0">
                <a:latin typeface="Calibri Light" panose="020F0302020204030204" pitchFamily="34" charset="0"/>
                <a:ea typeface="Times New Roman" panose="02020603050405020304" pitchFamily="18" charset="0"/>
                <a:cs typeface="Calibri Light" panose="020F0302020204030204" pitchFamily="34" charset="0"/>
              </a:rPr>
              <a:t>Pediatric emergency department area</a:t>
            </a:r>
          </a:p>
          <a:p>
            <a:pPr marL="1142154" indent="-171450">
              <a:spcBef>
                <a:spcPts val="0"/>
              </a:spcBef>
              <a:buFont typeface="Arial" panose="020B0604020202020204" pitchFamily="34" charset="0"/>
              <a:buChar char="•"/>
            </a:pPr>
            <a:r>
              <a:rPr lang="en-US" sz="1200" dirty="0">
                <a:latin typeface="Calibri Light" panose="020F0302020204030204" pitchFamily="34" charset="0"/>
                <a:ea typeface="Times New Roman" panose="02020603050405020304" pitchFamily="18" charset="0"/>
                <a:cs typeface="Calibri Light" panose="020F0302020204030204" pitchFamily="34" charset="0"/>
              </a:rPr>
              <a:t>Pediatric ICU</a:t>
            </a:r>
          </a:p>
          <a:p>
            <a:pPr marL="1142154" indent="-171450">
              <a:spcBef>
                <a:spcPts val="0"/>
              </a:spcBef>
              <a:buFont typeface="Arial" panose="020B0604020202020204" pitchFamily="34" charset="0"/>
              <a:buChar char="•"/>
            </a:pPr>
            <a:r>
              <a:rPr lang="en-US" sz="1200" dirty="0">
                <a:latin typeface="Calibri Light" panose="020F0302020204030204" pitchFamily="34" charset="0"/>
                <a:ea typeface="Times New Roman" panose="02020603050405020304" pitchFamily="18" charset="0"/>
                <a:cs typeface="Calibri Light" panose="020F0302020204030204" pitchFamily="34" charset="0"/>
              </a:rPr>
              <a:t>Appropriate resuscitation equipment outlined in the peds readiness toolkit</a:t>
            </a:r>
          </a:p>
          <a:p>
            <a:pPr marL="399050" indent="0">
              <a:spcBef>
                <a:spcPts val="0"/>
              </a:spcBef>
              <a:buNone/>
            </a:pPr>
            <a:r>
              <a:rPr lang="en-US" sz="1200" dirty="0">
                <a:latin typeface="Calibri Light" panose="020F0302020204030204" pitchFamily="34" charset="0"/>
                <a:ea typeface="Times New Roman" panose="02020603050405020304" pitchFamily="18" charset="0"/>
                <a:cs typeface="Calibri Light" panose="020F0302020204030204" pitchFamily="34" charset="0"/>
              </a:rPr>
              <a:t>- Does not include transfers out</a:t>
            </a:r>
          </a:p>
          <a:p>
            <a:pPr marL="399050" indent="0">
              <a:spcBef>
                <a:spcPts val="0"/>
              </a:spcBef>
              <a:buNone/>
            </a:pPr>
            <a:r>
              <a:rPr lang="en-US" sz="1200" dirty="0">
                <a:latin typeface="Calibri Light" panose="020F0302020204030204" pitchFamily="34" charset="0"/>
                <a:ea typeface="Times New Roman" panose="02020603050405020304" pitchFamily="18" charset="0"/>
                <a:cs typeface="Calibri Light" panose="020F0302020204030204" pitchFamily="34" charset="0"/>
              </a:rPr>
              <a:t>	</a:t>
            </a:r>
          </a:p>
          <a:p>
            <a:r>
              <a:rPr lang="en-US" sz="1400" dirty="0">
                <a:latin typeface="Franklin Gothic Medium" panose="020B0603020102020204" pitchFamily="34" charset="0"/>
                <a:ea typeface="Times New Roman" panose="02020603050405020304" pitchFamily="18" charset="0"/>
                <a:cs typeface="Calibri Light" panose="020F0302020204030204" pitchFamily="34" charset="0"/>
              </a:rPr>
              <a:t>4.26 Medical Specialists – Type II</a:t>
            </a:r>
          </a:p>
          <a:p>
            <a:pPr marL="399050" indent="0">
              <a:spcBef>
                <a:spcPts val="0"/>
              </a:spcBef>
              <a:buNone/>
            </a:pPr>
            <a:r>
              <a:rPr lang="en-US" sz="1200" dirty="0">
                <a:latin typeface="Calibri Light" panose="020F0302020204030204" pitchFamily="34" charset="0"/>
                <a:ea typeface="Times New Roman" panose="02020603050405020304" pitchFamily="18" charset="0"/>
                <a:cs typeface="Calibri Light" panose="020F0302020204030204" pitchFamily="34" charset="0"/>
              </a:rPr>
              <a:t>- Applies to Levels I, II, PI, PII</a:t>
            </a:r>
          </a:p>
          <a:p>
            <a:pPr marL="399050" indent="0">
              <a:spcBef>
                <a:spcPts val="0"/>
              </a:spcBef>
              <a:buNone/>
            </a:pPr>
            <a:r>
              <a:rPr lang="en-US" sz="1200" dirty="0">
                <a:latin typeface="Calibri Light" panose="020F0302020204030204" pitchFamily="34" charset="0"/>
                <a:ea typeface="Times New Roman" panose="02020603050405020304" pitchFamily="18" charset="0"/>
                <a:cs typeface="Calibri Light" panose="020F0302020204030204" pitchFamily="34" charset="0"/>
              </a:rPr>
              <a:t>- Internal Medicine </a:t>
            </a:r>
            <a:r>
              <a:rPr lang="en-US" sz="1200" b="1" i="1" u="sng" dirty="0">
                <a:latin typeface="Calibri Light" panose="020F0302020204030204" pitchFamily="34" charset="0"/>
                <a:ea typeface="Times New Roman" panose="02020603050405020304" pitchFamily="18" charset="0"/>
                <a:cs typeface="Calibri Light" panose="020F0302020204030204" pitchFamily="34" charset="0"/>
              </a:rPr>
              <a:t>or</a:t>
            </a:r>
            <a:r>
              <a:rPr lang="en-US" sz="1200" dirty="0">
                <a:latin typeface="Calibri Light" panose="020F0302020204030204" pitchFamily="34" charset="0"/>
                <a:ea typeface="Times New Roman" panose="02020603050405020304" pitchFamily="18" charset="0"/>
                <a:cs typeface="Calibri Light" panose="020F0302020204030204" pitchFamily="34" charset="0"/>
              </a:rPr>
              <a:t> Pediatrics continuously available</a:t>
            </a:r>
          </a:p>
          <a:p>
            <a:endParaRPr lang="en-US" sz="1200" b="1" dirty="0">
              <a:latin typeface="Calibri Light" panose="020F0302020204030204" pitchFamily="34" charset="0"/>
              <a:ea typeface="Times New Roman" panose="02020603050405020304" pitchFamily="18" charset="0"/>
              <a:cs typeface="Calibri Light" panose="020F0302020204030204" pitchFamily="34" charset="0"/>
            </a:endParaRPr>
          </a:p>
          <a:p>
            <a:r>
              <a:rPr lang="en-US" sz="1400" dirty="0">
                <a:latin typeface="Franklin Gothic Medium" panose="020B0603020102020204" pitchFamily="34" charset="0"/>
                <a:ea typeface="Times New Roman" panose="02020603050405020304" pitchFamily="18" charset="0"/>
                <a:cs typeface="Calibri Light" panose="020F0302020204030204" pitchFamily="34" charset="0"/>
              </a:rPr>
              <a:t>4.27 Child Abuse (NAT) Physician – Type II </a:t>
            </a:r>
            <a:r>
              <a:rPr lang="en-US" sz="1400" dirty="0">
                <a:solidFill>
                  <a:srgbClr val="FF0000"/>
                </a:solidFill>
                <a:latin typeface="Franklin Gothic Medium" panose="020B0603020102020204" pitchFamily="34" charset="0"/>
                <a:ea typeface="Times New Roman" panose="02020603050405020304" pitchFamily="18" charset="0"/>
                <a:cs typeface="Calibri Light" panose="020F0302020204030204" pitchFamily="34" charset="0"/>
              </a:rPr>
              <a:t>**NEW CD</a:t>
            </a:r>
            <a:endParaRPr lang="en-US" sz="1400" dirty="0">
              <a:latin typeface="Franklin Gothic Medium" panose="020B0603020102020204" pitchFamily="34" charset="0"/>
              <a:ea typeface="Times New Roman" panose="02020603050405020304" pitchFamily="18" charset="0"/>
              <a:cs typeface="Calibri Light" panose="020F0302020204030204" pitchFamily="34" charset="0"/>
            </a:endParaRPr>
          </a:p>
          <a:p>
            <a:pPr marL="399050" indent="0">
              <a:spcBef>
                <a:spcPts val="0"/>
              </a:spcBef>
              <a:buNone/>
            </a:pPr>
            <a:r>
              <a:rPr lang="en-US" sz="1200" dirty="0">
                <a:latin typeface="Calibri Light" panose="020F0302020204030204" pitchFamily="34" charset="0"/>
                <a:ea typeface="Times New Roman" panose="02020603050405020304" pitchFamily="18" charset="0"/>
                <a:cs typeface="Calibri Light" panose="020F0302020204030204" pitchFamily="34" charset="0"/>
              </a:rPr>
              <a:t>- Level I and II peds must have board certified / eligible in child abuse </a:t>
            </a:r>
            <a:r>
              <a:rPr lang="en-US" sz="1200" b="1" i="1" u="sng" dirty="0">
                <a:latin typeface="Calibri Light" panose="020F0302020204030204" pitchFamily="34" charset="0"/>
                <a:ea typeface="Times New Roman" panose="02020603050405020304" pitchFamily="18" charset="0"/>
                <a:cs typeface="Calibri Light" panose="020F0302020204030204" pitchFamily="34" charset="0"/>
              </a:rPr>
              <a:t>or</a:t>
            </a:r>
            <a:r>
              <a:rPr lang="en-US" sz="1200" dirty="0">
                <a:latin typeface="Calibri Light" panose="020F0302020204030204" pitchFamily="34" charset="0"/>
                <a:ea typeface="Times New Roman" panose="02020603050405020304" pitchFamily="18" charset="0"/>
                <a:cs typeface="Calibri Light" panose="020F0302020204030204" pitchFamily="34" charset="0"/>
              </a:rPr>
              <a:t> special interest in child abuse</a:t>
            </a:r>
          </a:p>
          <a:p>
            <a:pPr marL="399050" indent="0">
              <a:spcBef>
                <a:spcPts val="0"/>
              </a:spcBef>
              <a:buNone/>
            </a:pPr>
            <a:endParaRPr lang="en-US" sz="1200" dirty="0">
              <a:solidFill>
                <a:schemeClr val="tx1">
                  <a:lumMod val="75000"/>
                  <a:lumOff val="25000"/>
                </a:schemeClr>
              </a:solidFill>
              <a:latin typeface="Calibri Light" panose="020F0302020204030204" pitchFamily="34" charset="0"/>
              <a:cs typeface="Calibri Light" panose="020F0302020204030204" pitchFamily="34" charset="0"/>
            </a:endParaRPr>
          </a:p>
          <a:p>
            <a:r>
              <a:rPr lang="en-US" sz="1400" dirty="0">
                <a:solidFill>
                  <a:schemeClr val="tx1">
                    <a:lumMod val="75000"/>
                    <a:lumOff val="25000"/>
                  </a:schemeClr>
                </a:solidFill>
                <a:latin typeface="Franklin Gothic Medium" panose="020B0603020102020204" pitchFamily="34" charset="0"/>
                <a:cs typeface="Calibri Light" panose="020F0302020204030204" pitchFamily="34" charset="0"/>
              </a:rPr>
              <a:t>5.10 Pediatric Readiness – Type II</a:t>
            </a:r>
          </a:p>
          <a:p>
            <a:pPr marL="399050" indent="0">
              <a:spcBef>
                <a:spcPts val="0"/>
              </a:spcBef>
              <a:buNone/>
            </a:pPr>
            <a:r>
              <a:rPr lang="en-US" sz="1200" dirty="0">
                <a:solidFill>
                  <a:schemeClr val="tx1">
                    <a:lumMod val="75000"/>
                    <a:lumOff val="25000"/>
                  </a:schemeClr>
                </a:solidFill>
                <a:latin typeface="Calibri Light" panose="020F0302020204030204" pitchFamily="34" charset="0"/>
                <a:cs typeface="Calibri Light" panose="020F0302020204030204" pitchFamily="34" charset="0"/>
              </a:rPr>
              <a:t>- All trauma centers are required to perform a pediatric readiness assessment during the verification cycle</a:t>
            </a:r>
          </a:p>
          <a:p>
            <a:pPr marL="399050" indent="0">
              <a:spcBef>
                <a:spcPts val="0"/>
              </a:spcBef>
              <a:buNone/>
            </a:pPr>
            <a:r>
              <a:rPr lang="en-US" sz="1200" dirty="0">
                <a:latin typeface="Calibri Light" panose="020F0302020204030204" pitchFamily="34" charset="0"/>
                <a:cs typeface="Calibri Light" panose="020F0302020204030204" pitchFamily="34" charset="0"/>
              </a:rPr>
              <a:t>- All trauma centers are required to have a plan to address identified gaps</a:t>
            </a:r>
          </a:p>
          <a:p>
            <a:pPr marL="399050" indent="0">
              <a:spcBef>
                <a:spcPts val="0"/>
              </a:spcBef>
              <a:buNone/>
            </a:pPr>
            <a:r>
              <a:rPr lang="en-US" sz="1200" dirty="0">
                <a:latin typeface="Calibri Light" panose="020F0302020204030204" pitchFamily="34" charset="0"/>
                <a:cs typeface="Calibri Light" panose="020F0302020204030204" pitchFamily="34" charset="0"/>
              </a:rPr>
              <a:t>- There is no threshold for expected assessment results, however EMSC ‘research shows that high pediatric readiness (&gt;87 points) results in lower mortality’ </a:t>
            </a:r>
            <a:r>
              <a:rPr lang="en-US" sz="1200" dirty="0">
                <a:solidFill>
                  <a:schemeClr val="accent2">
                    <a:lumMod val="75000"/>
                  </a:schemeClr>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https://emscimprovement.center/domains/pediatric-readiness-project/</a:t>
            </a:r>
            <a:endParaRPr lang="en-US" sz="1200" dirty="0">
              <a:solidFill>
                <a:schemeClr val="accent2">
                  <a:lumMod val="75000"/>
                </a:schemeClr>
              </a:solidFill>
              <a:latin typeface="Calibri Light" panose="020F0302020204030204" pitchFamily="34" charset="0"/>
              <a:cs typeface="Calibri Light" panose="020F0302020204030204" pitchFamily="34" charset="0"/>
            </a:endParaRPr>
          </a:p>
          <a:p>
            <a:pPr marL="399050" indent="0">
              <a:spcBef>
                <a:spcPts val="0"/>
              </a:spcBef>
              <a:buNone/>
            </a:pPr>
            <a:r>
              <a:rPr lang="en-US" sz="1200" dirty="0">
                <a:latin typeface="Calibri Light" panose="020F0302020204030204" pitchFamily="34" charset="0"/>
                <a:cs typeface="Calibri Light" panose="020F0302020204030204" pitchFamily="34" charset="0"/>
              </a:rPr>
              <a:t>- </a:t>
            </a:r>
            <a:r>
              <a:rPr lang="en-US" sz="1200" dirty="0">
                <a:solidFill>
                  <a:schemeClr val="accent2">
                    <a:lumMod val="75000"/>
                  </a:schemeClr>
                </a:solidFill>
                <a:latin typeface="Calibri Light" panose="020F0302020204030204" pitchFamily="34" charset="0"/>
                <a:cs typeface="Calibri Light" panose="020F0302020204030204" pitchFamily="34" charset="0"/>
              </a:rPr>
              <a:t>Pediatric readiness applies to all hospitals, regardless of trauma center designation level</a:t>
            </a:r>
          </a:p>
          <a:p>
            <a:pPr marL="799684" indent="0">
              <a:spcBef>
                <a:spcPts val="0"/>
              </a:spcBef>
            </a:pPr>
            <a:r>
              <a:rPr lang="en-US" sz="1200" dirty="0">
                <a:latin typeface="Calibri Light" panose="020F0302020204030204" pitchFamily="34" charset="0"/>
                <a:cs typeface="Calibri Light" panose="020F0302020204030204" pitchFamily="34" charset="0"/>
              </a:rPr>
              <a:t> Pediatric readiness assessment: </a:t>
            </a:r>
            <a:r>
              <a:rPr lang="en-US" sz="1200" i="1" dirty="0">
                <a:solidFill>
                  <a:schemeClr val="accent2">
                    <a:lumMod val="75000"/>
                  </a:schemeClr>
                </a:solidFill>
                <a:latin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https://www.pedsready.org/</a:t>
            </a:r>
            <a:endParaRPr lang="en-US" sz="1200" i="1" dirty="0">
              <a:solidFill>
                <a:schemeClr val="accent2">
                  <a:lumMod val="75000"/>
                </a:schemeClr>
              </a:solidFill>
              <a:latin typeface="Calibri Light" panose="020F0302020204030204" pitchFamily="34" charset="0"/>
              <a:cs typeface="Calibri Light" panose="020F0302020204030204" pitchFamily="34" charset="0"/>
            </a:endParaRPr>
          </a:p>
          <a:p>
            <a:pPr marL="799684" indent="0">
              <a:spcBef>
                <a:spcPts val="0"/>
              </a:spcBef>
            </a:pPr>
            <a:r>
              <a:rPr lang="en-US" sz="1200" dirty="0">
                <a:latin typeface="Calibri Light" panose="020F0302020204030204" pitchFamily="34" charset="0"/>
                <a:cs typeface="Calibri Light" panose="020F0302020204030204" pitchFamily="34" charset="0"/>
              </a:rPr>
              <a:t> Other resources to address deficiencies: </a:t>
            </a:r>
            <a:r>
              <a:rPr lang="en-US" sz="1200" i="1" dirty="0">
                <a:solidFill>
                  <a:schemeClr val="accent2">
                    <a:lumMod val="75000"/>
                  </a:schemeClr>
                </a:solidFill>
                <a:latin typeface="Calibri Light" panose="020F0302020204030204" pitchFamily="34" charset="0"/>
                <a:cs typeface="Calibri Light" panose="020F0302020204030204" pitchFamily="34" charset="0"/>
                <a:hlinkClick r:id="rId5">
                  <a:extLst>
                    <a:ext uri="{A12FA001-AC4F-418D-AE19-62706E023703}">
                      <ahyp:hlinkClr xmlns:ahyp="http://schemas.microsoft.com/office/drawing/2018/hyperlinkcolor" val="tx"/>
                    </a:ext>
                  </a:extLst>
                </a:hlinkClick>
              </a:rPr>
              <a:t>https://emscimprovement.center/domains/pediatric-readiness-project/readiness-toolkit/</a:t>
            </a:r>
            <a:endParaRPr lang="en-US" sz="1200" b="1" dirty="0">
              <a:solidFill>
                <a:schemeClr val="accent2">
                  <a:lumMod val="75000"/>
                </a:schemeClr>
              </a:solidFill>
              <a:latin typeface="Calibri Light" panose="020F0302020204030204" pitchFamily="34" charset="0"/>
              <a:cs typeface="Calibri Light" panose="020F0302020204030204" pitchFamily="34" charset="0"/>
            </a:endParaRPr>
          </a:p>
          <a:p>
            <a:pPr marL="399050" indent="0">
              <a:spcAft>
                <a:spcPts val="499"/>
              </a:spcAft>
              <a:buNone/>
            </a:pPr>
            <a:endParaRPr lang="en-US" sz="1200" b="1" dirty="0">
              <a:solidFill>
                <a:schemeClr val="tx1">
                  <a:lumMod val="75000"/>
                  <a:lumOff val="2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6506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F5836F7E-79CD-1C2B-A122-DD0C544F4BA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35B0557-F0CB-9AB2-7876-20C3CC9640BF}"/>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Surgical &amp; Medical Specialists</a:t>
            </a:r>
          </a:p>
        </p:txBody>
      </p:sp>
    </p:spTree>
    <p:extLst>
      <p:ext uri="{BB962C8B-B14F-4D97-AF65-F5344CB8AC3E}">
        <p14:creationId xmlns:p14="http://schemas.microsoft.com/office/powerpoint/2010/main" val="82530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95255"/>
            <a:ext cx="12161838" cy="769441"/>
          </a:xfrm>
          <a:prstGeom prst="rect">
            <a:avLst/>
          </a:prstGeom>
          <a:noFill/>
        </p:spPr>
        <p:txBody>
          <a:bodyPr wrap="square" rtlCol="0">
            <a:spAutoFit/>
          </a:bodyPr>
          <a:lstStyle/>
          <a:p>
            <a:pPr algn="ctr"/>
            <a:r>
              <a:rPr lang="en-US" sz="4400" dirty="0">
                <a:solidFill>
                  <a:srgbClr val="C87137"/>
                </a:solidFill>
                <a:latin typeface="Franklin Gothic Demi" pitchFamily="34" charset="0"/>
              </a:rPr>
              <a:t>Webinar slides and replay</a:t>
            </a:r>
          </a:p>
        </p:txBody>
      </p:sp>
      <p:sp>
        <p:nvSpPr>
          <p:cNvPr id="6" name="TextBox 5"/>
          <p:cNvSpPr txBox="1"/>
          <p:nvPr/>
        </p:nvSpPr>
        <p:spPr>
          <a:xfrm>
            <a:off x="0" y="3540950"/>
            <a:ext cx="12161838" cy="523220"/>
          </a:xfrm>
          <a:prstGeom prst="rect">
            <a:avLst/>
          </a:prstGeom>
          <a:noFill/>
        </p:spPr>
        <p:txBody>
          <a:bodyPr wrap="square" rtlCol="0">
            <a:spAutoFit/>
          </a:bodyPr>
          <a:lstStyle/>
          <a:p>
            <a:pPr algn="ctr"/>
            <a:r>
              <a:rPr lang="en-US" sz="2800" dirty="0">
                <a:solidFill>
                  <a:srgbClr val="767171"/>
                </a:solidFill>
                <a:latin typeface="Franklin Gothic Medium" pitchFamily="34" charset="0"/>
              </a:rPr>
              <a:t>Links will arrive by email tomorrow</a:t>
            </a:r>
          </a:p>
        </p:txBody>
      </p:sp>
      <p:sp>
        <p:nvSpPr>
          <p:cNvPr id="12" name="TextBox 11">
            <a:extLst>
              <a:ext uri="{FF2B5EF4-FFF2-40B4-BE49-F238E27FC236}">
                <a16:creationId xmlns:a16="http://schemas.microsoft.com/office/drawing/2014/main" id="{8658A018-9E7F-EE0B-0611-D3C3EB21AF40}"/>
              </a:ext>
            </a:extLst>
          </p:cNvPr>
          <p:cNvSpPr txBox="1"/>
          <p:nvPr/>
        </p:nvSpPr>
        <p:spPr>
          <a:xfrm>
            <a:off x="442119" y="609600"/>
            <a:ext cx="3048000" cy="584775"/>
          </a:xfrm>
          <a:prstGeom prst="rect">
            <a:avLst/>
          </a:prstGeom>
          <a:noFill/>
        </p:spPr>
        <p:txBody>
          <a:bodyPr wrap="square" rtlCol="0">
            <a:spAutoFit/>
          </a:bodyPr>
          <a:lstStyle/>
          <a:p>
            <a:r>
              <a:rPr lang="en-US" sz="3200" dirty="0">
                <a:solidFill>
                  <a:srgbClr val="767171"/>
                </a:solidFill>
                <a:latin typeface="Franklin Gothic Demi" pitchFamily="34" charset="0"/>
              </a:rPr>
              <a:t>TSN</a:t>
            </a:r>
            <a:r>
              <a:rPr lang="en-US" sz="3200" dirty="0">
                <a:solidFill>
                  <a:srgbClr val="C87137"/>
                </a:solidFill>
                <a:latin typeface="Franklin Gothic Demi" pitchFamily="34" charset="0"/>
              </a:rPr>
              <a:t> Webinars</a:t>
            </a:r>
          </a:p>
        </p:txBody>
      </p:sp>
      <p:cxnSp>
        <p:nvCxnSpPr>
          <p:cNvPr id="13" name="Straight Connector 12">
            <a:extLst>
              <a:ext uri="{FF2B5EF4-FFF2-40B4-BE49-F238E27FC236}">
                <a16:creationId xmlns:a16="http://schemas.microsoft.com/office/drawing/2014/main" id="{1C36D3A4-9BFE-C723-9D3C-F68C9129DD3B}"/>
              </a:ext>
            </a:extLst>
          </p:cNvPr>
          <p:cNvCxnSpPr>
            <a:cxnSpLocks/>
          </p:cNvCxnSpPr>
          <p:nvPr/>
        </p:nvCxnSpPr>
        <p:spPr>
          <a:xfrm>
            <a:off x="518319" y="533400"/>
            <a:ext cx="2514600" cy="0"/>
          </a:xfrm>
          <a:prstGeom prst="line">
            <a:avLst/>
          </a:prstGeom>
          <a:ln w="76200">
            <a:solidFill>
              <a:srgbClr val="C8713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74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2E64F-1958-381A-F83E-0109FDA0993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CDECFC5-65E1-ADDF-D3C5-D7A325F55A03}"/>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Coverage requirements</a:t>
            </a:r>
          </a:p>
        </p:txBody>
      </p:sp>
      <p:sp>
        <p:nvSpPr>
          <p:cNvPr id="3" name="TextBox 2">
            <a:extLst>
              <a:ext uri="{FF2B5EF4-FFF2-40B4-BE49-F238E27FC236}">
                <a16:creationId xmlns:a16="http://schemas.microsoft.com/office/drawing/2014/main" id="{8D04557B-6646-EA2A-E3C9-259161670840}"/>
              </a:ext>
            </a:extLst>
          </p:cNvPr>
          <p:cNvSpPr txBox="1"/>
          <p:nvPr/>
        </p:nvSpPr>
        <p:spPr>
          <a:xfrm>
            <a:off x="1356519" y="1828800"/>
            <a:ext cx="9067800" cy="4315027"/>
          </a:xfrm>
          <a:prstGeom prst="rect">
            <a:avLst/>
          </a:prstGeom>
          <a:noFill/>
        </p:spPr>
        <p:txBody>
          <a:bodyPr wrap="square">
            <a:spAutoFit/>
          </a:bodyPr>
          <a:lstStyle/>
          <a:p>
            <a:pPr marL="0" indent="0">
              <a:spcBef>
                <a:spcPts val="0"/>
              </a:spcBef>
              <a:buNone/>
            </a:pPr>
            <a:r>
              <a:rPr lang="en-US" sz="1400" dirty="0">
                <a:solidFill>
                  <a:schemeClr val="tx1">
                    <a:lumMod val="75000"/>
                    <a:lumOff val="25000"/>
                  </a:schemeClr>
                </a:solidFill>
                <a:latin typeface="Franklin Gothic Medium" panose="020B0603020102020204" pitchFamily="34" charset="0"/>
                <a:cs typeface="Calibri Light" panose="020F0302020204030204" pitchFamily="34" charset="0"/>
              </a:rPr>
              <a:t>4.22 Ophthalmology – </a:t>
            </a:r>
            <a:r>
              <a:rPr lang="en-US" sz="1400" dirty="0">
                <a:solidFill>
                  <a:srgbClr val="FF0000"/>
                </a:solidFill>
                <a:latin typeface="Franklin Gothic Medium" panose="020B0603020102020204" pitchFamily="34" charset="0"/>
                <a:cs typeface="Calibri Light" panose="020F0302020204030204" pitchFamily="34" charset="0"/>
              </a:rPr>
              <a:t>Type II</a:t>
            </a:r>
          </a:p>
          <a:p>
            <a:pPr lvl="1">
              <a:lnSpc>
                <a:spcPct val="120000"/>
              </a:lnSpc>
              <a:spcBef>
                <a:spcPts val="0"/>
              </a:spcBef>
            </a:pPr>
            <a:endParaRPr lang="en-US" sz="1400" dirty="0">
              <a:solidFill>
                <a:schemeClr val="tx1">
                  <a:lumMod val="75000"/>
                  <a:lumOff val="25000"/>
                </a:schemeClr>
              </a:solidFill>
              <a:latin typeface="Calibri Light" panose="020F0302020204030204" pitchFamily="34" charset="0"/>
              <a:cs typeface="Calibri Light" panose="020F0302020204030204" pitchFamily="34" charset="0"/>
            </a:endParaRPr>
          </a:p>
          <a:p>
            <a:pPr lvl="1">
              <a:lnSpc>
                <a:spcPct val="120000"/>
              </a:lnSpc>
              <a:spcBef>
                <a:spcPts val="0"/>
              </a:spcBef>
            </a:pPr>
            <a:r>
              <a:rPr lang="en-US" sz="1400" dirty="0">
                <a:solidFill>
                  <a:schemeClr val="tx1">
                    <a:lumMod val="75000"/>
                    <a:lumOff val="25000"/>
                  </a:schemeClr>
                </a:solidFill>
                <a:latin typeface="Calibri Light" panose="020F0302020204030204" pitchFamily="34" charset="0"/>
                <a:cs typeface="Calibri Light" panose="020F0302020204030204" pitchFamily="34" charset="0"/>
              </a:rPr>
              <a:t>Levels I, II, PI, PII</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Must have continuous coverage 24/7/365</a:t>
            </a:r>
          </a:p>
          <a:p>
            <a:pPr lvl="1">
              <a:lnSpc>
                <a:spcPct val="120000"/>
              </a:lnSpc>
              <a:spcBef>
                <a:spcPts val="0"/>
              </a:spcBef>
            </a:pPr>
            <a:r>
              <a:rPr lang="en-US" sz="1400" dirty="0">
                <a:solidFill>
                  <a:schemeClr val="tx1">
                    <a:lumMod val="75000"/>
                    <a:lumOff val="25000"/>
                  </a:schemeClr>
                </a:solidFill>
                <a:latin typeface="Calibri Light" panose="020F0302020204030204" pitchFamily="34" charset="0"/>
                <a:cs typeface="Calibri Light" panose="020F0302020204030204" pitchFamily="34" charset="0"/>
              </a:rPr>
              <a:t>Sporadic gaps in coverage due to vacation/conference attendance, etc. must be addressed with a contingency plan</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Required to provide 12 months of call schedules at the time of the site visit</a:t>
            </a:r>
          </a:p>
          <a:p>
            <a:pPr lvl="1">
              <a:lnSpc>
                <a:spcPct val="120000"/>
              </a:lnSpc>
              <a:spcBef>
                <a:spcPts val="0"/>
              </a:spcBef>
            </a:pPr>
            <a:r>
              <a:rPr lang="en-US" sz="1400" dirty="0">
                <a:solidFill>
                  <a:schemeClr val="tx1">
                    <a:lumMod val="75000"/>
                    <a:lumOff val="25000"/>
                  </a:schemeClr>
                </a:solidFill>
                <a:latin typeface="Calibri Light" panose="020F0302020204030204" pitchFamily="34" charset="0"/>
                <a:cs typeface="Calibri Light" panose="020F0302020204030204" pitchFamily="34" charset="0"/>
              </a:rPr>
              <a:t>Contact ACS for guidance</a:t>
            </a:r>
          </a:p>
          <a:p>
            <a:pPr marL="0" indent="0">
              <a:spcBef>
                <a:spcPts val="0"/>
              </a:spcBef>
              <a:buNone/>
            </a:pPr>
            <a:endParaRPr lang="en-US" sz="1400" b="1" dirty="0">
              <a:latin typeface="Calibri Light" panose="020F0302020204030204" pitchFamily="34" charset="0"/>
              <a:cs typeface="Calibri Light" panose="020F0302020204030204" pitchFamily="34" charset="0"/>
            </a:endParaRPr>
          </a:p>
          <a:p>
            <a:pPr marL="0" indent="0">
              <a:spcBef>
                <a:spcPts val="0"/>
              </a:spcBef>
              <a:buNone/>
            </a:pPr>
            <a:r>
              <a:rPr lang="en-US" sz="1400" dirty="0">
                <a:latin typeface="Franklin Gothic Medium" panose="020B0603020102020204" pitchFamily="34" charset="0"/>
                <a:cs typeface="Calibri Light" panose="020F0302020204030204" pitchFamily="34" charset="0"/>
              </a:rPr>
              <a:t>4.21 Hand and Plastics – </a:t>
            </a:r>
            <a:r>
              <a:rPr lang="en-US" sz="1400" dirty="0">
                <a:solidFill>
                  <a:srgbClr val="FF0000"/>
                </a:solidFill>
                <a:latin typeface="Franklin Gothic Medium" panose="020B0603020102020204" pitchFamily="34" charset="0"/>
                <a:cs typeface="Calibri Light" panose="020F0302020204030204" pitchFamily="34" charset="0"/>
              </a:rPr>
              <a:t>Type I</a:t>
            </a:r>
          </a:p>
          <a:p>
            <a:pPr lvl="1">
              <a:lnSpc>
                <a:spcPct val="120000"/>
              </a:lnSpc>
              <a:spcBef>
                <a:spcPts val="0"/>
              </a:spcBef>
            </a:pPr>
            <a:endParaRPr lang="en-US" sz="1400" dirty="0">
              <a:latin typeface="Calibri Light" panose="020F0302020204030204" pitchFamily="34" charset="0"/>
              <a:cs typeface="Calibri Light" panose="020F0302020204030204" pitchFamily="34" charset="0"/>
            </a:endParaRPr>
          </a:p>
          <a:p>
            <a:pPr lvl="1">
              <a:lnSpc>
                <a:spcPct val="120000"/>
              </a:lnSpc>
              <a:spcBef>
                <a:spcPts val="0"/>
              </a:spcBef>
            </a:pPr>
            <a:r>
              <a:rPr lang="en-US" sz="1400" dirty="0">
                <a:latin typeface="Calibri Light" panose="020F0302020204030204" pitchFamily="34" charset="0"/>
                <a:cs typeface="Calibri Light" panose="020F0302020204030204" pitchFamily="34" charset="0"/>
              </a:rPr>
              <a:t>Levels I, II, PI, PII</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Must have continuous coverage 24/7/365</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“expertise” implies that there is a surgeon credentialled to provide acute trauma care for the services listed</a:t>
            </a:r>
          </a:p>
          <a:p>
            <a:pPr lvl="1">
              <a:lnSpc>
                <a:spcPct val="120000"/>
              </a:lnSpc>
              <a:spcBef>
                <a:spcPts val="0"/>
              </a:spcBef>
            </a:pPr>
            <a:r>
              <a:rPr lang="en-US" sz="1400" dirty="0">
                <a:solidFill>
                  <a:schemeClr val="tx1">
                    <a:lumMod val="75000"/>
                    <a:lumOff val="25000"/>
                  </a:schemeClr>
                </a:solidFill>
                <a:latin typeface="Calibri Light" panose="020F0302020204030204" pitchFamily="34" charset="0"/>
                <a:cs typeface="Calibri Light" panose="020F0302020204030204" pitchFamily="34" charset="0"/>
              </a:rPr>
              <a:t>Sporadic gaps in coverage due to vacation/conference attendance, etc. must be addressed with a contingency plan</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Required to provide 12 months of call schedules at the time of the site visit</a:t>
            </a:r>
          </a:p>
          <a:p>
            <a:pPr marL="273634" indent="-273634">
              <a:lnSpc>
                <a:spcPct val="120000"/>
              </a:lnSpc>
              <a:spcBef>
                <a:spcPts val="0"/>
              </a:spcBef>
            </a:pPr>
            <a:endParaRPr lang="en-US" sz="1400" dirty="0">
              <a:latin typeface="Calibri Light" panose="020F0302020204030204" pitchFamily="34" charset="0"/>
              <a:cs typeface="Calibri Light" panose="020F0302020204030204" pitchFamily="34" charset="0"/>
            </a:endParaRPr>
          </a:p>
          <a:p>
            <a:pPr marL="0" indent="0">
              <a:spcAft>
                <a:spcPts val="499"/>
              </a:spcAft>
              <a:buNone/>
            </a:pPr>
            <a:endParaRPr lang="en-US" sz="1400" dirty="0">
              <a:solidFill>
                <a:schemeClr val="tx1">
                  <a:lumMod val="75000"/>
                  <a:lumOff val="2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8376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fade">
                                      <p:cBhvr>
                                        <p:cTn id="33" dur="500"/>
                                        <p:tgtEl>
                                          <p:spTgt spid="3">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fade">
                                      <p:cBhvr>
                                        <p:cTn id="36" dur="500"/>
                                        <p:tgtEl>
                                          <p:spTgt spid="3">
                                            <p:txEl>
                                              <p:pRg st="12" end="1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Effect transition="in" filter="fade">
                                      <p:cBhvr>
                                        <p:cTn id="39" dur="500"/>
                                        <p:tgtEl>
                                          <p:spTgt spid="3">
                                            <p:txEl>
                                              <p:pRg st="13" end="1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5787B-7237-EBE5-32C3-71764F89E05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533D138-8278-1D44-368D-8521E38E0FE6}"/>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Coverage requirements</a:t>
            </a:r>
          </a:p>
        </p:txBody>
      </p:sp>
      <p:sp>
        <p:nvSpPr>
          <p:cNvPr id="3" name="TextBox 2">
            <a:extLst>
              <a:ext uri="{FF2B5EF4-FFF2-40B4-BE49-F238E27FC236}">
                <a16:creationId xmlns:a16="http://schemas.microsoft.com/office/drawing/2014/main" id="{60F682B4-E783-81FE-6BF3-5BEF7339A27C}"/>
              </a:ext>
            </a:extLst>
          </p:cNvPr>
          <p:cNvSpPr txBox="1"/>
          <p:nvPr/>
        </p:nvSpPr>
        <p:spPr>
          <a:xfrm>
            <a:off x="1356519" y="2057400"/>
            <a:ext cx="9067800" cy="3539430"/>
          </a:xfrm>
          <a:prstGeom prst="rect">
            <a:avLst/>
          </a:prstGeom>
          <a:noFill/>
        </p:spPr>
        <p:txBody>
          <a:bodyPr wrap="square">
            <a:spAutoFit/>
          </a:bodyPr>
          <a:lstStyle/>
          <a:p>
            <a:pPr marL="0" indent="0">
              <a:spcBef>
                <a:spcPts val="0"/>
              </a:spcBef>
              <a:buNone/>
            </a:pPr>
            <a:r>
              <a:rPr lang="en-US" sz="1400" dirty="0">
                <a:latin typeface="Franklin Gothic Medium" panose="020B0603020102020204" pitchFamily="34" charset="0"/>
                <a:cs typeface="Calibri Light" panose="020F0302020204030204" pitchFamily="34" charset="0"/>
              </a:rPr>
              <a:t>4.24 Craniofacial (OMFS) – </a:t>
            </a:r>
            <a:r>
              <a:rPr lang="en-US" sz="1400" dirty="0">
                <a:solidFill>
                  <a:srgbClr val="FF0000"/>
                </a:solidFill>
                <a:latin typeface="Franklin Gothic Medium" panose="020B0603020102020204" pitchFamily="34" charset="0"/>
                <a:cs typeface="Calibri Light" panose="020F0302020204030204" pitchFamily="34" charset="0"/>
              </a:rPr>
              <a:t>Type I</a:t>
            </a:r>
          </a:p>
          <a:p>
            <a:pPr lvl="1">
              <a:lnSpc>
                <a:spcPct val="120000"/>
              </a:lnSpc>
              <a:spcBef>
                <a:spcPts val="0"/>
              </a:spcBef>
            </a:pPr>
            <a:endParaRPr lang="en-US" sz="1400" dirty="0">
              <a:latin typeface="Calibri Light" panose="020F0302020204030204" pitchFamily="34" charset="0"/>
              <a:cs typeface="Calibri Light" panose="020F0302020204030204" pitchFamily="34" charset="0"/>
            </a:endParaRPr>
          </a:p>
          <a:p>
            <a:pPr lvl="1">
              <a:lnSpc>
                <a:spcPct val="120000"/>
              </a:lnSpc>
              <a:spcBef>
                <a:spcPts val="0"/>
              </a:spcBef>
            </a:pPr>
            <a:r>
              <a:rPr lang="en-US" sz="1400" dirty="0">
                <a:latin typeface="Calibri Light" panose="020F0302020204030204" pitchFamily="34" charset="0"/>
                <a:cs typeface="Calibri Light" panose="020F0302020204030204" pitchFamily="34" charset="0"/>
              </a:rPr>
              <a:t>Levels I, PI</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Must be able to care for patients with acute facial fractures</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Specialists include otolaryngology, oral maxillofacial, or plastic surgery</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Options for coverage include a single specialty covering all injuries, a rotating schedule, or involvement of specific expertise depending on the nature of the injury</a:t>
            </a:r>
          </a:p>
          <a:p>
            <a:pPr marL="0" indent="0">
              <a:spcBef>
                <a:spcPts val="0"/>
              </a:spcBef>
              <a:buNone/>
            </a:pPr>
            <a:endParaRPr lang="en-US" sz="1400" dirty="0">
              <a:latin typeface="Calibri Light" panose="020F0302020204030204" pitchFamily="34" charset="0"/>
              <a:cs typeface="Calibri Light" panose="020F0302020204030204" pitchFamily="34" charset="0"/>
            </a:endParaRPr>
          </a:p>
          <a:p>
            <a:pPr marL="0" indent="0">
              <a:spcBef>
                <a:spcPts val="0"/>
              </a:spcBef>
              <a:buNone/>
            </a:pPr>
            <a:r>
              <a:rPr lang="en-US" sz="1400" dirty="0">
                <a:latin typeface="Franklin Gothic Medium" panose="020B0603020102020204" pitchFamily="34" charset="0"/>
                <a:cs typeface="Calibri Light" panose="020F0302020204030204" pitchFamily="34" charset="0"/>
              </a:rPr>
              <a:t>Locums</a:t>
            </a:r>
            <a:r>
              <a:rPr lang="en-US" sz="1400" b="1" dirty="0">
                <a:latin typeface="Calibri Light" panose="020F0302020204030204" pitchFamily="34" charset="0"/>
                <a:cs typeface="Calibri Light" panose="020F0302020204030204" pitchFamily="34" charset="0"/>
              </a:rPr>
              <a:t> </a:t>
            </a:r>
          </a:p>
          <a:p>
            <a:pPr lvl="1">
              <a:lnSpc>
                <a:spcPct val="120000"/>
              </a:lnSpc>
              <a:spcBef>
                <a:spcPts val="0"/>
              </a:spcBef>
            </a:pPr>
            <a:endParaRPr lang="en-US" sz="1400" dirty="0">
              <a:latin typeface="Calibri Light" panose="020F0302020204030204" pitchFamily="34" charset="0"/>
              <a:cs typeface="Calibri Light" panose="020F0302020204030204" pitchFamily="34" charset="0"/>
            </a:endParaRPr>
          </a:p>
          <a:p>
            <a:pPr lvl="1">
              <a:lnSpc>
                <a:spcPct val="120000"/>
              </a:lnSpc>
              <a:spcBef>
                <a:spcPts val="0"/>
              </a:spcBef>
            </a:pPr>
            <a:r>
              <a:rPr lang="en-US" sz="1400" dirty="0">
                <a:latin typeface="Calibri Light" panose="020F0302020204030204" pitchFamily="34" charset="0"/>
                <a:cs typeface="Calibri Light" panose="020F0302020204030204" pitchFamily="34" charset="0"/>
              </a:rPr>
              <a:t>Not addressed in the standards</a:t>
            </a:r>
          </a:p>
          <a:p>
            <a:pPr lvl="1">
              <a:lnSpc>
                <a:spcPct val="120000"/>
              </a:lnSpc>
              <a:spcBef>
                <a:spcPts val="0"/>
              </a:spcBef>
            </a:pPr>
            <a:r>
              <a:rPr lang="en-US" sz="1400" dirty="0">
                <a:latin typeface="Calibri Light" panose="020F0302020204030204" pitchFamily="34" charset="0"/>
                <a:cs typeface="Calibri Light" panose="020F0302020204030204" pitchFamily="34" charset="0"/>
              </a:rPr>
              <a:t>2018 ACS position statement summary: must meet all requirements to be on the trauma call panel</a:t>
            </a:r>
          </a:p>
          <a:p>
            <a:pPr marL="273634" indent="-273634">
              <a:lnSpc>
                <a:spcPct val="120000"/>
              </a:lnSpc>
              <a:spcBef>
                <a:spcPts val="0"/>
              </a:spcBef>
            </a:pPr>
            <a:endParaRPr lang="en-US" sz="1400" dirty="0">
              <a:latin typeface="Calibri Light" panose="020F0302020204030204" pitchFamily="34" charset="0"/>
              <a:cs typeface="Calibri Light" panose="020F0302020204030204" pitchFamily="34" charset="0"/>
            </a:endParaRPr>
          </a:p>
          <a:p>
            <a:pPr marL="0" indent="0">
              <a:spcAft>
                <a:spcPts val="499"/>
              </a:spcAft>
              <a:buNone/>
            </a:pPr>
            <a:endParaRPr lang="en-US" sz="1400" dirty="0">
              <a:solidFill>
                <a:schemeClr val="tx1">
                  <a:lumMod val="75000"/>
                  <a:lumOff val="2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72924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2CED3-7F45-7498-860C-5814D2D2206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C0C0BB1-A5F0-29E5-E518-4478898893E1}"/>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Neurosurgery</a:t>
            </a:r>
          </a:p>
        </p:txBody>
      </p:sp>
      <p:sp>
        <p:nvSpPr>
          <p:cNvPr id="5" name="Content Placeholder 2">
            <a:extLst>
              <a:ext uri="{FF2B5EF4-FFF2-40B4-BE49-F238E27FC236}">
                <a16:creationId xmlns:a16="http://schemas.microsoft.com/office/drawing/2014/main" id="{3FCEFEBE-902E-C3DD-0149-2C55387549DE}"/>
              </a:ext>
            </a:extLst>
          </p:cNvPr>
          <p:cNvSpPr txBox="1">
            <a:spLocks/>
          </p:cNvSpPr>
          <p:nvPr/>
        </p:nvSpPr>
        <p:spPr>
          <a:xfrm>
            <a:off x="1280318" y="1600201"/>
            <a:ext cx="9753601"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10000"/>
              </a:lnSpc>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Is there a requirement for back-up call?</a:t>
            </a:r>
          </a:p>
          <a:p>
            <a:pPr marL="400634" algn="l">
              <a:lnSpc>
                <a:spcPct val="110000"/>
              </a:lnSpc>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00634"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Level I and II centers must have BC/BE neurosurgeons continuously available for the care of neurotrauma patients.</a:t>
            </a:r>
          </a:p>
          <a:p>
            <a:pPr marL="400634"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Level III-N centers must have BC/BE neurosurgeons</a:t>
            </a:r>
          </a:p>
          <a:p>
            <a:pPr marL="400634"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Level IP centers must have at least one BC/BE neurosurgeon who has completed a pediatric neurosurgery fellowship</a:t>
            </a:r>
          </a:p>
          <a:p>
            <a:pPr marL="400634" algn="l">
              <a:lnSpc>
                <a:spcPct val="110000"/>
              </a:lnSpc>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Continuously available is defined as 24/7/365 with no gaps in coverage. </a:t>
            </a:r>
          </a:p>
          <a:p>
            <a:pPr marL="400634" algn="l">
              <a:lnSpc>
                <a:spcPct val="110000"/>
              </a:lnSpc>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ACS website: </a:t>
            </a:r>
            <a:r>
              <a:rPr lang="en-US" sz="1400" i="1"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“A neurosurgery published backup call schedule is not required to meet this standard.”</a:t>
            </a:r>
          </a:p>
          <a:p>
            <a:pPr marL="342043" indent="-342043" algn="l">
              <a:spcBef>
                <a:spcPts val="0"/>
              </a:spcBef>
              <a:buFont typeface="Wingdings" panose="05000000000000000000" pitchFamily="2" charset="2"/>
              <a:buChar char=""/>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lnSpc>
                <a:spcPct val="110000"/>
              </a:lnSpc>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How to capture response times?</a:t>
            </a:r>
          </a:p>
          <a:p>
            <a:pPr marL="400634" algn="l">
              <a:lnSpc>
                <a:spcPct val="110000"/>
              </a:lnSpc>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marL="400634" algn="l">
              <a:lnSpc>
                <a:spcPct val="110000"/>
              </a:lnSpc>
              <a:spcBef>
                <a:spcPts val="0"/>
              </a:spcBef>
            </a:pPr>
            <a:r>
              <a:rPr lang="en-US" sz="1400" dirty="0">
                <a:solidFill>
                  <a:schemeClr val="tx1"/>
                </a:solidFill>
                <a:latin typeface="Calibri Light" panose="020F0302020204030204" pitchFamily="34" charset="0"/>
                <a:cs typeface="Calibri Light" panose="020F0302020204030204" pitchFamily="34" charset="0"/>
              </a:rPr>
              <a:t>- Time interval between </a:t>
            </a:r>
            <a:r>
              <a:rPr lang="en-US" sz="1400" b="1" dirty="0">
                <a:solidFill>
                  <a:schemeClr val="tx1"/>
                </a:solidFill>
                <a:latin typeface="Calibri Light" panose="020F0302020204030204" pitchFamily="34" charset="0"/>
                <a:cs typeface="Calibri Light" panose="020F0302020204030204" pitchFamily="34" charset="0"/>
              </a:rPr>
              <a:t>request</a:t>
            </a:r>
            <a:r>
              <a:rPr lang="en-US" sz="1400" dirty="0">
                <a:solidFill>
                  <a:schemeClr val="tx1"/>
                </a:solidFill>
                <a:latin typeface="Calibri Light" panose="020F0302020204030204" pitchFamily="34" charset="0"/>
                <a:cs typeface="Calibri Light" panose="020F0302020204030204" pitchFamily="34" charset="0"/>
              </a:rPr>
              <a:t> and </a:t>
            </a:r>
            <a:r>
              <a:rPr lang="en-US" sz="1400" b="1" dirty="0">
                <a:solidFill>
                  <a:schemeClr val="tx1"/>
                </a:solidFill>
                <a:latin typeface="Calibri Light" panose="020F0302020204030204" pitchFamily="34" charset="0"/>
                <a:cs typeface="Calibri Light" panose="020F0302020204030204" pitchFamily="34" charset="0"/>
              </a:rPr>
              <a:t>evaluation </a:t>
            </a:r>
            <a:r>
              <a:rPr lang="en-US" sz="1400" dirty="0">
                <a:solidFill>
                  <a:schemeClr val="tx1"/>
                </a:solidFill>
                <a:latin typeface="Calibri Light" panose="020F0302020204030204" pitchFamily="34" charset="0"/>
                <a:cs typeface="Calibri Light" panose="020F0302020204030204" pitchFamily="34" charset="0"/>
              </a:rPr>
              <a:t>(trauma flowsheet, surgeon note, call service time stamp, paging system log, badge readers, etc.) </a:t>
            </a:r>
          </a:p>
          <a:p>
            <a:pPr marL="400634" algn="l">
              <a:lnSpc>
                <a:spcPct val="110000"/>
              </a:lnSpc>
              <a:spcBef>
                <a:spcPts val="0"/>
              </a:spcBef>
            </a:pPr>
            <a:r>
              <a:rPr lang="en-US" sz="1400" dirty="0">
                <a:solidFill>
                  <a:schemeClr val="tx1"/>
                </a:solidFill>
                <a:latin typeface="Calibri Light" panose="020F0302020204030204" pitchFamily="34" charset="0"/>
                <a:cs typeface="Calibri Light" panose="020F0302020204030204" pitchFamily="34" charset="0"/>
              </a:rPr>
              <a:t>- ACS website: “</a:t>
            </a:r>
            <a:r>
              <a:rPr lang="en-US" sz="1400" i="1" dirty="0">
                <a:solidFill>
                  <a:schemeClr val="tx1"/>
                </a:solidFill>
                <a:latin typeface="Calibri Light" panose="020F0302020204030204" pitchFamily="34" charset="0"/>
                <a:cs typeface="Calibri Light" panose="020F0302020204030204" pitchFamily="34" charset="0"/>
              </a:rPr>
              <a:t>Evaluation within 30 minutes is required for the injuries specified in the standard and can be done remotely.”</a:t>
            </a:r>
          </a:p>
          <a:p>
            <a:pPr algn="l">
              <a:lnSpc>
                <a:spcPct val="110000"/>
              </a:lnSpc>
              <a:spcBef>
                <a:spcPts val="0"/>
              </a:spcBef>
            </a:pPr>
            <a:endParaRPr lang="en-US" sz="1600" kern="100" dirty="0">
              <a:latin typeface="Calibri Light" panose="020F0302020204030204" pitchFamily="34" charset="0"/>
              <a:ea typeface="Calibri" panose="020F0502020204030204" pitchFamily="34" charset="0"/>
              <a:cs typeface="Calibri Light" panose="020F0302020204030204" pitchFamily="34" charset="0"/>
            </a:endParaRPr>
          </a:p>
          <a:p>
            <a:pPr algn="l"/>
            <a:endParaRPr lang="en-US" sz="16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9743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10" end="10"/>
                                            </p:txEl>
                                          </p:spTgt>
                                        </p:tgtEl>
                                        <p:attrNameLst>
                                          <p:attrName>style.visibility</p:attrName>
                                        </p:attrNameLst>
                                      </p:cBhvr>
                                      <p:to>
                                        <p:strVal val="visible"/>
                                      </p:to>
                                    </p:set>
                                    <p:animEffect transition="in" filter="fade">
                                      <p:cBhvr>
                                        <p:cTn id="30" dur="500"/>
                                        <p:tgtEl>
                                          <p:spTgt spid="5">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animEffect transition="in" filter="fade">
                                      <p:cBhvr>
                                        <p:cTn id="33"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284DF-5C6E-9CF3-DD36-BA3D4A922A0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28A5774-56C5-5308-0179-1B6FF05F5CA0}"/>
              </a:ext>
            </a:extLst>
          </p:cNvPr>
          <p:cNvSpPr txBox="1"/>
          <p:nvPr/>
        </p:nvSpPr>
        <p:spPr>
          <a:xfrm>
            <a:off x="1013618" y="2514600"/>
            <a:ext cx="4953001" cy="523220"/>
          </a:xfrm>
          <a:prstGeom prst="rect">
            <a:avLst/>
          </a:prstGeom>
          <a:noFill/>
        </p:spPr>
        <p:txBody>
          <a:bodyPr wrap="square" rtlCol="0">
            <a:spAutoFit/>
          </a:bodyPr>
          <a:lstStyle/>
          <a:p>
            <a:pPr algn="ctr"/>
            <a:r>
              <a:rPr lang="en-US" sz="2800" dirty="0">
                <a:solidFill>
                  <a:srgbClr val="C87137"/>
                </a:solidFill>
                <a:latin typeface="Franklin Gothic Demi" pitchFamily="34" charset="0"/>
              </a:rPr>
              <a:t>Subscribe to our newsletter</a:t>
            </a:r>
          </a:p>
        </p:txBody>
      </p:sp>
      <p:sp>
        <p:nvSpPr>
          <p:cNvPr id="6" name="TextBox 5">
            <a:extLst>
              <a:ext uri="{FF2B5EF4-FFF2-40B4-BE49-F238E27FC236}">
                <a16:creationId xmlns:a16="http://schemas.microsoft.com/office/drawing/2014/main" id="{FA230267-77DB-ACB3-F2F6-892C654C6F8D}"/>
              </a:ext>
            </a:extLst>
          </p:cNvPr>
          <p:cNvSpPr txBox="1"/>
          <p:nvPr/>
        </p:nvSpPr>
        <p:spPr>
          <a:xfrm>
            <a:off x="1227210" y="3333691"/>
            <a:ext cx="4861719" cy="646331"/>
          </a:xfrm>
          <a:prstGeom prst="rect">
            <a:avLst/>
          </a:prstGeom>
          <a:noFill/>
        </p:spPr>
        <p:txBody>
          <a:bodyPr wrap="square" rtlCol="0">
            <a:spAutoFit/>
          </a:bodyPr>
          <a:lstStyle/>
          <a:p>
            <a:r>
              <a:rPr lang="en-US" dirty="0">
                <a:solidFill>
                  <a:srgbClr val="767171"/>
                </a:solidFill>
                <a:latin typeface="Franklin Gothic Medium" pitchFamily="34" charset="0"/>
              </a:rPr>
              <a:t>&gt; Visit www.trauma-news.com</a:t>
            </a:r>
          </a:p>
          <a:p>
            <a:r>
              <a:rPr lang="en-US" dirty="0">
                <a:solidFill>
                  <a:srgbClr val="767171"/>
                </a:solidFill>
                <a:latin typeface="Franklin Gothic Medium" pitchFamily="34" charset="0"/>
              </a:rPr>
              <a:t>&gt; Click the “Subscribe Here” box</a:t>
            </a:r>
          </a:p>
        </p:txBody>
      </p:sp>
      <p:sp>
        <p:nvSpPr>
          <p:cNvPr id="12" name="TextBox 11">
            <a:extLst>
              <a:ext uri="{FF2B5EF4-FFF2-40B4-BE49-F238E27FC236}">
                <a16:creationId xmlns:a16="http://schemas.microsoft.com/office/drawing/2014/main" id="{7ADC042C-2A08-FA0B-5D37-06E12BDF810C}"/>
              </a:ext>
            </a:extLst>
          </p:cNvPr>
          <p:cNvSpPr txBox="1"/>
          <p:nvPr/>
        </p:nvSpPr>
        <p:spPr>
          <a:xfrm>
            <a:off x="442119" y="609600"/>
            <a:ext cx="3048000" cy="584775"/>
          </a:xfrm>
          <a:prstGeom prst="rect">
            <a:avLst/>
          </a:prstGeom>
          <a:noFill/>
        </p:spPr>
        <p:txBody>
          <a:bodyPr wrap="square" rtlCol="0">
            <a:spAutoFit/>
          </a:bodyPr>
          <a:lstStyle/>
          <a:p>
            <a:r>
              <a:rPr lang="en-US" sz="3200" dirty="0">
                <a:solidFill>
                  <a:srgbClr val="767171"/>
                </a:solidFill>
                <a:latin typeface="Franklin Gothic Demi" pitchFamily="34" charset="0"/>
              </a:rPr>
              <a:t>TSN</a:t>
            </a:r>
            <a:r>
              <a:rPr lang="en-US" sz="3200" dirty="0">
                <a:solidFill>
                  <a:srgbClr val="C87137"/>
                </a:solidFill>
                <a:latin typeface="Franklin Gothic Demi" pitchFamily="34" charset="0"/>
              </a:rPr>
              <a:t> Webinars</a:t>
            </a:r>
          </a:p>
        </p:txBody>
      </p:sp>
      <p:cxnSp>
        <p:nvCxnSpPr>
          <p:cNvPr id="13" name="Straight Connector 12">
            <a:extLst>
              <a:ext uri="{FF2B5EF4-FFF2-40B4-BE49-F238E27FC236}">
                <a16:creationId xmlns:a16="http://schemas.microsoft.com/office/drawing/2014/main" id="{A4DCD228-FF5D-D42C-0066-821C3CC47318}"/>
              </a:ext>
            </a:extLst>
          </p:cNvPr>
          <p:cNvCxnSpPr>
            <a:cxnSpLocks/>
          </p:cNvCxnSpPr>
          <p:nvPr/>
        </p:nvCxnSpPr>
        <p:spPr>
          <a:xfrm>
            <a:off x="518319" y="533400"/>
            <a:ext cx="2514600" cy="0"/>
          </a:xfrm>
          <a:prstGeom prst="line">
            <a:avLst/>
          </a:prstGeom>
          <a:ln w="76200">
            <a:solidFill>
              <a:srgbClr val="C87137"/>
            </a:solidFill>
          </a:ln>
        </p:spPr>
        <p:style>
          <a:lnRef idx="1">
            <a:schemeClr val="accent1"/>
          </a:lnRef>
          <a:fillRef idx="0">
            <a:schemeClr val="accent1"/>
          </a:fillRef>
          <a:effectRef idx="0">
            <a:schemeClr val="accent1"/>
          </a:effectRef>
          <a:fontRef idx="minor">
            <a:schemeClr val="tx1"/>
          </a:fontRef>
        </p:style>
      </p:cxnSp>
      <p:pic>
        <p:nvPicPr>
          <p:cNvPr id="3" name="Picture 2" descr="A screenshot of a website&#10;&#10;Description automatically generated">
            <a:extLst>
              <a:ext uri="{FF2B5EF4-FFF2-40B4-BE49-F238E27FC236}">
                <a16:creationId xmlns:a16="http://schemas.microsoft.com/office/drawing/2014/main" id="{B5F6C578-C30D-A19B-63E1-8A5AA5D7E1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4435" y="1905000"/>
            <a:ext cx="4434330" cy="33150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1772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F88C9AAA-0AD3-3022-8771-730097CE141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4D48A0C-20E7-C661-2E53-A8691BA137BB}"/>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Level III Trauma Centers</a:t>
            </a:r>
          </a:p>
        </p:txBody>
      </p:sp>
    </p:spTree>
    <p:extLst>
      <p:ext uri="{BB962C8B-B14F-4D97-AF65-F5344CB8AC3E}">
        <p14:creationId xmlns:p14="http://schemas.microsoft.com/office/powerpoint/2010/main" val="317079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3FA33-9ED8-A9FE-3423-A1C0437E8CB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5F69C19-18AD-12AA-F99F-FE7F4F844D13}"/>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Level III trauma centers</a:t>
            </a:r>
          </a:p>
        </p:txBody>
      </p:sp>
      <p:sp>
        <p:nvSpPr>
          <p:cNvPr id="2" name="Content Placeholder 5">
            <a:extLst>
              <a:ext uri="{FF2B5EF4-FFF2-40B4-BE49-F238E27FC236}">
                <a16:creationId xmlns:a16="http://schemas.microsoft.com/office/drawing/2014/main" id="{1E2F1959-F2C4-9845-2C7F-75C4BA0F2D03}"/>
              </a:ext>
            </a:extLst>
          </p:cNvPr>
          <p:cNvSpPr txBox="1">
            <a:spLocks/>
          </p:cNvSpPr>
          <p:nvPr/>
        </p:nvSpPr>
        <p:spPr>
          <a:xfrm>
            <a:off x="836126" y="1600200"/>
            <a:ext cx="10489585" cy="5010677"/>
          </a:xfrm>
          <a:prstGeom prst="rect">
            <a:avLst/>
          </a:prstGeom>
          <a:noFill/>
        </p:spPr>
        <p:txBody>
          <a:bodyPr vert="horz" wrap="square"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0"/>
              </a:spcBef>
            </a:pPr>
            <a:r>
              <a:rPr lang="en-US" sz="1600" dirty="0">
                <a:solidFill>
                  <a:srgbClr val="C87137"/>
                </a:solidFill>
                <a:latin typeface="Franklin Gothic Medium" panose="020B0603020102020204" pitchFamily="34" charset="0"/>
                <a:ea typeface="Times New Roman" panose="02020603050405020304" pitchFamily="18" charset="0"/>
                <a:cs typeface="Calibri Light" panose="020F0302020204030204" pitchFamily="34" charset="0"/>
              </a:rPr>
              <a:t>Can a Level III center have NSGY availability without requiring 24/7/365 coverage? </a:t>
            </a:r>
          </a:p>
          <a:p>
            <a:pPr marL="462391" algn="l">
              <a:lnSpc>
                <a:spcPct val="120000"/>
              </a:lnSpc>
              <a:spcBef>
                <a:spcPts val="0"/>
              </a:spcBef>
            </a:pPr>
            <a:r>
              <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rPr>
              <a:t>- Level III-N centers are those that provide neurotrauma care for patients with moderate to severe TBI, defined as GCS of 12 or less at the time of emergency department arrival.</a:t>
            </a:r>
          </a:p>
          <a:p>
            <a:pPr marL="462391" algn="l">
              <a:lnSpc>
                <a:spcPct val="120000"/>
              </a:lnSpc>
              <a:spcBef>
                <a:spcPts val="0"/>
              </a:spcBef>
            </a:pPr>
            <a:r>
              <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rPr>
              <a:t>- </a:t>
            </a:r>
            <a:r>
              <a:rPr lang="en-US" sz="1400" b="1" dirty="0">
                <a:solidFill>
                  <a:schemeClr val="tx1"/>
                </a:solidFill>
                <a:latin typeface="Calibri Light" panose="020F0302020204030204" pitchFamily="34" charset="0"/>
                <a:ea typeface="Aptos" panose="020B0004020202020204" pitchFamily="34" charset="0"/>
                <a:cs typeface="Calibri Light" panose="020F0302020204030204" pitchFamily="34" charset="0"/>
              </a:rPr>
              <a:t>5.19</a:t>
            </a:r>
            <a:r>
              <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rPr>
              <a:t> Level III-N centers must have a neurotrauma contingency plan that includes the potential diversion and must implement the plan when neurosurgery capabilities are encumbered, overwhelmed, or unavailable</a:t>
            </a:r>
          </a:p>
          <a:p>
            <a:pPr marL="462391" algn="l">
              <a:lnSpc>
                <a:spcPct val="120000"/>
              </a:lnSpc>
              <a:spcBef>
                <a:spcPts val="0"/>
              </a:spcBef>
            </a:pPr>
            <a:r>
              <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rPr>
              <a:t>- ACS website:  “</a:t>
            </a:r>
            <a:r>
              <a:rPr lang="en-US" sz="1400" i="1" dirty="0">
                <a:solidFill>
                  <a:schemeClr val="tx1"/>
                </a:solidFill>
                <a:latin typeface="Calibri Light" panose="020F0302020204030204" pitchFamily="34" charset="0"/>
                <a:ea typeface="Aptos" panose="020B0004020202020204" pitchFamily="34" charset="0"/>
                <a:cs typeface="Calibri Light" panose="020F0302020204030204" pitchFamily="34" charset="0"/>
              </a:rPr>
              <a:t>If a trauma center admits any patients with moderate to severe TBI, they must apply as Level III-N, and will be required by standard 4.10 to have board-certified or board-eligible neurosurgeons.”</a:t>
            </a:r>
          </a:p>
          <a:p>
            <a:pPr marL="273634" indent="-273634" algn="l">
              <a:lnSpc>
                <a:spcPct val="120000"/>
              </a:lnSpc>
              <a:spcBef>
                <a:spcPts val="0"/>
              </a:spcBef>
            </a:pPr>
            <a:endParaRPr lang="en-US" sz="1400" b="1" dirty="0">
              <a:solidFill>
                <a:schemeClr val="tx1"/>
              </a:solidFill>
              <a:latin typeface="Calibri Light" panose="020F0302020204030204" pitchFamily="34" charset="0"/>
              <a:ea typeface="Times New Roman" panose="02020603050405020304" pitchFamily="18" charset="0"/>
              <a:cs typeface="Calibri Light" panose="020F0302020204030204" pitchFamily="34" charset="0"/>
            </a:endParaRPr>
          </a:p>
          <a:p>
            <a:pPr algn="l">
              <a:lnSpc>
                <a:spcPct val="120000"/>
              </a:lnSpc>
              <a:spcBef>
                <a:spcPts val="0"/>
              </a:spcBef>
            </a:pPr>
            <a:r>
              <a:rPr lang="en-US" sz="1600" dirty="0">
                <a:solidFill>
                  <a:srgbClr val="C87137"/>
                </a:solidFill>
                <a:latin typeface="Franklin Gothic Medium" panose="020B0603020102020204" pitchFamily="34" charset="0"/>
                <a:ea typeface="Times New Roman" panose="02020603050405020304" pitchFamily="18" charset="0"/>
                <a:cs typeface="Calibri Light" panose="020F0302020204030204" pitchFamily="34" charset="0"/>
              </a:rPr>
              <a:t>How do Level III centers demonstrate “access to the OR” for nonemergent ortho trauma?</a:t>
            </a:r>
          </a:p>
          <a:p>
            <a:pPr marL="462391" algn="l">
              <a:lnSpc>
                <a:spcPct val="120000"/>
              </a:lnSpc>
              <a:spcBef>
                <a:spcPts val="0"/>
              </a:spcBef>
            </a:pPr>
            <a:r>
              <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rPr>
              <a:t>- OR scheduling policy that details how cases are posted</a:t>
            </a:r>
          </a:p>
          <a:p>
            <a:pPr marL="462391" algn="l">
              <a:lnSpc>
                <a:spcPct val="120000"/>
              </a:lnSpc>
              <a:spcBef>
                <a:spcPts val="0"/>
              </a:spcBef>
            </a:pPr>
            <a:r>
              <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rPr>
              <a:t>- OR schedule showing orthopedic cases scheduled, not as “add-on” in the evenings</a:t>
            </a:r>
          </a:p>
          <a:p>
            <a:pPr marL="462391" algn="l">
              <a:lnSpc>
                <a:spcPct val="120000"/>
              </a:lnSpc>
              <a:spcBef>
                <a:spcPts val="0"/>
              </a:spcBef>
            </a:pPr>
            <a:endPar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endParaRPr>
          </a:p>
          <a:p>
            <a:pPr algn="l">
              <a:lnSpc>
                <a:spcPct val="120000"/>
              </a:lnSpc>
              <a:spcBef>
                <a:spcPts val="0"/>
              </a:spcBef>
            </a:pPr>
            <a:r>
              <a:rPr lang="en-US" sz="1600" dirty="0">
                <a:solidFill>
                  <a:srgbClr val="C87137"/>
                </a:solidFill>
                <a:latin typeface="Franklin Gothic Medium" panose="020B0603020102020204" pitchFamily="34" charset="0"/>
                <a:ea typeface="Aptos" panose="020B0004020202020204" pitchFamily="34" charset="0"/>
                <a:cs typeface="Calibri Light" panose="020F0302020204030204" pitchFamily="34" charset="0"/>
              </a:rPr>
              <a:t>Surgical coverage requirements for Level IIIs</a:t>
            </a:r>
          </a:p>
          <a:p>
            <a:pPr marL="462391" algn="l">
              <a:lnSpc>
                <a:spcPct val="12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Trauma Surgery 24/7/365 with back up schedule or back up plan</a:t>
            </a:r>
          </a:p>
          <a:p>
            <a:pPr marL="462391" algn="l">
              <a:lnSpc>
                <a:spcPct val="12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Orthopedic surgery 24/7/365</a:t>
            </a:r>
          </a:p>
          <a:p>
            <a:pPr marL="462391" algn="l">
              <a:lnSpc>
                <a:spcPct val="12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Neurosurgery (LIII-N)</a:t>
            </a:r>
          </a:p>
          <a:p>
            <a:pPr algn="l">
              <a:lnSpc>
                <a:spcPct val="120000"/>
              </a:lnSpc>
              <a:spcBef>
                <a:spcPts val="0"/>
              </a:spcBef>
            </a:pPr>
            <a:endParaRPr lang="en-US" sz="1400" dirty="0">
              <a:solidFill>
                <a:schemeClr val="tx1"/>
              </a:solidFill>
              <a:latin typeface="Calibri Light" panose="020F0302020204030204" pitchFamily="34" charset="0"/>
              <a:ea typeface="Aptos" panose="020B0004020202020204" pitchFamily="34" charset="0"/>
              <a:cs typeface="Calibri Light" panose="020F0302020204030204" pitchFamily="34" charset="0"/>
            </a:endParaRPr>
          </a:p>
          <a:p>
            <a:pPr algn="l">
              <a:lnSpc>
                <a:spcPct val="120000"/>
              </a:lnSpc>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Geriatric liaison requirements for Level IIIs</a:t>
            </a:r>
          </a:p>
          <a:p>
            <a:pPr marL="400634" algn="l">
              <a:lnSpc>
                <a:spcPct val="12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t>
            </a:r>
            <a:r>
              <a:rPr lang="en-US" sz="1400" b="1"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4.5 </a:t>
            </a: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Applies only to Levels I and II</a:t>
            </a:r>
          </a:p>
          <a:p>
            <a:pPr algn="l">
              <a:lnSpc>
                <a:spcPct val="120000"/>
              </a:lnSpc>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lnSpc>
                <a:spcPct val="120000"/>
              </a:lnSpc>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Aft>
                <a:spcPts val="499"/>
              </a:spcAft>
            </a:pPr>
            <a:endParaRPr lang="en-US" sz="1400" dirty="0">
              <a:solidFill>
                <a:schemeClr val="tx1"/>
              </a:solidFill>
              <a:latin typeface="Calibri Light" panose="020F0302020204030204" pitchFamily="34" charset="0"/>
              <a:cs typeface="Calibri Light" panose="020F0302020204030204" pitchFamily="34" charset="0"/>
            </a:endParaRPr>
          </a:p>
          <a:p>
            <a:pPr marL="729691" lvl="1" indent="-273634" algn="l">
              <a:spcAft>
                <a:spcPts val="499"/>
              </a:spcAft>
            </a:pPr>
            <a:endParaRPr lang="en-US" sz="1400" dirty="0">
              <a:solidFill>
                <a:schemeClr val="tx1"/>
              </a:solidFill>
              <a:latin typeface="Calibri Light" panose="020F0302020204030204" pitchFamily="34" charset="0"/>
              <a:cs typeface="Calibri Light" panose="020F0302020204030204" pitchFamily="34" charset="0"/>
            </a:endParaRPr>
          </a:p>
          <a:p>
            <a:pPr marL="273634" indent="-273634" algn="l">
              <a:spcAft>
                <a:spcPts val="499"/>
              </a:spcAft>
            </a:pPr>
            <a:endParaRPr lang="en-US" sz="14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7806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fade">
                                      <p:cBhvr>
                                        <p:cTn id="35" dur="500"/>
                                        <p:tgtEl>
                                          <p:spTgt spid="2">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1" end="11"/>
                                            </p:txEl>
                                          </p:spTgt>
                                        </p:tgtEl>
                                        <p:attrNameLst>
                                          <p:attrName>style.visibility</p:attrName>
                                        </p:attrNameLst>
                                      </p:cBhvr>
                                      <p:to>
                                        <p:strVal val="visible"/>
                                      </p:to>
                                    </p:set>
                                    <p:animEffect transition="in" filter="fade">
                                      <p:cBhvr>
                                        <p:cTn id="38" dur="500"/>
                                        <p:tgtEl>
                                          <p:spTgt spid="2">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animEffect transition="in" filter="fade">
                                      <p:cBhvr>
                                        <p:cTn id="41" dur="500"/>
                                        <p:tgtEl>
                                          <p:spTgt spid="2">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
                                            <p:txEl>
                                              <p:pRg st="14" end="14"/>
                                            </p:txEl>
                                          </p:spTgt>
                                        </p:tgtEl>
                                        <p:attrNameLst>
                                          <p:attrName>style.visibility</p:attrName>
                                        </p:attrNameLst>
                                      </p:cBhvr>
                                      <p:to>
                                        <p:strVal val="visible"/>
                                      </p:to>
                                    </p:set>
                                    <p:animEffect transition="in" filter="fade">
                                      <p:cBhvr>
                                        <p:cTn id="46" dur="500"/>
                                        <p:tgtEl>
                                          <p:spTgt spid="2">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2">
                                            <p:txEl>
                                              <p:pRg st="15" end="15"/>
                                            </p:txEl>
                                          </p:spTgt>
                                        </p:tgtEl>
                                        <p:attrNameLst>
                                          <p:attrName>style.visibility</p:attrName>
                                        </p:attrNameLst>
                                      </p:cBhvr>
                                      <p:to>
                                        <p:strVal val="visible"/>
                                      </p:to>
                                    </p:set>
                                    <p:animEffect transition="in" filter="fade">
                                      <p:cBhvr>
                                        <p:cTn id="49"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F233A-4F3E-5C7A-533C-DAC65F9598A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FE8459B-5587-304D-DC47-BE6A8FBD0A42}"/>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Level III trauma centers</a:t>
            </a:r>
          </a:p>
        </p:txBody>
      </p:sp>
      <p:sp>
        <p:nvSpPr>
          <p:cNvPr id="2" name="Content Placeholder 2">
            <a:extLst>
              <a:ext uri="{FF2B5EF4-FFF2-40B4-BE49-F238E27FC236}">
                <a16:creationId xmlns:a16="http://schemas.microsoft.com/office/drawing/2014/main" id="{04887056-91CB-6817-EB06-DA9216CA7B0F}"/>
              </a:ext>
            </a:extLst>
          </p:cNvPr>
          <p:cNvSpPr txBox="1">
            <a:spLocks/>
          </p:cNvSpPr>
          <p:nvPr/>
        </p:nvSpPr>
        <p:spPr>
          <a:xfrm>
            <a:off x="836127" y="1424958"/>
            <a:ext cx="10489585" cy="506033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kern="0" dirty="0">
                <a:solidFill>
                  <a:schemeClr val="tx1"/>
                </a:solidFill>
                <a:latin typeface="Franklin Gothic Medium" panose="020B0603020102020204" pitchFamily="34" charset="0"/>
                <a:ea typeface="Calibri" panose="020F0502020204030204" pitchFamily="34" charset="0"/>
                <a:cs typeface="Calibri Light" panose="020F0302020204030204" pitchFamily="34" charset="0"/>
              </a:rPr>
              <a:t> 3.5 Medical Imaging – Type I</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b="1"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t>
            </a:r>
            <a:r>
              <a:rPr lang="en-US" sz="1400" kern="10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Does the patient need to be in CT within 30 minutes or does CT need to be available within 30 minutes?</a:t>
            </a: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In Level III centers, the services must be available 24 hours per day and be accessible for patient care within the time interval specified</a:t>
            </a:r>
          </a:p>
          <a:p>
            <a:pPr marL="747427" indent="55424"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CT – 30 mins</a:t>
            </a: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CT needs to be available within 30 minutes to accept the patient. If the patient’s condition warrants a CT within 30 mins, then compliance is measured from time of request to time patient in CT</a:t>
            </a:r>
          </a:p>
          <a:p>
            <a:pPr marL="462391"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600" kern="100" dirty="0">
                <a:solidFill>
                  <a:schemeClr val="tx1"/>
                </a:solidFill>
                <a:latin typeface="Franklin Gothic Medium" panose="020B0603020102020204" pitchFamily="34" charset="0"/>
                <a:ea typeface="Calibri" panose="020F0502020204030204" pitchFamily="34" charset="0"/>
                <a:cs typeface="Calibri Light" panose="020F0302020204030204" pitchFamily="34" charset="0"/>
              </a:rPr>
              <a:t>5.29 Mental Health Screening – Type II</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Level III centers must have a process for referral to a mental health provider when required</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600" kern="100" dirty="0">
                <a:solidFill>
                  <a:schemeClr val="tx1"/>
                </a:solidFill>
                <a:latin typeface="Franklin Gothic Medium" panose="020B0603020102020204" pitchFamily="34" charset="0"/>
                <a:ea typeface="Calibri" panose="020F0502020204030204" pitchFamily="34" charset="0"/>
                <a:cs typeface="Calibri Light" panose="020F0302020204030204" pitchFamily="34" charset="0"/>
              </a:rPr>
              <a:t>5.30 / 5.31 SBIRT – Type II</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All trauma centers must </a:t>
            </a:r>
            <a:r>
              <a:rPr lang="en-US" sz="1400" b="1"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screen</a:t>
            </a: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all admitted trauma patients greater than 12 years old; compliance at least 80%</a:t>
            </a: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All trauma centers must provide a </a:t>
            </a:r>
            <a:r>
              <a:rPr lang="en-US" sz="1400" b="1"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brief intervention </a:t>
            </a: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for patients who screened positive; compliance at least 80%</a:t>
            </a: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Level III centers must have a mechanism for </a:t>
            </a:r>
            <a:r>
              <a:rPr lang="en-US" sz="1400" b="1"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referral</a:t>
            </a: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if brief intervention is not available as an inpatient</a:t>
            </a:r>
          </a:p>
          <a:p>
            <a:pPr marL="729691" lvl="1" indent="-273634" algn="l">
              <a:spcBef>
                <a:spcPts val="0"/>
              </a:spcBef>
            </a:pPr>
            <a:r>
              <a:rPr lang="en-US" sz="1400" dirty="0">
                <a:solidFill>
                  <a:schemeClr val="tx1"/>
                </a:solidFill>
                <a:latin typeface="Calibri Light" panose="020F0302020204030204" pitchFamily="34" charset="0"/>
                <a:cs typeface="Calibri Light" panose="020F0302020204030204" pitchFamily="34" charset="0"/>
              </a:rPr>
              <a:t>Dashboard: Screening - Total number of admitted patients over 12y </a:t>
            </a:r>
            <a:r>
              <a:rPr lang="en-US" sz="1400" i="1" dirty="0">
                <a:solidFill>
                  <a:schemeClr val="tx1"/>
                </a:solidFill>
                <a:latin typeface="Calibri Light" panose="020F0302020204030204" pitchFamily="34" charset="0"/>
                <a:cs typeface="Calibri Light" panose="020F0302020204030204" pitchFamily="34" charset="0"/>
              </a:rPr>
              <a:t>[denominator] </a:t>
            </a:r>
            <a:r>
              <a:rPr lang="en-US" sz="1400" dirty="0">
                <a:solidFill>
                  <a:schemeClr val="tx1"/>
                </a:solidFill>
                <a:latin typeface="Calibri Light" panose="020F0302020204030204" pitchFamily="34" charset="0"/>
                <a:cs typeface="Calibri Light" panose="020F0302020204030204" pitchFamily="34" charset="0"/>
              </a:rPr>
              <a:t>divided by number with alcohol screening performed </a:t>
            </a:r>
            <a:r>
              <a:rPr lang="en-US" sz="1400" i="1" dirty="0">
                <a:solidFill>
                  <a:schemeClr val="tx1"/>
                </a:solidFill>
                <a:latin typeface="Calibri Light" panose="020F0302020204030204" pitchFamily="34" charset="0"/>
                <a:cs typeface="Calibri Light" panose="020F0302020204030204" pitchFamily="34" charset="0"/>
              </a:rPr>
              <a:t>[numerator]</a:t>
            </a:r>
          </a:p>
          <a:p>
            <a:pPr marL="729691" lvl="1" indent="-273634" algn="l">
              <a:spcBef>
                <a:spcPts val="0"/>
              </a:spcBef>
            </a:pPr>
            <a:r>
              <a:rPr lang="en-US" sz="1400" dirty="0">
                <a:solidFill>
                  <a:schemeClr val="tx1"/>
                </a:solidFill>
                <a:latin typeface="Calibri Light" panose="020F0302020204030204" pitchFamily="34" charset="0"/>
                <a:cs typeface="Calibri Light" panose="020F0302020204030204" pitchFamily="34" charset="0"/>
              </a:rPr>
              <a:t>Dashboard: Intervention - Total number of positive alcohol screening results </a:t>
            </a:r>
            <a:r>
              <a:rPr lang="en-US" sz="1400" i="1" dirty="0">
                <a:solidFill>
                  <a:schemeClr val="tx1"/>
                </a:solidFill>
                <a:latin typeface="Calibri Light" panose="020F0302020204030204" pitchFamily="34" charset="0"/>
                <a:cs typeface="Calibri Light" panose="020F0302020204030204" pitchFamily="34" charset="0"/>
              </a:rPr>
              <a:t>[denominator]</a:t>
            </a:r>
            <a:r>
              <a:rPr lang="en-US" sz="1400" dirty="0">
                <a:solidFill>
                  <a:schemeClr val="tx1"/>
                </a:solidFill>
                <a:latin typeface="Calibri Light" panose="020F0302020204030204" pitchFamily="34" charset="0"/>
                <a:cs typeface="Calibri Light" panose="020F0302020204030204" pitchFamily="34" charset="0"/>
              </a:rPr>
              <a:t> divided by number with brief intervention performed </a:t>
            </a:r>
            <a:r>
              <a:rPr lang="en-US" sz="1400" i="1" dirty="0">
                <a:solidFill>
                  <a:schemeClr val="tx1"/>
                </a:solidFill>
                <a:latin typeface="Calibri Light" panose="020F0302020204030204" pitchFamily="34" charset="0"/>
                <a:cs typeface="Calibri Light" panose="020F0302020204030204" pitchFamily="34" charset="0"/>
              </a:rPr>
              <a:t>[numerator]</a:t>
            </a:r>
          </a:p>
          <a:p>
            <a:pPr marL="462391"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72115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500"/>
                                        <p:tgtEl>
                                          <p:spTgt spid="2">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500"/>
                                        <p:tgtEl>
                                          <p:spTgt spid="2">
                                            <p:txEl>
                                              <p:pRg st="11" end="1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Effect transition="in" filter="fade">
                                      <p:cBhvr>
                                        <p:cTn id="35" dur="500"/>
                                        <p:tgtEl>
                                          <p:spTgt spid="2">
                                            <p:txEl>
                                              <p:pRg st="13" end="13"/>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4" end="14"/>
                                            </p:txEl>
                                          </p:spTgt>
                                        </p:tgtEl>
                                        <p:attrNameLst>
                                          <p:attrName>style.visibility</p:attrName>
                                        </p:attrNameLst>
                                      </p:cBhvr>
                                      <p:to>
                                        <p:strVal val="visible"/>
                                      </p:to>
                                    </p:set>
                                    <p:animEffect transition="in" filter="fade">
                                      <p:cBhvr>
                                        <p:cTn id="38" dur="500"/>
                                        <p:tgtEl>
                                          <p:spTgt spid="2">
                                            <p:txEl>
                                              <p:pRg st="14" end="14"/>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
                                            <p:txEl>
                                              <p:pRg st="15" end="15"/>
                                            </p:txEl>
                                          </p:spTgt>
                                        </p:tgtEl>
                                        <p:attrNameLst>
                                          <p:attrName>style.visibility</p:attrName>
                                        </p:attrNameLst>
                                      </p:cBhvr>
                                      <p:to>
                                        <p:strVal val="visible"/>
                                      </p:to>
                                    </p:set>
                                    <p:animEffect transition="in" filter="fade">
                                      <p:cBhvr>
                                        <p:cTn id="41" dur="500"/>
                                        <p:tgtEl>
                                          <p:spTgt spid="2">
                                            <p:txEl>
                                              <p:pRg st="15" end="15"/>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2">
                                            <p:txEl>
                                              <p:pRg st="16" end="16"/>
                                            </p:txEl>
                                          </p:spTgt>
                                        </p:tgtEl>
                                        <p:attrNameLst>
                                          <p:attrName>style.visibility</p:attrName>
                                        </p:attrNameLst>
                                      </p:cBhvr>
                                      <p:to>
                                        <p:strVal val="visible"/>
                                      </p:to>
                                    </p:set>
                                    <p:animEffect transition="in" filter="fade">
                                      <p:cBhvr>
                                        <p:cTn id="44" dur="500"/>
                                        <p:tgtEl>
                                          <p:spTgt spid="2">
                                            <p:txEl>
                                              <p:pRg st="16" end="16"/>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2">
                                            <p:txEl>
                                              <p:pRg st="17" end="17"/>
                                            </p:txEl>
                                          </p:spTgt>
                                        </p:tgtEl>
                                        <p:attrNameLst>
                                          <p:attrName>style.visibility</p:attrName>
                                        </p:attrNameLst>
                                      </p:cBhvr>
                                      <p:to>
                                        <p:strVal val="visible"/>
                                      </p:to>
                                    </p:set>
                                    <p:animEffect transition="in" filter="fade">
                                      <p:cBhvr>
                                        <p:cTn id="47"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0AE41-B451-E590-E094-6835A7DBBD6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5FA54DA-BDCD-B2F2-9FFF-CA99063C7578}"/>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Level III trauma centers</a:t>
            </a:r>
          </a:p>
        </p:txBody>
      </p:sp>
      <p:sp>
        <p:nvSpPr>
          <p:cNvPr id="2" name="Content Placeholder 2">
            <a:extLst>
              <a:ext uri="{FF2B5EF4-FFF2-40B4-BE49-F238E27FC236}">
                <a16:creationId xmlns:a16="http://schemas.microsoft.com/office/drawing/2014/main" id="{16540145-2A08-4FB5-6278-48130B450C64}"/>
              </a:ext>
            </a:extLst>
          </p:cNvPr>
          <p:cNvSpPr txBox="1">
            <a:spLocks/>
          </p:cNvSpPr>
          <p:nvPr/>
        </p:nvSpPr>
        <p:spPr>
          <a:xfrm>
            <a:off x="836127" y="1424958"/>
            <a:ext cx="10489585" cy="506033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400" kern="0" dirty="0">
                <a:solidFill>
                  <a:schemeClr val="tx1"/>
                </a:solidFill>
                <a:latin typeface="Franklin Gothic Medium" panose="020B0603020102020204" pitchFamily="34" charset="0"/>
                <a:ea typeface="Calibri" panose="020F0502020204030204" pitchFamily="34" charset="0"/>
                <a:cs typeface="Calibri Light" panose="020F0302020204030204" pitchFamily="34" charset="0"/>
              </a:rPr>
              <a:t>4.35 PI Staffing Requirements – </a:t>
            </a:r>
            <a:r>
              <a:rPr lang="en-US" sz="1400" kern="0" dirty="0">
                <a:solidFill>
                  <a:srgbClr val="FF0000"/>
                </a:solidFill>
                <a:latin typeface="Franklin Gothic Medium" panose="020B0603020102020204" pitchFamily="34" charset="0"/>
                <a:ea typeface="Calibri" panose="020F0502020204030204" pitchFamily="34" charset="0"/>
                <a:cs typeface="Calibri Light" panose="020F0302020204030204" pitchFamily="34" charset="0"/>
              </a:rPr>
              <a:t>Type II</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All trauma centers must have at least 0.5 FTE dedicated to performance improvement (PI) when the annual volume of registry patient entries exceeds 500 patients. When the annual volume exceeds 1,000 registry patient entries, the trauma center must have at least 1 FTE PI personnel.</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400" kern="0" dirty="0">
                <a:solidFill>
                  <a:schemeClr val="tx1"/>
                </a:solidFill>
                <a:latin typeface="Franklin Gothic Medium" panose="020B0603020102020204" pitchFamily="34" charset="0"/>
                <a:ea typeface="Calibri" panose="020F0502020204030204" pitchFamily="34" charset="0"/>
                <a:cs typeface="Calibri Light" panose="020F0302020204030204" pitchFamily="34" charset="0"/>
              </a:rPr>
              <a:t>5.21 Orthopedic Surgeon Response – </a:t>
            </a:r>
            <a:r>
              <a:rPr lang="en-US" sz="1400" kern="0" dirty="0">
                <a:solidFill>
                  <a:srgbClr val="FF0000"/>
                </a:solidFill>
                <a:latin typeface="Franklin Gothic Medium" panose="020B0603020102020204" pitchFamily="34" charset="0"/>
                <a:ea typeface="Calibri" panose="020F0502020204030204" pitchFamily="34" charset="0"/>
                <a:cs typeface="Calibri Light" panose="020F0302020204030204" pitchFamily="34" charset="0"/>
              </a:rPr>
              <a:t>Type I</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680918"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All trauma centers must have an orthopedic surgeon (ortho resident or APP) respond to the bedside within 30 minutes of request for the following:</a:t>
            </a:r>
          </a:p>
          <a:p>
            <a:pPr marL="1143310"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Hemodynamically unstable, secondary to pelvic fracture</a:t>
            </a:r>
          </a:p>
          <a:p>
            <a:pPr marL="1143310"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Suspected extremity compartment syndrome</a:t>
            </a:r>
          </a:p>
          <a:p>
            <a:pPr marL="1143310"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Fractures/dislocations with risk of avascular necrosis (e.g. femoral head or talus)</a:t>
            </a:r>
          </a:p>
          <a:p>
            <a:pPr marL="1143310"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Vascular compromise related to a fracture or dislocation</a:t>
            </a:r>
          </a:p>
          <a:p>
            <a:pPr marL="1143310" algn="l">
              <a:lnSpc>
                <a:spcPct val="110000"/>
              </a:lnSpc>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Trauma surgeon discretion</a:t>
            </a: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**if Ortho resident or APP respond instead of the surgeon, there must be documented communication with the surgeon</a:t>
            </a:r>
          </a:p>
          <a:p>
            <a:pPr marL="462391"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4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Can the ED provider document conversations with specialist or does there need to be a note by the surgeon?</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This is not addressed in the ACS standards, except for 5.4 (TS response), 5.21 (Ortho response). Review your hospital’s bylaws for expectations of consultation response and documentation of consultations.</a:t>
            </a: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227875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fade">
                                      <p:cBhvr>
                                        <p:cTn id="24" dur="500"/>
                                        <p:tgtEl>
                                          <p:spTgt spid="2">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animEffect transition="in" filter="fade">
                                      <p:cBhvr>
                                        <p:cTn id="30" dur="500"/>
                                        <p:tgtEl>
                                          <p:spTgt spid="2">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animEffect transition="in" filter="fade">
                                      <p:cBhvr>
                                        <p:cTn id="33" dur="500"/>
                                        <p:tgtEl>
                                          <p:spTgt spid="2">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2">
                                            <p:txEl>
                                              <p:pRg st="12" end="12"/>
                                            </p:txEl>
                                          </p:spTgt>
                                        </p:tgtEl>
                                        <p:attrNameLst>
                                          <p:attrName>style.visibility</p:attrName>
                                        </p:attrNameLst>
                                      </p:cBhvr>
                                      <p:to>
                                        <p:strVal val="visible"/>
                                      </p:to>
                                    </p:set>
                                    <p:animEffect transition="in" filter="fade">
                                      <p:cBhvr>
                                        <p:cTn id="36" dur="500"/>
                                        <p:tgtEl>
                                          <p:spTgt spid="2">
                                            <p:txEl>
                                              <p:pRg st="12" end="1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
                                            <p:txEl>
                                              <p:pRg st="14" end="14"/>
                                            </p:txEl>
                                          </p:spTgt>
                                        </p:tgtEl>
                                        <p:attrNameLst>
                                          <p:attrName>style.visibility</p:attrName>
                                        </p:attrNameLst>
                                      </p:cBhvr>
                                      <p:to>
                                        <p:strVal val="visible"/>
                                      </p:to>
                                    </p:set>
                                    <p:animEffect transition="in" filter="fade">
                                      <p:cBhvr>
                                        <p:cTn id="41" dur="500"/>
                                        <p:tgtEl>
                                          <p:spTgt spid="2">
                                            <p:txEl>
                                              <p:pRg st="14" end="14"/>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2">
                                            <p:txEl>
                                              <p:pRg st="16" end="16"/>
                                            </p:txEl>
                                          </p:spTgt>
                                        </p:tgtEl>
                                        <p:attrNameLst>
                                          <p:attrName>style.visibility</p:attrName>
                                        </p:attrNameLst>
                                      </p:cBhvr>
                                      <p:to>
                                        <p:strVal val="visible"/>
                                      </p:to>
                                    </p:set>
                                    <p:animEffect transition="in" filter="fade">
                                      <p:cBhvr>
                                        <p:cTn id="44"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A3837D35-A033-F870-6104-6E05241551B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1654DED-B90C-30B0-6B80-CF7DD6B411FE}"/>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Level IV Trauma Centers</a:t>
            </a:r>
          </a:p>
        </p:txBody>
      </p:sp>
    </p:spTree>
    <p:extLst>
      <p:ext uri="{BB962C8B-B14F-4D97-AF65-F5344CB8AC3E}">
        <p14:creationId xmlns:p14="http://schemas.microsoft.com/office/powerpoint/2010/main" val="217984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96DA3-43EE-ABD8-9C6A-EB3B9B0469C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4F54563-C0FB-F32A-67C9-D3F397FDEC8D}"/>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Guidance for Level IV trauma centers</a:t>
            </a:r>
          </a:p>
        </p:txBody>
      </p:sp>
      <p:sp>
        <p:nvSpPr>
          <p:cNvPr id="5" name="Content Placeholder 5">
            <a:extLst>
              <a:ext uri="{FF2B5EF4-FFF2-40B4-BE49-F238E27FC236}">
                <a16:creationId xmlns:a16="http://schemas.microsoft.com/office/drawing/2014/main" id="{EC74ED04-FF99-76D5-29FB-7E5A344BA42F}"/>
              </a:ext>
            </a:extLst>
          </p:cNvPr>
          <p:cNvSpPr txBox="1">
            <a:spLocks/>
          </p:cNvSpPr>
          <p:nvPr/>
        </p:nvSpPr>
        <p:spPr>
          <a:xfrm>
            <a:off x="836126" y="1752600"/>
            <a:ext cx="10489585" cy="4460306"/>
          </a:xfrm>
          <a:prstGeom prst="rect">
            <a:avLst/>
          </a:prstGeom>
          <a:noFill/>
        </p:spPr>
        <p:txBody>
          <a:bodyPr vert="horz" wrap="square"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dirty="0">
                <a:solidFill>
                  <a:srgbClr val="C87137"/>
                </a:solidFill>
                <a:latin typeface="Franklin Gothic Medium" panose="020B0603020102020204" pitchFamily="34" charset="0"/>
                <a:cs typeface="Calibri Light" panose="020F0302020204030204" pitchFamily="34" charset="0"/>
              </a:rPr>
              <a:t>How does the Grey Book New ACS Requirements for Documentation affect Level IV Trauma Centers and our survey requirements? </a:t>
            </a:r>
          </a:p>
          <a:p>
            <a:pPr algn="l">
              <a:spcBef>
                <a:spcPts val="0"/>
              </a:spcBef>
            </a:pPr>
            <a:endParaRPr lang="en-US" sz="1400" b="1" dirty="0">
              <a:solidFill>
                <a:schemeClr val="tx1"/>
              </a:solidFill>
              <a:latin typeface="Calibri Light" panose="020F0302020204030204" pitchFamily="34" charset="0"/>
              <a:cs typeface="Calibri Light" panose="020F0302020204030204" pitchFamily="34" charset="0"/>
            </a:endParaRP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ACS website: </a:t>
            </a:r>
            <a:r>
              <a:rPr lang="en-US" sz="1400" i="1" dirty="0">
                <a:solidFill>
                  <a:schemeClr val="tx1"/>
                </a:solidFill>
                <a:latin typeface="Calibri Light" panose="020F0302020204030204" pitchFamily="34" charset="0"/>
                <a:cs typeface="Calibri Light" panose="020F0302020204030204" pitchFamily="34" charset="0"/>
              </a:rPr>
              <a:t>“The COT is giving this careful consideration and will determine how best to address the concerns. In the meantime, the 2014 Resources for Optimal Care of the Injured Patient (aka, the Orange Book) contains Level IV criteria that are still relevant, current, and can continue to be used.”</a:t>
            </a: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Bef>
                <a:spcPts val="0"/>
              </a:spcBef>
            </a:pPr>
            <a:r>
              <a:rPr lang="en-US" sz="1600" dirty="0">
                <a:solidFill>
                  <a:srgbClr val="C87137"/>
                </a:solidFill>
                <a:latin typeface="Franklin Gothic Medium" panose="020B0603020102020204" pitchFamily="34" charset="0"/>
                <a:cs typeface="Calibri Light" panose="020F0302020204030204" pitchFamily="34" charset="0"/>
              </a:rPr>
              <a:t>We are a state designated Level V. How does this impact us?</a:t>
            </a:r>
          </a:p>
          <a:p>
            <a:pPr algn="l">
              <a:spcBef>
                <a:spcPts val="0"/>
              </a:spcBef>
            </a:pPr>
            <a:endParaRPr lang="en-US" sz="1400" b="1" dirty="0">
              <a:solidFill>
                <a:schemeClr val="tx1"/>
              </a:solidFill>
              <a:latin typeface="Calibri Light" panose="020F0302020204030204" pitchFamily="34" charset="0"/>
              <a:cs typeface="Calibri Light" panose="020F0302020204030204" pitchFamily="34" charset="0"/>
            </a:endParaRP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The ACS 2014 Level IV criteria is still relevant, current and can continue to be used; however, at a minimum, state standards should be followed</a:t>
            </a: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Bef>
                <a:spcPts val="0"/>
              </a:spcBef>
            </a:pPr>
            <a:r>
              <a:rPr lang="en-US" sz="1600" dirty="0">
                <a:solidFill>
                  <a:srgbClr val="C87137"/>
                </a:solidFill>
                <a:latin typeface="Franklin Gothic Medium" panose="020B0603020102020204" pitchFamily="34" charset="0"/>
                <a:cs typeface="Calibri Light" panose="020F0302020204030204" pitchFamily="34" charset="0"/>
              </a:rPr>
              <a:t>Does the CAISS requirement apply to Level IV facilities?</a:t>
            </a:r>
          </a:p>
          <a:p>
            <a:pPr algn="l">
              <a:spcBef>
                <a:spcPts val="0"/>
              </a:spcBef>
            </a:pPr>
            <a:endParaRPr lang="en-US" sz="1400" b="1" dirty="0">
              <a:solidFill>
                <a:schemeClr val="tx1"/>
              </a:solidFill>
              <a:latin typeface="Calibri Light" panose="020F0302020204030204" pitchFamily="34" charset="0"/>
              <a:cs typeface="Calibri Light" panose="020F0302020204030204" pitchFamily="34" charset="0"/>
            </a:endParaRP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CAISS was not required in the 2014 standards</a:t>
            </a: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no current information currently available to indicate if CAISS will be required in the revised standards</a:t>
            </a: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Bef>
                <a:spcPts val="0"/>
              </a:spcBef>
            </a:pPr>
            <a:r>
              <a:rPr lang="en-US" sz="1600" dirty="0">
                <a:solidFill>
                  <a:srgbClr val="C87137"/>
                </a:solidFill>
                <a:latin typeface="Franklin Gothic Medium" panose="020B0603020102020204" pitchFamily="34" charset="0"/>
                <a:cs typeface="Calibri Light" panose="020F0302020204030204" pitchFamily="34" charset="0"/>
              </a:rPr>
              <a:t>How does the Grey Book New ACS Requirements for Documentation affect Level IV Trauma Centers and our survey requirements? </a:t>
            </a:r>
          </a:p>
          <a:p>
            <a:pPr algn="l">
              <a:spcBef>
                <a:spcPts val="0"/>
              </a:spcBef>
            </a:pPr>
            <a:endParaRPr lang="en-US" sz="1400" b="1" dirty="0">
              <a:solidFill>
                <a:schemeClr val="tx1"/>
              </a:solidFill>
              <a:latin typeface="Calibri Light" panose="020F0302020204030204" pitchFamily="34" charset="0"/>
              <a:cs typeface="Calibri Light" panose="020F0302020204030204" pitchFamily="34" charset="0"/>
            </a:endParaRP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Currently, the new ACS requirements do not affect Level IV survey requirements</a:t>
            </a:r>
          </a:p>
          <a:p>
            <a:pPr algn="l">
              <a:spcAft>
                <a:spcPts val="499"/>
              </a:spcAft>
            </a:pPr>
            <a:endParaRPr lang="en-US" sz="14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6061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fade">
                                      <p:cBhvr>
                                        <p:cTn id="18" dur="500"/>
                                        <p:tgtEl>
                                          <p:spTgt spid="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fade">
                                      <p:cBhvr>
                                        <p:cTn id="23" dur="500"/>
                                        <p:tgtEl>
                                          <p:spTgt spid="5">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10" end="10"/>
                                            </p:txEl>
                                          </p:spTgt>
                                        </p:tgtEl>
                                        <p:attrNameLst>
                                          <p:attrName>style.visibility</p:attrName>
                                        </p:attrNameLst>
                                      </p:cBhvr>
                                      <p:to>
                                        <p:strVal val="visible"/>
                                      </p:to>
                                    </p:set>
                                    <p:animEffect transition="in" filter="fade">
                                      <p:cBhvr>
                                        <p:cTn id="26" dur="500"/>
                                        <p:tgtEl>
                                          <p:spTgt spid="5">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animEffect transition="in" filter="fade">
                                      <p:cBhvr>
                                        <p:cTn id="29" dur="500"/>
                                        <p:tgtEl>
                                          <p:spTgt spid="5">
                                            <p:txEl>
                                              <p:pRg st="11" end="1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13" end="13"/>
                                            </p:txEl>
                                          </p:spTgt>
                                        </p:tgtEl>
                                        <p:attrNameLst>
                                          <p:attrName>style.visibility</p:attrName>
                                        </p:attrNameLst>
                                      </p:cBhvr>
                                      <p:to>
                                        <p:strVal val="visible"/>
                                      </p:to>
                                    </p:set>
                                    <p:animEffect transition="in" filter="fade">
                                      <p:cBhvr>
                                        <p:cTn id="34" dur="500"/>
                                        <p:tgtEl>
                                          <p:spTgt spid="5">
                                            <p:txEl>
                                              <p:pRg st="13" end="13"/>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15" end="15"/>
                                            </p:txEl>
                                          </p:spTgt>
                                        </p:tgtEl>
                                        <p:attrNameLst>
                                          <p:attrName>style.visibility</p:attrName>
                                        </p:attrNameLst>
                                      </p:cBhvr>
                                      <p:to>
                                        <p:strVal val="visible"/>
                                      </p:to>
                                    </p:set>
                                    <p:animEffect transition="in" filter="fade">
                                      <p:cBhvr>
                                        <p:cTn id="37"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F62D0-D184-40D4-409E-C0BCFB9E7A6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7A21F80-1EE7-9AFA-E665-0FCD4D81C016}"/>
              </a:ext>
            </a:extLst>
          </p:cNvPr>
          <p:cNvSpPr txBox="1"/>
          <p:nvPr/>
        </p:nvSpPr>
        <p:spPr>
          <a:xfrm>
            <a:off x="0" y="2514600"/>
            <a:ext cx="12161838" cy="769441"/>
          </a:xfrm>
          <a:prstGeom prst="rect">
            <a:avLst/>
          </a:prstGeom>
          <a:noFill/>
        </p:spPr>
        <p:txBody>
          <a:bodyPr wrap="square" rtlCol="0">
            <a:spAutoFit/>
          </a:bodyPr>
          <a:lstStyle/>
          <a:p>
            <a:pPr algn="ctr"/>
            <a:r>
              <a:rPr lang="en-US" sz="4400" dirty="0">
                <a:solidFill>
                  <a:srgbClr val="C87137"/>
                </a:solidFill>
                <a:latin typeface="Franklin Gothic Demi" pitchFamily="34" charset="0"/>
              </a:rPr>
              <a:t>Angie Chisolm</a:t>
            </a:r>
          </a:p>
        </p:txBody>
      </p:sp>
      <p:sp>
        <p:nvSpPr>
          <p:cNvPr id="6" name="TextBox 5">
            <a:extLst>
              <a:ext uri="{FF2B5EF4-FFF2-40B4-BE49-F238E27FC236}">
                <a16:creationId xmlns:a16="http://schemas.microsoft.com/office/drawing/2014/main" id="{4B77DFBF-F10C-3F78-AFE2-C7B2A5D643D3}"/>
              </a:ext>
            </a:extLst>
          </p:cNvPr>
          <p:cNvSpPr txBox="1"/>
          <p:nvPr/>
        </p:nvSpPr>
        <p:spPr>
          <a:xfrm>
            <a:off x="0" y="3351615"/>
            <a:ext cx="12161838" cy="523220"/>
          </a:xfrm>
          <a:prstGeom prst="rect">
            <a:avLst/>
          </a:prstGeom>
          <a:noFill/>
        </p:spPr>
        <p:txBody>
          <a:bodyPr wrap="square" rtlCol="0">
            <a:spAutoFit/>
          </a:bodyPr>
          <a:lstStyle/>
          <a:p>
            <a:pPr algn="ctr"/>
            <a:r>
              <a:rPr lang="en-US" sz="2800" dirty="0">
                <a:solidFill>
                  <a:srgbClr val="767171"/>
                </a:solidFill>
                <a:latin typeface="Franklin Gothic Medium" pitchFamily="34" charset="0"/>
              </a:rPr>
              <a:t>MBA/HCM, BSN, RN, CFRN, TCRN</a:t>
            </a:r>
          </a:p>
        </p:txBody>
      </p:sp>
      <p:sp>
        <p:nvSpPr>
          <p:cNvPr id="12" name="TextBox 11">
            <a:extLst>
              <a:ext uri="{FF2B5EF4-FFF2-40B4-BE49-F238E27FC236}">
                <a16:creationId xmlns:a16="http://schemas.microsoft.com/office/drawing/2014/main" id="{E1CD8558-396E-793D-5568-6CFB8BEB21A6}"/>
              </a:ext>
            </a:extLst>
          </p:cNvPr>
          <p:cNvSpPr txBox="1"/>
          <p:nvPr/>
        </p:nvSpPr>
        <p:spPr>
          <a:xfrm>
            <a:off x="442119" y="609600"/>
            <a:ext cx="3048000" cy="584775"/>
          </a:xfrm>
          <a:prstGeom prst="rect">
            <a:avLst/>
          </a:prstGeom>
          <a:noFill/>
        </p:spPr>
        <p:txBody>
          <a:bodyPr wrap="square" rtlCol="0">
            <a:spAutoFit/>
          </a:bodyPr>
          <a:lstStyle/>
          <a:p>
            <a:r>
              <a:rPr lang="en-US" sz="3200" dirty="0">
                <a:solidFill>
                  <a:srgbClr val="767171"/>
                </a:solidFill>
                <a:latin typeface="Franklin Gothic Demi" pitchFamily="34" charset="0"/>
              </a:rPr>
              <a:t>TSN</a:t>
            </a:r>
            <a:r>
              <a:rPr lang="en-US" sz="3200" dirty="0">
                <a:solidFill>
                  <a:srgbClr val="C87137"/>
                </a:solidFill>
                <a:latin typeface="Franklin Gothic Demi" pitchFamily="34" charset="0"/>
              </a:rPr>
              <a:t> Webinars</a:t>
            </a:r>
          </a:p>
        </p:txBody>
      </p:sp>
      <p:cxnSp>
        <p:nvCxnSpPr>
          <p:cNvPr id="13" name="Straight Connector 12">
            <a:extLst>
              <a:ext uri="{FF2B5EF4-FFF2-40B4-BE49-F238E27FC236}">
                <a16:creationId xmlns:a16="http://schemas.microsoft.com/office/drawing/2014/main" id="{2EB42D6A-5C5C-0295-6961-603E561940C2}"/>
              </a:ext>
            </a:extLst>
          </p:cNvPr>
          <p:cNvCxnSpPr>
            <a:cxnSpLocks/>
          </p:cNvCxnSpPr>
          <p:nvPr/>
        </p:nvCxnSpPr>
        <p:spPr>
          <a:xfrm>
            <a:off x="518319" y="533400"/>
            <a:ext cx="2514600" cy="0"/>
          </a:xfrm>
          <a:prstGeom prst="line">
            <a:avLst/>
          </a:prstGeom>
          <a:ln w="76200">
            <a:solidFill>
              <a:srgbClr val="C8713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698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811B78EC-4E91-2141-80AC-E4755AC0322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D3EF55B-C59E-0296-E078-98358936CFA5}"/>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Survey Readiness</a:t>
            </a:r>
          </a:p>
        </p:txBody>
      </p:sp>
    </p:spTree>
    <p:extLst>
      <p:ext uri="{BB962C8B-B14F-4D97-AF65-F5344CB8AC3E}">
        <p14:creationId xmlns:p14="http://schemas.microsoft.com/office/powerpoint/2010/main" val="410056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492B3-F1EC-3C19-0759-6426262FA7D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60328B5-F780-3CBD-54C9-29AD7659D217}"/>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Pre-Review Questionnaire (PRQ)</a:t>
            </a:r>
          </a:p>
        </p:txBody>
      </p:sp>
      <p:sp>
        <p:nvSpPr>
          <p:cNvPr id="2" name="Content Placeholder 5">
            <a:extLst>
              <a:ext uri="{FF2B5EF4-FFF2-40B4-BE49-F238E27FC236}">
                <a16:creationId xmlns:a16="http://schemas.microsoft.com/office/drawing/2014/main" id="{05006E90-7054-4C8B-1C8C-B9788072E492}"/>
              </a:ext>
            </a:extLst>
          </p:cNvPr>
          <p:cNvSpPr txBox="1">
            <a:spLocks/>
          </p:cNvSpPr>
          <p:nvPr/>
        </p:nvSpPr>
        <p:spPr>
          <a:xfrm>
            <a:off x="735444" y="1694987"/>
            <a:ext cx="10489585" cy="2419814"/>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dirty="0">
                <a:solidFill>
                  <a:schemeClr val="tx1"/>
                </a:solidFill>
                <a:latin typeface="Franklin Gothic Medium" panose="020B0603020102020204" pitchFamily="34" charset="0"/>
                <a:cs typeface="Calibri Light" panose="020F0302020204030204" pitchFamily="34" charset="0"/>
              </a:rPr>
              <a:t>4.14 Radiologist Access – </a:t>
            </a:r>
            <a:r>
              <a:rPr lang="en-US" sz="1600" dirty="0">
                <a:solidFill>
                  <a:srgbClr val="FF0000"/>
                </a:solidFill>
                <a:latin typeface="Franklin Gothic Medium" panose="020B0603020102020204" pitchFamily="34" charset="0"/>
                <a:cs typeface="Calibri Light" panose="020F0302020204030204" pitchFamily="34" charset="0"/>
              </a:rPr>
              <a:t>Type I</a:t>
            </a: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Bef>
                <a:spcPts val="0"/>
              </a:spcBef>
            </a:pPr>
            <a:r>
              <a:rPr lang="en-US" sz="1400" dirty="0">
                <a:solidFill>
                  <a:srgbClr val="C87137"/>
                </a:solidFill>
                <a:latin typeface="Franklin Gothic Medium" panose="020B0603020102020204" pitchFamily="34" charset="0"/>
                <a:cs typeface="Calibri Light" panose="020F0302020204030204" pitchFamily="34" charset="0"/>
              </a:rPr>
              <a:t>Does the radiologist access standard apply only to trauma activations or to all trauma patients in the registry?</a:t>
            </a: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the standard is not limited to trauma activations</a:t>
            </a:r>
          </a:p>
          <a:p>
            <a:pPr marL="462391"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Bef>
                <a:spcPts val="0"/>
              </a:spcBef>
            </a:pPr>
            <a:r>
              <a:rPr lang="en-US" sz="14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When asking for job descriptions, are they really looking for a CV and a display of their expertise instead?</a:t>
            </a:r>
          </a:p>
          <a:p>
            <a:pPr marL="462391"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the only request for job descriptions in the PRQ is for Injury Prevention staff</a:t>
            </a:r>
          </a:p>
          <a:p>
            <a:pPr marL="462391"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Several “roles and responsibilities” for various staff and physicians are required, not the CVs</a:t>
            </a:r>
          </a:p>
          <a:p>
            <a:pPr marL="462391"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4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What are paperwork specifics for Injury Prevention? What must be submitted for programs and events, etc.?</a:t>
            </a:r>
            <a:endParaRPr lang="en-US" sz="1400" kern="10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endParaRP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p:txBody>
      </p:sp>
      <p:pic>
        <p:nvPicPr>
          <p:cNvPr id="3" name="Picture 2">
            <a:extLst>
              <a:ext uri="{FF2B5EF4-FFF2-40B4-BE49-F238E27FC236}">
                <a16:creationId xmlns:a16="http://schemas.microsoft.com/office/drawing/2014/main" id="{03886BAF-645E-F70C-5E8E-301ACDEB6678}"/>
              </a:ext>
            </a:extLst>
          </p:cNvPr>
          <p:cNvPicPr>
            <a:picLocks noChangeAspect="1"/>
          </p:cNvPicPr>
          <p:nvPr/>
        </p:nvPicPr>
        <p:blipFill>
          <a:blip r:embed="rId3"/>
          <a:stretch>
            <a:fillRect/>
          </a:stretch>
        </p:blipFill>
        <p:spPr>
          <a:xfrm>
            <a:off x="2485901" y="4159712"/>
            <a:ext cx="7190036" cy="1917815"/>
          </a:xfrm>
          <a:prstGeom prst="rect">
            <a:avLst/>
          </a:prstGeom>
        </p:spPr>
      </p:pic>
      <p:pic>
        <p:nvPicPr>
          <p:cNvPr id="5" name="Picture 4">
            <a:extLst>
              <a:ext uri="{FF2B5EF4-FFF2-40B4-BE49-F238E27FC236}">
                <a16:creationId xmlns:a16="http://schemas.microsoft.com/office/drawing/2014/main" id="{FD75BC28-7D24-E169-9C46-A2C1B375F52E}"/>
              </a:ext>
            </a:extLst>
          </p:cNvPr>
          <p:cNvPicPr>
            <a:picLocks noChangeAspect="1"/>
          </p:cNvPicPr>
          <p:nvPr/>
        </p:nvPicPr>
        <p:blipFill>
          <a:blip r:embed="rId4"/>
          <a:stretch>
            <a:fillRect/>
          </a:stretch>
        </p:blipFill>
        <p:spPr>
          <a:xfrm>
            <a:off x="2485901" y="6077527"/>
            <a:ext cx="6788414" cy="326877"/>
          </a:xfrm>
          <a:prstGeom prst="rect">
            <a:avLst/>
          </a:prstGeom>
        </p:spPr>
      </p:pic>
    </p:spTree>
    <p:extLst>
      <p:ext uri="{BB962C8B-B14F-4D97-AF65-F5344CB8AC3E}">
        <p14:creationId xmlns:p14="http://schemas.microsoft.com/office/powerpoint/2010/main" val="139551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500"/>
                                        <p:tgtEl>
                                          <p:spTgt spid="2">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Effect transition="in" filter="fade">
                                      <p:cBhvr>
                                        <p:cTn id="29" dur="500"/>
                                        <p:tgtEl>
                                          <p:spTgt spid="2">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par>
                                <p:cTn id="35" presetID="10"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551E7-728C-3F9A-A53D-0FAFAA6DF9A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796D4F4-B777-4102-15C3-EE09973AD81A}"/>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Pre-Review Questionnaire (PRQ)</a:t>
            </a:r>
          </a:p>
        </p:txBody>
      </p:sp>
      <p:sp>
        <p:nvSpPr>
          <p:cNvPr id="2" name="Content Placeholder 5">
            <a:extLst>
              <a:ext uri="{FF2B5EF4-FFF2-40B4-BE49-F238E27FC236}">
                <a16:creationId xmlns:a16="http://schemas.microsoft.com/office/drawing/2014/main" id="{E546DEBA-AE36-BCDE-5497-3548E1EC3B9C}"/>
              </a:ext>
            </a:extLst>
          </p:cNvPr>
          <p:cNvSpPr txBox="1">
            <a:spLocks/>
          </p:cNvSpPr>
          <p:nvPr/>
        </p:nvSpPr>
        <p:spPr>
          <a:xfrm>
            <a:off x="518319" y="1752600"/>
            <a:ext cx="10489585" cy="4768945"/>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Can you clarify the required documents for 2.10 and 2.11? R&amp;R [responsibilities and reporting] vs role profile of TPM?</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The requirement is to upload the roles and responsibilities document for the TPM position, showing the allocation of the FTE’s responsibilities (PI, Injury Prevention, etc.) – is the TPM also covering these roles?</a:t>
            </a:r>
          </a:p>
          <a:p>
            <a:pPr marL="462391" algn="l">
              <a:spcBef>
                <a:spcPts val="0"/>
              </a:spcBef>
            </a:pPr>
            <a:r>
              <a:rPr lang="en-US" sz="1400" dirty="0">
                <a:solidFill>
                  <a:schemeClr val="tx1"/>
                </a:solidFill>
                <a:latin typeface="Calibri Light" panose="020F0302020204030204" pitchFamily="34" charset="0"/>
                <a:cs typeface="Calibri Light" panose="020F0302020204030204" pitchFamily="34" charset="0"/>
              </a:rPr>
              <a:t>- The role profile could be the same document and may be the job description</a:t>
            </a: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Aft>
                <a:spcPts val="499"/>
              </a:spcAft>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In a Level III, if the co-director of the ICU is the TMD, would I upload the TMD roles &amp; resp. in the PRQ?</a:t>
            </a: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Yes</a:t>
            </a: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algn="l">
              <a:spcBef>
                <a:spcPts val="0"/>
              </a:spcBef>
            </a:pPr>
            <a:r>
              <a:rPr lang="en-US" sz="1600" dirty="0">
                <a:solidFill>
                  <a:srgbClr val="C87137"/>
                </a:solidFill>
                <a:latin typeface="Franklin Gothic Medium" panose="020B0603020102020204" pitchFamily="34" charset="0"/>
                <a:cs typeface="Calibri Light" panose="020F0302020204030204" pitchFamily="34" charset="0"/>
              </a:rPr>
              <a:t>PRQ reminders:</a:t>
            </a: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a:p>
            <a:pPr marL="285750" indent="-285750" algn="l">
              <a:spcBef>
                <a:spcPts val="0"/>
              </a:spcBef>
              <a:buFont typeface="Wingdings" pitchFamily="2" charset="2"/>
              <a:buChar char="§"/>
            </a:pPr>
            <a:r>
              <a:rPr lang="en-US" sz="1400" dirty="0">
                <a:solidFill>
                  <a:schemeClr val="tx1"/>
                </a:solidFill>
                <a:latin typeface="Calibri Light" panose="020F0302020204030204" pitchFamily="34" charset="0"/>
                <a:cs typeface="Calibri Light" panose="020F0302020204030204" pitchFamily="34" charset="0"/>
              </a:rPr>
              <a:t>12 months of call schedules for all surgical specialties</a:t>
            </a:r>
          </a:p>
          <a:p>
            <a:pPr marL="285750" indent="-285750" algn="l">
              <a:spcBef>
                <a:spcPts val="0"/>
              </a:spcBef>
              <a:buFont typeface="Wingdings" pitchFamily="2" charset="2"/>
              <a:buChar char="§"/>
            </a:pPr>
            <a:r>
              <a:rPr lang="en-US" sz="1400" dirty="0">
                <a:solidFill>
                  <a:schemeClr val="tx1"/>
                </a:solidFill>
                <a:latin typeface="Calibri Light" panose="020F0302020204030204" pitchFamily="34" charset="0"/>
                <a:cs typeface="Calibri Light" panose="020F0302020204030204" pitchFamily="34" charset="0"/>
              </a:rPr>
              <a:t>ATLS certificate numbers are required</a:t>
            </a:r>
          </a:p>
          <a:p>
            <a:pPr marL="285750" indent="-285750" algn="l">
              <a:spcBef>
                <a:spcPts val="0"/>
              </a:spcBef>
              <a:buFont typeface="Wingdings" pitchFamily="2" charset="2"/>
              <a:buChar char="§"/>
            </a:pPr>
            <a:r>
              <a:rPr lang="en-US" sz="1400" dirty="0">
                <a:solidFill>
                  <a:schemeClr val="tx1"/>
                </a:solidFill>
                <a:latin typeface="Calibri Light" panose="020F0302020204030204" pitchFamily="34" charset="0"/>
                <a:cs typeface="Calibri Light" panose="020F0302020204030204" pitchFamily="34" charset="0"/>
              </a:rPr>
              <a:t>Board certification ID’s</a:t>
            </a:r>
          </a:p>
          <a:p>
            <a:pPr marL="285750" indent="-285750" algn="l">
              <a:spcBef>
                <a:spcPts val="0"/>
              </a:spcBef>
              <a:buFont typeface="Wingdings" pitchFamily="2" charset="2"/>
              <a:buChar char="§"/>
            </a:pPr>
            <a:r>
              <a:rPr lang="en-US" sz="1400" dirty="0">
                <a:solidFill>
                  <a:schemeClr val="tx1"/>
                </a:solidFill>
                <a:latin typeface="Calibri Light" panose="020F0302020204030204" pitchFamily="34" charset="0"/>
                <a:cs typeface="Calibri Light" panose="020F0302020204030204" pitchFamily="34" charset="0"/>
              </a:rPr>
              <a:t>One (1) completed OPPE required </a:t>
            </a: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endParaRPr lang="en-US" sz="14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3137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9" end="9"/>
                                            </p:txEl>
                                          </p:spTgt>
                                        </p:tgtEl>
                                        <p:attrNameLst>
                                          <p:attrName>style.visibility</p:attrName>
                                        </p:attrNameLst>
                                      </p:cBhvr>
                                      <p:to>
                                        <p:strVal val="visible"/>
                                      </p:to>
                                    </p:set>
                                    <p:animEffect transition="in" filter="fade">
                                      <p:cBhvr>
                                        <p:cTn id="26" dur="500"/>
                                        <p:tgtEl>
                                          <p:spTgt spid="2">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animEffect transition="in" filter="fade">
                                      <p:cBhvr>
                                        <p:cTn id="29" dur="500"/>
                                        <p:tgtEl>
                                          <p:spTgt spid="2">
                                            <p:txEl>
                                              <p:pRg st="11" end="1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fade">
                                      <p:cBhvr>
                                        <p:cTn id="32" dur="500"/>
                                        <p:tgtEl>
                                          <p:spTgt spid="2">
                                            <p:txEl>
                                              <p:pRg st="12" end="12"/>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Effect transition="in" filter="fade">
                                      <p:cBhvr>
                                        <p:cTn id="35" dur="500"/>
                                        <p:tgtEl>
                                          <p:spTgt spid="2">
                                            <p:txEl>
                                              <p:pRg st="13" end="13"/>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4" end="14"/>
                                            </p:txEl>
                                          </p:spTgt>
                                        </p:tgtEl>
                                        <p:attrNameLst>
                                          <p:attrName>style.visibility</p:attrName>
                                        </p:attrNameLst>
                                      </p:cBhvr>
                                      <p:to>
                                        <p:strVal val="visible"/>
                                      </p:to>
                                    </p:set>
                                    <p:animEffect transition="in" filter="fade">
                                      <p:cBhvr>
                                        <p:cTn id="38"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8A9BB-09F9-3EA8-9143-BBB124C37DE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1BCC2D9-1A68-FAA1-E52E-1D1DED4572FC}"/>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Preselected Chart Review (PCR)</a:t>
            </a:r>
          </a:p>
        </p:txBody>
      </p:sp>
      <p:sp>
        <p:nvSpPr>
          <p:cNvPr id="2" name="Content Placeholder 5">
            <a:extLst>
              <a:ext uri="{FF2B5EF4-FFF2-40B4-BE49-F238E27FC236}">
                <a16:creationId xmlns:a16="http://schemas.microsoft.com/office/drawing/2014/main" id="{9C79A919-4B50-5FA8-95EE-A51769E3A4EF}"/>
              </a:ext>
            </a:extLst>
          </p:cNvPr>
          <p:cNvSpPr txBox="1">
            <a:spLocks/>
          </p:cNvSpPr>
          <p:nvPr/>
        </p:nvSpPr>
        <p:spPr>
          <a:xfrm>
            <a:off x="456069" y="1650331"/>
            <a:ext cx="10489585" cy="4489222"/>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PCR – questions about adult vs peds. Specifically, do they need two separate chart lists?</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Select the number of charts based on the information below: </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631829"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Standard visits: 25 charts </a:t>
            </a:r>
          </a:p>
          <a:p>
            <a:pPr marL="631829"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Combined programs (Adult Level I or II with Pediatric Level II): 25 charts for adults and 15 charts for peds</a:t>
            </a:r>
          </a:p>
          <a:p>
            <a:pPr marL="631829"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Concurrent programs (Level I adult and Level I peds):  25 charts for adults and 25 charts for peds</a:t>
            </a:r>
          </a:p>
          <a:p>
            <a:pPr marL="631829"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Focused visits: 25 charts</a:t>
            </a:r>
          </a:p>
          <a:p>
            <a:pPr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t>
            </a:r>
          </a:p>
          <a:p>
            <a:pPr algn="l">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For chart selection, what is meant by "subcategories“?</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If a patient is included in the “Death” list, but also meets criteria for inclusion in “NSA” – the NSA is the subcategory. You cannot duplicate charts in more than one category</a:t>
            </a:r>
          </a:p>
          <a:p>
            <a:pPr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algn="l">
              <a:spcBef>
                <a:spcPts val="0"/>
              </a:spcBef>
            </a:pPr>
            <a:r>
              <a:rPr lang="en-US" sz="1600" kern="0" dirty="0">
                <a:solidFill>
                  <a:srgbClr val="C87137"/>
                </a:solidFill>
                <a:latin typeface="Franklin Gothic Medium" panose="020B0603020102020204" pitchFamily="34" charset="0"/>
                <a:ea typeface="Calibri" panose="020F0502020204030204" pitchFamily="34" charset="0"/>
                <a:cs typeface="Calibri Light" panose="020F0302020204030204" pitchFamily="34" charset="0"/>
              </a:rPr>
              <a:t>How to request information for medical records from HIM</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algn="l">
              <a:spcBef>
                <a:spcPts val="0"/>
              </a:spcBef>
            </a:pP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Refer to </a:t>
            </a: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Appendix 2 – Medical Record Review </a:t>
            </a:r>
            <a:r>
              <a:rPr lang="en-US" sz="1400" kern="1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for details on how to organize the medical record</a:t>
            </a:r>
          </a:p>
          <a:p>
            <a:pPr marL="273634" indent="-273634" algn="l">
              <a:spcAft>
                <a:spcPts val="499"/>
              </a:spcAft>
            </a:pPr>
            <a:endParaRPr lang="en-US" sz="14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6927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11" end="11"/>
                                            </p:txEl>
                                          </p:spTgt>
                                        </p:tgtEl>
                                        <p:attrNameLst>
                                          <p:attrName>style.visibility</p:attrName>
                                        </p:attrNameLst>
                                      </p:cBhvr>
                                      <p:to>
                                        <p:strVal val="visible"/>
                                      </p:to>
                                    </p:set>
                                    <p:animEffect transition="in" filter="fade">
                                      <p:cBhvr>
                                        <p:cTn id="30" dur="500"/>
                                        <p:tgtEl>
                                          <p:spTgt spid="2">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Effect transition="in" filter="fade">
                                      <p:cBhvr>
                                        <p:cTn id="35" dur="500"/>
                                        <p:tgtEl>
                                          <p:spTgt spid="2">
                                            <p:txEl>
                                              <p:pRg st="13" end="13"/>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5" end="15"/>
                                            </p:txEl>
                                          </p:spTgt>
                                        </p:tgtEl>
                                        <p:attrNameLst>
                                          <p:attrName>style.visibility</p:attrName>
                                        </p:attrNameLst>
                                      </p:cBhvr>
                                      <p:to>
                                        <p:strVal val="visible"/>
                                      </p:to>
                                    </p:set>
                                    <p:animEffect transition="in" filter="fade">
                                      <p:cBhvr>
                                        <p:cTn id="38"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11D683B6-7692-ED6E-3ACD-AC734A53B7B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4E5F955-46D0-7774-5873-4A3EB32FA90A}"/>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Standards: General Questions</a:t>
            </a:r>
          </a:p>
        </p:txBody>
      </p:sp>
    </p:spTree>
    <p:extLst>
      <p:ext uri="{BB962C8B-B14F-4D97-AF65-F5344CB8AC3E}">
        <p14:creationId xmlns:p14="http://schemas.microsoft.com/office/powerpoint/2010/main" val="281951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F0F053-1A25-3F83-E6F5-BD908C8D55F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75EB0CB-20AB-14FA-A22C-B147284697F4}"/>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Nursing education</a:t>
            </a:r>
          </a:p>
        </p:txBody>
      </p:sp>
      <p:sp>
        <p:nvSpPr>
          <p:cNvPr id="3" name="TextBox 2">
            <a:extLst>
              <a:ext uri="{FF2B5EF4-FFF2-40B4-BE49-F238E27FC236}">
                <a16:creationId xmlns:a16="http://schemas.microsoft.com/office/drawing/2014/main" id="{3D308DF5-6529-DC84-72B4-879A0F7E8410}"/>
              </a:ext>
            </a:extLst>
          </p:cNvPr>
          <p:cNvSpPr txBox="1"/>
          <p:nvPr/>
        </p:nvSpPr>
        <p:spPr>
          <a:xfrm>
            <a:off x="3039847" y="1600200"/>
            <a:ext cx="6082144" cy="338554"/>
          </a:xfrm>
          <a:prstGeom prst="rect">
            <a:avLst/>
          </a:prstGeom>
          <a:noFill/>
        </p:spPr>
        <p:txBody>
          <a:bodyPr wrap="square">
            <a:spAutoFit/>
          </a:bodyPr>
          <a:lstStyle/>
          <a:p>
            <a:pPr algn="ctr"/>
            <a:r>
              <a:rPr lang="en-US" sz="1600" dirty="0">
                <a:latin typeface="Franklin Gothic Medium" panose="020B0603020102020204" pitchFamily="34" charset="0"/>
                <a:ea typeface="Times New Roman" panose="02020603050405020304" pitchFamily="18" charset="0"/>
                <a:cs typeface="Calibri Light" panose="020F0302020204030204" pitchFamily="34" charset="0"/>
              </a:rPr>
              <a:t>8.2 Nursing Trauma Orientation and Education – </a:t>
            </a:r>
            <a:r>
              <a:rPr lang="en-US" sz="1600" dirty="0">
                <a:solidFill>
                  <a:srgbClr val="FF0000"/>
                </a:solidFill>
                <a:latin typeface="Franklin Gothic Medium" panose="020B0603020102020204" pitchFamily="34" charset="0"/>
                <a:ea typeface="Times New Roman" panose="02020603050405020304" pitchFamily="18" charset="0"/>
                <a:cs typeface="Calibri Light" panose="020F0302020204030204" pitchFamily="34" charset="0"/>
              </a:rPr>
              <a:t>Type II</a:t>
            </a:r>
            <a:endParaRPr lang="en-US" sz="1600" dirty="0">
              <a:solidFill>
                <a:srgbClr val="FF0000"/>
              </a:solidFill>
              <a:latin typeface="Franklin Gothic Medium" panose="020B0603020102020204" pitchFamily="34" charset="0"/>
            </a:endParaRPr>
          </a:p>
        </p:txBody>
      </p:sp>
      <p:graphicFrame>
        <p:nvGraphicFramePr>
          <p:cNvPr id="5" name="Table 4">
            <a:extLst>
              <a:ext uri="{FF2B5EF4-FFF2-40B4-BE49-F238E27FC236}">
                <a16:creationId xmlns:a16="http://schemas.microsoft.com/office/drawing/2014/main" id="{38B0EFA4-C386-97DF-80F9-D192B640DEB9}"/>
              </a:ext>
            </a:extLst>
          </p:cNvPr>
          <p:cNvGraphicFramePr>
            <a:graphicFrameLocks noGrp="1"/>
          </p:cNvGraphicFramePr>
          <p:nvPr>
            <p:extLst>
              <p:ext uri="{D42A27DB-BD31-4B8C-83A1-F6EECF244321}">
                <p14:modId xmlns:p14="http://schemas.microsoft.com/office/powerpoint/2010/main" val="4171887676"/>
              </p:ext>
            </p:extLst>
          </p:nvPr>
        </p:nvGraphicFramePr>
        <p:xfrm>
          <a:off x="1280319" y="2316480"/>
          <a:ext cx="9601200" cy="2865120"/>
        </p:xfrm>
        <a:graphic>
          <a:graphicData uri="http://schemas.openxmlformats.org/drawingml/2006/table">
            <a:tbl>
              <a:tblPr firstRow="1" bandRow="1">
                <a:tableStyleId>{93296810-A885-4BE3-A3E7-6D5BEEA58F35}</a:tableStyleId>
              </a:tblPr>
              <a:tblGrid>
                <a:gridCol w="4800600">
                  <a:extLst>
                    <a:ext uri="{9D8B030D-6E8A-4147-A177-3AD203B41FA5}">
                      <a16:colId xmlns:a16="http://schemas.microsoft.com/office/drawing/2014/main" val="2828744268"/>
                    </a:ext>
                  </a:extLst>
                </a:gridCol>
                <a:gridCol w="4800600">
                  <a:extLst>
                    <a:ext uri="{9D8B030D-6E8A-4147-A177-3AD203B41FA5}">
                      <a16:colId xmlns:a16="http://schemas.microsoft.com/office/drawing/2014/main" val="1118297721"/>
                    </a:ext>
                  </a:extLst>
                </a:gridCol>
              </a:tblGrid>
              <a:tr h="370840">
                <a:tc>
                  <a:txBody>
                    <a:bodyPr/>
                    <a:lstStyle/>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endParaRP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rPr>
                        <a:t>All trauma centers must provide trauma orientation to new nursing staff caring for trauma patients. </a:t>
                      </a: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endParaRP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rPr>
                        <a:t>Examples of nursing orientation may include:</a:t>
                      </a: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endParaRPr>
                    </a:p>
                    <a:p>
                      <a:pPr marL="293688" marR="0" lvl="0" indent="-179388" algn="l" defTabSz="912091" rtl="0" eaLnBrk="1" fontAlgn="auto" latinLnBrk="0" hangingPunct="1">
                        <a:lnSpc>
                          <a:spcPct val="100000"/>
                        </a:lnSpc>
                        <a:spcBef>
                          <a:spcPts val="0"/>
                        </a:spcBef>
                        <a:spcAft>
                          <a:spcPts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rPr>
                        <a:t>Center-developed educational program that integrates PIPS-identified issues </a:t>
                      </a:r>
                    </a:p>
                    <a:p>
                      <a:pPr marL="293688" marR="0" lvl="0" indent="-179388" algn="l" defTabSz="912091" rtl="0" eaLnBrk="1" fontAlgn="auto" latinLnBrk="0" hangingPunct="1">
                        <a:lnSpc>
                          <a:spcPct val="100000"/>
                        </a:lnSpc>
                        <a:spcBef>
                          <a:spcPts val="0"/>
                        </a:spcBef>
                        <a:spcAft>
                          <a:spcPts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rPr>
                        <a:t>Education specific to patient population served</a:t>
                      </a: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endParaRPr>
                    </a:p>
                    <a:p>
                      <a:pPr marL="119063" marR="0" lvl="0" indent="-4763" algn="l" defTabSz="912091"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1200" cap="none" spc="0" normalizeH="0" baseline="0" noProof="0" dirty="0">
                          <a:ln>
                            <a:noFill/>
                          </a:ln>
                          <a:solidFill>
                            <a:srgbClr val="000000"/>
                          </a:solidFill>
                          <a:effectLst/>
                          <a:uLnTx/>
                          <a:uFillTx/>
                          <a:latin typeface="+mn-lt"/>
                          <a:cs typeface="Times New Roman" panose="02020603050405020304" pitchFamily="18" charset="0"/>
                        </a:rPr>
                        <a:t>Nursing orientation may include simulation sessions, online learning, conferences, and annual training events.</a:t>
                      </a:r>
                    </a:p>
                    <a:p>
                      <a:pPr marL="142518" marR="0" lvl="0" indent="-28504" algn="l" defTabSz="912091"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Medium" panose="020B060302010202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2518" indent="-28504" defTabSz="912091">
                        <a:buClr>
                          <a:srgbClr val="000000"/>
                        </a:buClr>
                        <a:buNone/>
                        <a:defRPr/>
                      </a:pPr>
                      <a:endParaRPr lang="en-US" sz="1400" b="0" dirty="0">
                        <a:solidFill>
                          <a:srgbClr val="000000"/>
                        </a:solidFill>
                        <a:latin typeface="+mn-lt"/>
                        <a:cs typeface="Times New Roman" panose="02020603050405020304" pitchFamily="18" charset="0"/>
                      </a:endParaRPr>
                    </a:p>
                    <a:p>
                      <a:pPr marL="142518" indent="-28504" defTabSz="912091">
                        <a:buClr>
                          <a:srgbClr val="000000"/>
                        </a:buClr>
                        <a:buNone/>
                        <a:defRPr/>
                      </a:pPr>
                      <a:r>
                        <a:rPr lang="en-US" sz="1400" b="0" dirty="0">
                          <a:solidFill>
                            <a:srgbClr val="000000"/>
                          </a:solidFill>
                          <a:latin typeface="+mn-lt"/>
                          <a:cs typeface="Times New Roman" panose="02020603050405020304" pitchFamily="18" charset="0"/>
                        </a:rPr>
                        <a:t>Nurses must participate in trauma CE corresponding to their scope of practice and patient population served.</a:t>
                      </a:r>
                    </a:p>
                    <a:p>
                      <a:pPr marL="142518" indent="-28504" defTabSz="912091">
                        <a:buClr>
                          <a:srgbClr val="000000"/>
                        </a:buClr>
                        <a:buNone/>
                        <a:defRPr/>
                      </a:pPr>
                      <a:endParaRPr lang="en-US" sz="1400" b="0" dirty="0">
                        <a:solidFill>
                          <a:srgbClr val="000000"/>
                        </a:solidFill>
                        <a:latin typeface="+mn-lt"/>
                        <a:cs typeface="Times New Roman" panose="02020603050405020304" pitchFamily="18" charset="0"/>
                      </a:endParaRPr>
                    </a:p>
                    <a:p>
                      <a:pPr marL="142518" indent="-28504" defTabSz="912091">
                        <a:buClr>
                          <a:srgbClr val="000000"/>
                        </a:buClr>
                        <a:buNone/>
                        <a:defRPr/>
                      </a:pPr>
                      <a:r>
                        <a:rPr lang="en-US" sz="1400" b="0" dirty="0">
                          <a:solidFill>
                            <a:srgbClr val="000000"/>
                          </a:solidFill>
                          <a:latin typeface="+mn-lt"/>
                          <a:cs typeface="Times New Roman" panose="02020603050405020304" pitchFamily="18" charset="0"/>
                        </a:rPr>
                        <a:t>Examples of nursing education may include:</a:t>
                      </a:r>
                    </a:p>
                    <a:p>
                      <a:pPr marL="142518" indent="-28504" defTabSz="912091">
                        <a:buClr>
                          <a:srgbClr val="000000"/>
                        </a:buClr>
                        <a:buNone/>
                        <a:defRPr/>
                      </a:pPr>
                      <a:endParaRPr lang="en-US" sz="1400" b="0" dirty="0">
                        <a:solidFill>
                          <a:srgbClr val="000000"/>
                        </a:solidFill>
                        <a:latin typeface="+mn-lt"/>
                        <a:cs typeface="Times New Roman" panose="02020603050405020304" pitchFamily="18" charset="0"/>
                      </a:endParaRPr>
                    </a:p>
                    <a:p>
                      <a:pPr marL="293688" indent="-174625" defTabSz="912091">
                        <a:buClr>
                          <a:srgbClr val="000000"/>
                        </a:buClr>
                        <a:buFont typeface="Wingdings" pitchFamily="2" charset="2"/>
                        <a:buChar char="§"/>
                        <a:tabLst/>
                        <a:defRPr/>
                      </a:pPr>
                      <a:r>
                        <a:rPr lang="en-US" sz="1400" b="0" dirty="0">
                          <a:solidFill>
                            <a:srgbClr val="000000"/>
                          </a:solidFill>
                          <a:latin typeface="+mn-lt"/>
                          <a:cs typeface="Times New Roman" panose="02020603050405020304" pitchFamily="18" charset="0"/>
                        </a:rPr>
                        <a:t>ATCN — Advanced Trauma Care for Nurses</a:t>
                      </a:r>
                    </a:p>
                    <a:p>
                      <a:pPr marL="293688" indent="-174625" defTabSz="912091">
                        <a:buClr>
                          <a:srgbClr val="000000"/>
                        </a:buClr>
                        <a:buFont typeface="Wingdings" pitchFamily="2" charset="2"/>
                        <a:buChar char="§"/>
                        <a:tabLst/>
                        <a:defRPr/>
                      </a:pPr>
                      <a:r>
                        <a:rPr lang="en-US" sz="1400" b="0" dirty="0">
                          <a:solidFill>
                            <a:srgbClr val="000000"/>
                          </a:solidFill>
                          <a:latin typeface="+mn-lt"/>
                          <a:cs typeface="Times New Roman" panose="02020603050405020304" pitchFamily="18" charset="0"/>
                        </a:rPr>
                        <a:t>TNCC — Trauma Nursing Core Course </a:t>
                      </a:r>
                    </a:p>
                    <a:p>
                      <a:pPr marL="293688" indent="-174625" defTabSz="912091">
                        <a:buClr>
                          <a:srgbClr val="000000"/>
                        </a:buClr>
                        <a:buFont typeface="Wingdings" pitchFamily="2" charset="2"/>
                        <a:buChar char="§"/>
                        <a:tabLst/>
                        <a:defRPr/>
                      </a:pPr>
                      <a:r>
                        <a:rPr lang="en-US" sz="1400" b="0" dirty="0">
                          <a:solidFill>
                            <a:srgbClr val="000000"/>
                          </a:solidFill>
                          <a:latin typeface="+mn-lt"/>
                          <a:cs typeface="Times New Roman" panose="02020603050405020304" pitchFamily="18" charset="0"/>
                        </a:rPr>
                        <a:t>PCAR — Pediatric Care After Resuscitation </a:t>
                      </a:r>
                    </a:p>
                    <a:p>
                      <a:pPr marL="293688" indent="-174625" defTabSz="912091">
                        <a:buClr>
                          <a:srgbClr val="000000"/>
                        </a:buClr>
                        <a:buFont typeface="Wingdings" pitchFamily="2" charset="2"/>
                        <a:buChar char="§"/>
                        <a:tabLst/>
                        <a:defRPr/>
                      </a:pPr>
                      <a:r>
                        <a:rPr lang="en-US" sz="1400" b="0" dirty="0">
                          <a:solidFill>
                            <a:srgbClr val="000000"/>
                          </a:solidFill>
                          <a:latin typeface="+mn-lt"/>
                          <a:cs typeface="Times New Roman" panose="02020603050405020304" pitchFamily="18" charset="0"/>
                        </a:rPr>
                        <a:t>TCAR — Trauma Care After Resuscitation</a:t>
                      </a:r>
                    </a:p>
                    <a:p>
                      <a:pPr marL="293688" indent="-174625" defTabSz="912091">
                        <a:buClr>
                          <a:srgbClr val="000000"/>
                        </a:buClr>
                        <a:buFont typeface="Wingdings" pitchFamily="2" charset="2"/>
                        <a:buChar char="§"/>
                        <a:tabLst/>
                        <a:defRPr/>
                      </a:pPr>
                      <a:r>
                        <a:rPr lang="en-US" sz="1400" b="0" dirty="0">
                          <a:solidFill>
                            <a:srgbClr val="000000"/>
                          </a:solidFill>
                          <a:latin typeface="+mn-lt"/>
                          <a:cs typeface="Times New Roman" panose="02020603050405020304" pitchFamily="18" charset="0"/>
                        </a:rPr>
                        <a:t>TNATC — Transport Nurse Advanced Trauma Course</a:t>
                      </a:r>
                    </a:p>
                    <a:p>
                      <a:pPr marL="142518" indent="-28504" defTabSz="912091">
                        <a:buClr>
                          <a:srgbClr val="000000"/>
                        </a:buClr>
                        <a:buNone/>
                        <a:defRPr/>
                      </a:pPr>
                      <a:endParaRPr lang="en-US" sz="1400" b="0" dirty="0">
                        <a:solidFill>
                          <a:srgbClr val="000000"/>
                        </a:solidFill>
                        <a:latin typeface="Franklin Gothic Medium" panose="020B060302010202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8478375"/>
                  </a:ext>
                </a:extLst>
              </a:tr>
            </a:tbl>
          </a:graphicData>
        </a:graphic>
      </p:graphicFrame>
    </p:spTree>
    <p:extLst>
      <p:ext uri="{BB962C8B-B14F-4D97-AF65-F5344CB8AC3E}">
        <p14:creationId xmlns:p14="http://schemas.microsoft.com/office/powerpoint/2010/main" val="330101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A6DC4-ACB1-4469-F99A-5125BF2113D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BD8E338-3097-282D-17EE-05D59E6B95DC}"/>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Disaster management</a:t>
            </a:r>
          </a:p>
        </p:txBody>
      </p:sp>
      <p:sp>
        <p:nvSpPr>
          <p:cNvPr id="2" name="Text Placeholder 5">
            <a:extLst>
              <a:ext uri="{FF2B5EF4-FFF2-40B4-BE49-F238E27FC236}">
                <a16:creationId xmlns:a16="http://schemas.microsoft.com/office/drawing/2014/main" id="{5525C0CA-C44B-968C-AE91-F5CD355B617C}"/>
              </a:ext>
            </a:extLst>
          </p:cNvPr>
          <p:cNvSpPr txBox="1">
            <a:spLocks/>
          </p:cNvSpPr>
          <p:nvPr/>
        </p:nvSpPr>
        <p:spPr>
          <a:xfrm>
            <a:off x="608092" y="1600201"/>
            <a:ext cx="10945654"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kern="0" dirty="0">
                <a:solidFill>
                  <a:srgbClr val="C87137"/>
                </a:solidFill>
                <a:latin typeface="Franklin Gothic Medium" panose="020B0603020102020204" pitchFamily="34" charset="0"/>
                <a:ea typeface="Calibri" panose="020F0502020204030204" pitchFamily="34" charset="0"/>
              </a:rPr>
              <a:t>2.3 Clarify surgical response to disaster in hospital disaster plan</a:t>
            </a:r>
          </a:p>
          <a:p>
            <a:pPr algn="l">
              <a:spcBef>
                <a:spcPts val="0"/>
              </a:spcBef>
            </a:pPr>
            <a:endParaRPr lang="en-US" sz="1400" kern="100" dirty="0">
              <a:solidFill>
                <a:schemeClr val="tx1"/>
              </a:solidFill>
              <a:latin typeface="Calibri Light" panose="020F0302020204030204" pitchFamily="34" charset="0"/>
              <a:ea typeface="Calibri" panose="020F0502020204030204" pitchFamily="34" charset="0"/>
            </a:endParaRPr>
          </a:p>
          <a:p>
            <a:pPr marL="741093" algn="l">
              <a:spcBef>
                <a:spcPts val="0"/>
              </a:spcBef>
            </a:pPr>
            <a:r>
              <a:rPr lang="en-US" sz="1400" dirty="0">
                <a:solidFill>
                  <a:schemeClr val="tx1"/>
                </a:solidFill>
                <a:latin typeface="Calibri Light" panose="020F0302020204030204" pitchFamily="34" charset="0"/>
              </a:rPr>
              <a:t>- The surgical response must outline the following:</a:t>
            </a:r>
          </a:p>
          <a:p>
            <a:pPr marL="741093" algn="l">
              <a:spcBef>
                <a:spcPts val="0"/>
              </a:spcBef>
            </a:pPr>
            <a:r>
              <a:rPr lang="en-US" sz="1400" dirty="0">
                <a:solidFill>
                  <a:schemeClr val="tx1"/>
                </a:solidFill>
                <a:latin typeface="Calibri Light" panose="020F0302020204030204" pitchFamily="34" charset="0"/>
              </a:rPr>
              <a:t>Critical personnel</a:t>
            </a:r>
          </a:p>
          <a:p>
            <a:pPr marL="741093" algn="l">
              <a:spcBef>
                <a:spcPts val="0"/>
              </a:spcBef>
            </a:pPr>
            <a:r>
              <a:rPr lang="en-US" sz="1400" dirty="0">
                <a:solidFill>
                  <a:schemeClr val="tx1"/>
                </a:solidFill>
                <a:latin typeface="Calibri Light" panose="020F0302020204030204" pitchFamily="34" charset="0"/>
              </a:rPr>
              <a:t>Means of contact</a:t>
            </a:r>
          </a:p>
          <a:p>
            <a:pPr marL="741093" algn="l">
              <a:spcBef>
                <a:spcPts val="0"/>
              </a:spcBef>
            </a:pPr>
            <a:r>
              <a:rPr lang="en-US" sz="1400" dirty="0">
                <a:solidFill>
                  <a:schemeClr val="tx1"/>
                </a:solidFill>
                <a:latin typeface="Calibri Light" panose="020F0302020204030204" pitchFamily="34" charset="0"/>
              </a:rPr>
              <a:t>Initial surgical triage (including subspecialty triage when appropriate)</a:t>
            </a:r>
          </a:p>
          <a:p>
            <a:pPr marL="741093" algn="l">
              <a:spcBef>
                <a:spcPts val="0"/>
              </a:spcBef>
            </a:pPr>
            <a:r>
              <a:rPr lang="en-US" sz="1400" dirty="0">
                <a:solidFill>
                  <a:schemeClr val="tx1"/>
                </a:solidFill>
                <a:latin typeface="Calibri Light" panose="020F0302020204030204" pitchFamily="34" charset="0"/>
              </a:rPr>
              <a:t>Coordination of secondary procedures</a:t>
            </a:r>
          </a:p>
          <a:p>
            <a:pPr marL="741093" algn="l">
              <a:spcBef>
                <a:spcPts val="0"/>
              </a:spcBef>
            </a:pPr>
            <a:endParaRPr lang="en-US" sz="1400" dirty="0">
              <a:solidFill>
                <a:schemeClr val="tx1"/>
              </a:solidFill>
              <a:latin typeface="Calibri Light" panose="020F0302020204030204" pitchFamily="34" charset="0"/>
            </a:endParaRPr>
          </a:p>
          <a:p>
            <a:pPr algn="l">
              <a:spcBef>
                <a:spcPts val="0"/>
              </a:spcBef>
            </a:pPr>
            <a:r>
              <a:rPr lang="en-US" sz="1400" dirty="0">
                <a:solidFill>
                  <a:schemeClr val="tx1"/>
                </a:solidFill>
                <a:latin typeface="Franklin Gothic Medium" panose="020B0603020102020204" pitchFamily="34" charset="0"/>
                <a:ea typeface="Times New Roman" panose="02020603050405020304" pitchFamily="18" charset="0"/>
              </a:rPr>
              <a:t>4.35 Disaster Management and Emergency Preparedness Course – </a:t>
            </a:r>
            <a:r>
              <a:rPr lang="en-US" sz="1400" dirty="0">
                <a:solidFill>
                  <a:srgbClr val="FF0000"/>
                </a:solidFill>
                <a:latin typeface="Franklin Gothic Medium" panose="020B0603020102020204" pitchFamily="34" charset="0"/>
                <a:ea typeface="Times New Roman" panose="02020603050405020304" pitchFamily="18" charset="0"/>
              </a:rPr>
              <a:t>Type II **NEW CD</a:t>
            </a:r>
          </a:p>
          <a:p>
            <a:pPr algn="l">
              <a:spcBef>
                <a:spcPts val="0"/>
              </a:spcBef>
            </a:pPr>
            <a:endParaRPr lang="en-US" sz="1400" dirty="0">
              <a:solidFill>
                <a:schemeClr val="tx1"/>
              </a:solidFill>
              <a:latin typeface="Calibri Light" panose="020F0302020204030204" pitchFamily="34" charset="0"/>
              <a:ea typeface="Times New Roman" panose="02020603050405020304" pitchFamily="18" charset="0"/>
            </a:endParaRPr>
          </a:p>
          <a:p>
            <a:pPr marL="462391" algn="l">
              <a:spcBef>
                <a:spcPts val="0"/>
              </a:spcBef>
            </a:pPr>
            <a:r>
              <a:rPr lang="en-US" sz="1400" dirty="0">
                <a:solidFill>
                  <a:schemeClr val="tx1"/>
                </a:solidFill>
                <a:latin typeface="Calibri Light" panose="020F0302020204030204" pitchFamily="34" charset="0"/>
                <a:ea typeface="Times New Roman" panose="02020603050405020304" pitchFamily="18" charset="0"/>
              </a:rPr>
              <a:t>-   Level I adult/peds the trauma surgeon liaison to the disaster committee must complete the DMEP course at least once</a:t>
            </a:r>
          </a:p>
          <a:p>
            <a:pPr algn="l"/>
            <a:endParaRPr lang="en-US" sz="1400" dirty="0">
              <a:solidFill>
                <a:schemeClr val="tx1"/>
              </a:solidFill>
              <a:latin typeface="Calibri Light" panose="020F0302020204030204" pitchFamily="34" charset="0"/>
            </a:endParaRPr>
          </a:p>
          <a:p>
            <a:pPr algn="l">
              <a:spcBef>
                <a:spcPts val="0"/>
              </a:spcBef>
            </a:pPr>
            <a:r>
              <a:rPr lang="en-US" sz="1600" dirty="0">
                <a:solidFill>
                  <a:srgbClr val="C87137"/>
                </a:solidFill>
                <a:latin typeface="Franklin Gothic Medium" panose="020B0603020102020204" pitchFamily="34" charset="0"/>
              </a:rPr>
              <a:t>Do both the trauma surgeon and orthopedic liaison need to take the EM courses? </a:t>
            </a:r>
          </a:p>
          <a:p>
            <a:pPr algn="l">
              <a:spcBef>
                <a:spcPts val="0"/>
              </a:spcBef>
            </a:pPr>
            <a:endParaRPr lang="en-US" sz="1400" dirty="0">
              <a:solidFill>
                <a:schemeClr val="tx1"/>
              </a:solidFill>
              <a:latin typeface="Calibri Light" panose="020F0302020204030204" pitchFamily="34" charset="0"/>
            </a:endParaRPr>
          </a:p>
          <a:p>
            <a:pPr algn="l">
              <a:spcBef>
                <a:spcPts val="0"/>
              </a:spcBef>
            </a:pPr>
            <a:r>
              <a:rPr lang="en-US" sz="1400" dirty="0">
                <a:solidFill>
                  <a:schemeClr val="tx1"/>
                </a:solidFill>
                <a:latin typeface="Calibri Light" panose="020F0302020204030204" pitchFamily="34" charset="0"/>
              </a:rPr>
              <a:t>- Level I Adult and Pediatric centers must include an orthopedic surgeon from the trauma call panel as a </a:t>
            </a:r>
            <a:r>
              <a:rPr lang="en-US" sz="1400" u="sng" dirty="0">
                <a:solidFill>
                  <a:schemeClr val="tx1"/>
                </a:solidFill>
                <a:latin typeface="Calibri Light" panose="020F0302020204030204" pitchFamily="34" charset="0"/>
              </a:rPr>
              <a:t>member</a:t>
            </a:r>
            <a:r>
              <a:rPr lang="en-US" sz="1400" dirty="0">
                <a:solidFill>
                  <a:schemeClr val="tx1"/>
                </a:solidFill>
                <a:latin typeface="Calibri Light" panose="020F0302020204030204" pitchFamily="34" charset="0"/>
              </a:rPr>
              <a:t> of the hospital’s disaster committee.</a:t>
            </a:r>
          </a:p>
          <a:p>
            <a:pPr algn="l">
              <a:spcBef>
                <a:spcPts val="0"/>
              </a:spcBef>
            </a:pPr>
            <a:r>
              <a:rPr lang="en-US" sz="1400" dirty="0">
                <a:solidFill>
                  <a:schemeClr val="tx1"/>
                </a:solidFill>
                <a:latin typeface="Calibri Light" panose="020F0302020204030204" pitchFamily="34" charset="0"/>
              </a:rPr>
              <a:t>- In Level I Adult and Pediatric centers, the </a:t>
            </a:r>
            <a:r>
              <a:rPr lang="en-US" sz="1400" u="sng" dirty="0">
                <a:solidFill>
                  <a:schemeClr val="tx1"/>
                </a:solidFill>
                <a:latin typeface="Calibri Light" panose="020F0302020204030204" pitchFamily="34" charset="0"/>
              </a:rPr>
              <a:t>trauma surgeon liaison</a:t>
            </a:r>
            <a:r>
              <a:rPr lang="en-US" sz="1400" dirty="0">
                <a:solidFill>
                  <a:schemeClr val="tx1"/>
                </a:solidFill>
                <a:latin typeface="Calibri Light" panose="020F0302020204030204" pitchFamily="34" charset="0"/>
              </a:rPr>
              <a:t> to the disaster committee must complete the DMEP course</a:t>
            </a:r>
          </a:p>
        </p:txBody>
      </p:sp>
    </p:spTree>
    <p:extLst>
      <p:ext uri="{BB962C8B-B14F-4D97-AF65-F5344CB8AC3E}">
        <p14:creationId xmlns:p14="http://schemas.microsoft.com/office/powerpoint/2010/main" val="157881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animEffect transition="in" filter="fade">
                                      <p:cBhvr>
                                        <p:cTn id="30" dur="500"/>
                                        <p:tgtEl>
                                          <p:spTgt spid="2">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animEffect transition="in" filter="fade">
                                      <p:cBhvr>
                                        <p:cTn id="35" dur="500"/>
                                        <p:tgtEl>
                                          <p:spTgt spid="2">
                                            <p:txEl>
                                              <p:pRg st="12" end="1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4" end="14"/>
                                            </p:txEl>
                                          </p:spTgt>
                                        </p:tgtEl>
                                        <p:attrNameLst>
                                          <p:attrName>style.visibility</p:attrName>
                                        </p:attrNameLst>
                                      </p:cBhvr>
                                      <p:to>
                                        <p:strVal val="visible"/>
                                      </p:to>
                                    </p:set>
                                    <p:animEffect transition="in" filter="fade">
                                      <p:cBhvr>
                                        <p:cTn id="38" dur="500"/>
                                        <p:tgtEl>
                                          <p:spTgt spid="2">
                                            <p:txEl>
                                              <p:pRg st="14" end="14"/>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
                                            <p:txEl>
                                              <p:pRg st="15" end="15"/>
                                            </p:txEl>
                                          </p:spTgt>
                                        </p:tgtEl>
                                        <p:attrNameLst>
                                          <p:attrName>style.visibility</p:attrName>
                                        </p:attrNameLst>
                                      </p:cBhvr>
                                      <p:to>
                                        <p:strVal val="visible"/>
                                      </p:to>
                                    </p:set>
                                    <p:animEffect transition="in" filter="fade">
                                      <p:cBhvr>
                                        <p:cTn id="41"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D57A5-0840-423D-C083-CFEF7E8B3CB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662A84F-324B-F0C7-1B41-E30E6C6D10F2}"/>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Other standards</a:t>
            </a:r>
          </a:p>
        </p:txBody>
      </p:sp>
      <p:sp>
        <p:nvSpPr>
          <p:cNvPr id="2" name="Content Placeholder 5">
            <a:extLst>
              <a:ext uri="{FF2B5EF4-FFF2-40B4-BE49-F238E27FC236}">
                <a16:creationId xmlns:a16="http://schemas.microsoft.com/office/drawing/2014/main" id="{EEBD15C9-7D06-8CB2-5EC2-1826A13FA1A3}"/>
              </a:ext>
            </a:extLst>
          </p:cNvPr>
          <p:cNvSpPr txBox="1">
            <a:spLocks/>
          </p:cNvSpPr>
          <p:nvPr/>
        </p:nvSpPr>
        <p:spPr>
          <a:xfrm>
            <a:off x="1439694" y="1981200"/>
            <a:ext cx="9282450" cy="3581400"/>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1600" kern="100" dirty="0">
                <a:solidFill>
                  <a:schemeClr val="tx1"/>
                </a:solidFill>
                <a:latin typeface="Franklin Gothic Medium" panose="020B0603020102020204" pitchFamily="34" charset="0"/>
                <a:ea typeface="Calibri" panose="020F0502020204030204" pitchFamily="34" charset="0"/>
                <a:cs typeface="Times New Roman" panose="02020603050405020304" pitchFamily="18" charset="0"/>
              </a:rPr>
              <a:t>5.4 Trauma Surgeon Response to Highest Level of Activation – </a:t>
            </a:r>
            <a:r>
              <a:rPr lang="en-US" sz="1600" kern="100" dirty="0">
                <a:solidFill>
                  <a:srgbClr val="FF0000"/>
                </a:solidFill>
                <a:latin typeface="Franklin Gothic Medium" panose="020B0603020102020204" pitchFamily="34" charset="0"/>
                <a:ea typeface="Calibri" panose="020F0502020204030204" pitchFamily="34" charset="0"/>
                <a:cs typeface="Times New Roman" panose="02020603050405020304" pitchFamily="18" charset="0"/>
              </a:rPr>
              <a:t>Type I</a:t>
            </a:r>
          </a:p>
          <a:p>
            <a:pPr algn="l">
              <a:spcBef>
                <a:spcPts val="0"/>
              </a:spcBef>
            </a:pPr>
            <a:endParaRPr lang="en-US" sz="1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729691" lvl="1" indent="-273634" algn="l">
              <a:spcBef>
                <a:spcPts val="0"/>
              </a:spcBef>
            </a:pPr>
            <a:r>
              <a:rPr lang="en-US" sz="1400" dirty="0">
                <a:solidFill>
                  <a:srgbClr val="C87137"/>
                </a:solidFill>
                <a:latin typeface="Franklin Gothic Medium" panose="020B0603020102020204" pitchFamily="34" charset="0"/>
                <a:cs typeface="Calibri Light" panose="020F0302020204030204" pitchFamily="34" charset="0"/>
              </a:rPr>
              <a:t>Why patient arrival versus activation time? </a:t>
            </a:r>
            <a:r>
              <a:rPr lang="en-US" sz="1400" dirty="0">
                <a:solidFill>
                  <a:schemeClr val="tx1"/>
                </a:solidFill>
                <a:latin typeface="Calibri Light" panose="020F0302020204030204" pitchFamily="34" charset="0"/>
                <a:cs typeface="Calibri Light" panose="020F0302020204030204" pitchFamily="34" charset="0"/>
              </a:rPr>
              <a:t>This is not a new standard and has always been based on patient arrival</a:t>
            </a:r>
          </a:p>
          <a:p>
            <a:pPr marL="0" lvl="1" algn="l">
              <a:spcBef>
                <a:spcPts val="0"/>
              </a:spcBef>
            </a:pPr>
            <a:endParaRPr lang="en-US" sz="140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1" algn="l">
              <a:spcBef>
                <a:spcPts val="0"/>
              </a:spcBef>
            </a:pPr>
            <a:r>
              <a:rPr lang="en-US" sz="1400" kern="0" dirty="0">
                <a:solidFill>
                  <a:srgbClr val="C87137"/>
                </a:solidFill>
                <a:latin typeface="Franklin Gothic Medium" panose="020B0603020102020204" pitchFamily="34" charset="0"/>
                <a:ea typeface="Calibri" panose="020F0502020204030204" pitchFamily="34" charset="0"/>
                <a:cs typeface="Calibri" panose="020F0502020204030204" pitchFamily="34" charset="0"/>
              </a:rPr>
              <a:t>In the Orange Book, we provided feedback on patients transferred in/out. Is this still required?</a:t>
            </a:r>
          </a:p>
          <a:p>
            <a:pPr marL="0" lvl="1" algn="l">
              <a:spcBef>
                <a:spcPts val="0"/>
              </a:spcBef>
            </a:pPr>
            <a:endParaRPr lang="en-US" sz="1400" kern="0" dirty="0">
              <a:solidFill>
                <a:srgbClr val="C87137"/>
              </a:solidFill>
              <a:latin typeface="Franklin Gothic Medium" panose="020B0603020102020204" pitchFamily="34" charset="0"/>
              <a:ea typeface="Calibri" panose="020F0502020204030204" pitchFamily="34" charset="0"/>
              <a:cs typeface="Calibri" panose="020F0502020204030204" pitchFamily="34" charset="0"/>
            </a:endParaRPr>
          </a:p>
          <a:p>
            <a:pPr marL="0" lvl="1" algn="l">
              <a:spcBef>
                <a:spcPts val="0"/>
              </a:spcBef>
            </a:pPr>
            <a:r>
              <a:rPr lang="en-US" sz="1400" kern="0" dirty="0">
                <a:solidFill>
                  <a:srgbClr val="C87137"/>
                </a:solidFill>
                <a:latin typeface="Franklin Gothic Medium" panose="020B0603020102020204" pitchFamily="34" charset="0"/>
                <a:ea typeface="Calibri" panose="020F0502020204030204" pitchFamily="34" charset="0"/>
                <a:cs typeface="Calibri" panose="020F0502020204030204" pitchFamily="34" charset="0"/>
              </a:rPr>
              <a:t>What are the requirements of trauma centers to proactively share patient follow-up information with EMS agencies?</a:t>
            </a:r>
          </a:p>
          <a:p>
            <a:pPr marL="0" lvl="1" algn="l">
              <a:spcBef>
                <a:spcPts val="0"/>
              </a:spcBef>
            </a:pPr>
            <a:endParaRPr lang="en-US" sz="140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1" algn="l">
              <a:spcBef>
                <a:spcPts val="0"/>
              </a:spcBef>
            </a:pPr>
            <a:r>
              <a:rPr lang="en-US" sz="1600" kern="0" dirty="0">
                <a:solidFill>
                  <a:schemeClr val="tx1"/>
                </a:solidFill>
                <a:latin typeface="Franklin Gothic Medium" panose="020B0603020102020204" pitchFamily="34" charset="0"/>
                <a:ea typeface="Calibri" panose="020F0502020204030204" pitchFamily="34" charset="0"/>
                <a:cs typeface="Calibri" panose="020F0502020204030204" pitchFamily="34" charset="0"/>
              </a:rPr>
              <a:t> 7.10 Prehospital Care Feedback – </a:t>
            </a:r>
            <a:r>
              <a:rPr lang="en-US" sz="1600" kern="0" dirty="0">
                <a:solidFill>
                  <a:srgbClr val="FF0000"/>
                </a:solidFill>
                <a:latin typeface="Franklin Gothic Medium" panose="020B0603020102020204" pitchFamily="34" charset="0"/>
                <a:ea typeface="Calibri" panose="020F0502020204030204" pitchFamily="34" charset="0"/>
                <a:cs typeface="Calibri" panose="020F0502020204030204" pitchFamily="34" charset="0"/>
              </a:rPr>
              <a:t>Type II</a:t>
            </a:r>
          </a:p>
          <a:p>
            <a:pPr marL="0" lvl="1" algn="l">
              <a:spcBef>
                <a:spcPts val="0"/>
              </a:spcBef>
            </a:pPr>
            <a:endPar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endParaRPr>
          </a:p>
          <a:p>
            <a:pPr marL="462391" lvl="1"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 All trauma centers must have a process of reviewing and providing feedback to:</a:t>
            </a:r>
          </a:p>
          <a:p>
            <a:pPr marL="747427" lvl="1" indent="-285036"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EMS agencies, related to accuracy of triage and provision of care</a:t>
            </a:r>
          </a:p>
          <a:p>
            <a:pPr marL="747427" lvl="1" indent="-285036" algn="l">
              <a:spcBef>
                <a:spcPts val="0"/>
              </a:spcBef>
            </a:pPr>
            <a:r>
              <a:rPr lang="en-US" sz="1400" kern="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Referring providers, related to the care and outcomes of their patients and any potential opportunities for improvement in initial care</a:t>
            </a:r>
          </a:p>
          <a:p>
            <a:pPr marL="0" lvl="1" algn="l">
              <a:spcBef>
                <a:spcPts val="0"/>
              </a:spcBef>
            </a:pPr>
            <a:endParaRPr lang="en-US" sz="1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70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5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Effect transition="in" filter="fade">
                                      <p:cBhvr>
                                        <p:cTn id="28" dur="500"/>
                                        <p:tgtEl>
                                          <p:spTgt spid="2">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Effect transition="in" filter="fade">
                                      <p:cBhvr>
                                        <p:cTn id="31" dur="500"/>
                                        <p:tgtEl>
                                          <p:spTgt spid="2">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2" end="12"/>
                                            </p:txEl>
                                          </p:spTgt>
                                        </p:tgtEl>
                                        <p:attrNameLst>
                                          <p:attrName>style.visibility</p:attrName>
                                        </p:attrNameLst>
                                      </p:cBhvr>
                                      <p:to>
                                        <p:strVal val="visible"/>
                                      </p:to>
                                    </p:set>
                                    <p:animEffect transition="in" filter="fade">
                                      <p:cBhvr>
                                        <p:cTn id="34"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FC589E-F5A3-3C52-C6F7-A50B35C2C6C2}"/>
              </a:ext>
            </a:extLst>
          </p:cNvPr>
          <p:cNvSpPr txBox="1"/>
          <p:nvPr/>
        </p:nvSpPr>
        <p:spPr>
          <a:xfrm>
            <a:off x="-19608" y="2438400"/>
            <a:ext cx="12161838" cy="830997"/>
          </a:xfrm>
          <a:prstGeom prst="rect">
            <a:avLst/>
          </a:prstGeom>
          <a:noFill/>
        </p:spPr>
        <p:txBody>
          <a:bodyPr wrap="square" rtlCol="0">
            <a:spAutoFit/>
          </a:bodyPr>
          <a:lstStyle/>
          <a:p>
            <a:pPr algn="ctr"/>
            <a:r>
              <a:rPr lang="en-US" sz="4800" dirty="0">
                <a:solidFill>
                  <a:srgbClr val="C87137"/>
                </a:solidFill>
                <a:latin typeface="Franklin Gothic Demi" pitchFamily="34" charset="0"/>
              </a:rPr>
              <a:t>Your Questions</a:t>
            </a:r>
          </a:p>
        </p:txBody>
      </p:sp>
      <p:sp>
        <p:nvSpPr>
          <p:cNvPr id="3" name="TextBox 2">
            <a:extLst>
              <a:ext uri="{FF2B5EF4-FFF2-40B4-BE49-F238E27FC236}">
                <a16:creationId xmlns:a16="http://schemas.microsoft.com/office/drawing/2014/main" id="{65DCEE09-B1D2-6B64-A348-68A41FA7D78A}"/>
              </a:ext>
            </a:extLst>
          </p:cNvPr>
          <p:cNvSpPr txBox="1"/>
          <p:nvPr/>
        </p:nvSpPr>
        <p:spPr>
          <a:xfrm>
            <a:off x="0" y="3588604"/>
            <a:ext cx="12161838" cy="523220"/>
          </a:xfrm>
          <a:prstGeom prst="rect">
            <a:avLst/>
          </a:prstGeom>
          <a:noFill/>
        </p:spPr>
        <p:txBody>
          <a:bodyPr wrap="square" rtlCol="0">
            <a:spAutoFit/>
          </a:bodyPr>
          <a:lstStyle/>
          <a:p>
            <a:pPr algn="ctr"/>
            <a:r>
              <a:rPr lang="en-US" sz="2800" dirty="0">
                <a:solidFill>
                  <a:srgbClr val="767171"/>
                </a:solidFill>
                <a:latin typeface="Franklin Gothic Demi" pitchFamily="34" charset="0"/>
              </a:rPr>
              <a:t>Click the Q&amp;A icon</a:t>
            </a:r>
            <a:endParaRPr lang="en-US" sz="2800" dirty="0">
              <a:solidFill>
                <a:srgbClr val="767171"/>
              </a:solidFill>
              <a:latin typeface="Franklin Gothic Medium" pitchFamily="34" charset="0"/>
            </a:endParaRPr>
          </a:p>
        </p:txBody>
      </p:sp>
      <p:sp>
        <p:nvSpPr>
          <p:cNvPr id="6" name="TextBox 5">
            <a:extLst>
              <a:ext uri="{FF2B5EF4-FFF2-40B4-BE49-F238E27FC236}">
                <a16:creationId xmlns:a16="http://schemas.microsoft.com/office/drawing/2014/main" id="{BC15A92B-DA25-AC66-EE0C-5AA242F95B5C}"/>
              </a:ext>
            </a:extLst>
          </p:cNvPr>
          <p:cNvSpPr txBox="1"/>
          <p:nvPr/>
        </p:nvSpPr>
        <p:spPr>
          <a:xfrm>
            <a:off x="442119" y="609600"/>
            <a:ext cx="3048000" cy="584775"/>
          </a:xfrm>
          <a:prstGeom prst="rect">
            <a:avLst/>
          </a:prstGeom>
          <a:noFill/>
        </p:spPr>
        <p:txBody>
          <a:bodyPr wrap="square" rtlCol="0">
            <a:spAutoFit/>
          </a:bodyPr>
          <a:lstStyle/>
          <a:p>
            <a:r>
              <a:rPr lang="en-US" sz="3200" dirty="0">
                <a:solidFill>
                  <a:srgbClr val="767171"/>
                </a:solidFill>
                <a:latin typeface="Franklin Gothic Demi" pitchFamily="34" charset="0"/>
              </a:rPr>
              <a:t>TSN</a:t>
            </a:r>
            <a:r>
              <a:rPr lang="en-US" sz="3200" dirty="0">
                <a:solidFill>
                  <a:srgbClr val="C87137"/>
                </a:solidFill>
                <a:latin typeface="Franklin Gothic Demi" pitchFamily="34" charset="0"/>
              </a:rPr>
              <a:t> Webinars</a:t>
            </a:r>
          </a:p>
        </p:txBody>
      </p:sp>
      <p:cxnSp>
        <p:nvCxnSpPr>
          <p:cNvPr id="7" name="Straight Connector 6">
            <a:extLst>
              <a:ext uri="{FF2B5EF4-FFF2-40B4-BE49-F238E27FC236}">
                <a16:creationId xmlns:a16="http://schemas.microsoft.com/office/drawing/2014/main" id="{1AFB16AE-BA21-5319-B198-7A3599F15F29}"/>
              </a:ext>
            </a:extLst>
          </p:cNvPr>
          <p:cNvCxnSpPr>
            <a:cxnSpLocks/>
          </p:cNvCxnSpPr>
          <p:nvPr/>
        </p:nvCxnSpPr>
        <p:spPr>
          <a:xfrm>
            <a:off x="518319" y="533400"/>
            <a:ext cx="2514600" cy="0"/>
          </a:xfrm>
          <a:prstGeom prst="line">
            <a:avLst/>
          </a:prstGeom>
          <a:ln w="76200">
            <a:solidFill>
              <a:srgbClr val="C8713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34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81200"/>
            <a:ext cx="12161838" cy="830997"/>
          </a:xfrm>
          <a:prstGeom prst="rect">
            <a:avLst/>
          </a:prstGeom>
          <a:noFill/>
        </p:spPr>
        <p:txBody>
          <a:bodyPr wrap="square" rtlCol="0">
            <a:spAutoFit/>
          </a:bodyPr>
          <a:lstStyle/>
          <a:p>
            <a:pPr algn="ctr"/>
            <a:r>
              <a:rPr lang="en-US" sz="4800" dirty="0">
                <a:solidFill>
                  <a:srgbClr val="C87137"/>
                </a:solidFill>
                <a:latin typeface="Franklin Gothic Demi" pitchFamily="34" charset="0"/>
              </a:rPr>
              <a:t>Thank You</a:t>
            </a:r>
          </a:p>
        </p:txBody>
      </p:sp>
      <p:sp>
        <p:nvSpPr>
          <p:cNvPr id="6" name="TextBox 5"/>
          <p:cNvSpPr txBox="1"/>
          <p:nvPr/>
        </p:nvSpPr>
        <p:spPr>
          <a:xfrm>
            <a:off x="0" y="3276600"/>
            <a:ext cx="12161838" cy="954107"/>
          </a:xfrm>
          <a:prstGeom prst="rect">
            <a:avLst/>
          </a:prstGeom>
          <a:noFill/>
        </p:spPr>
        <p:txBody>
          <a:bodyPr wrap="square" rtlCol="0">
            <a:spAutoFit/>
          </a:bodyPr>
          <a:lstStyle/>
          <a:p>
            <a:pPr algn="ctr"/>
            <a:r>
              <a:rPr lang="en-US" sz="2800" dirty="0">
                <a:solidFill>
                  <a:srgbClr val="767171"/>
                </a:solidFill>
                <a:latin typeface="Franklin Gothic Demi" pitchFamily="34" charset="0"/>
              </a:rPr>
              <a:t>Watch email tomorrow</a:t>
            </a:r>
          </a:p>
          <a:p>
            <a:pPr algn="ctr"/>
            <a:r>
              <a:rPr lang="en-US" sz="2800" dirty="0">
                <a:solidFill>
                  <a:srgbClr val="767171"/>
                </a:solidFill>
                <a:latin typeface="Franklin Gothic Demi" pitchFamily="34" charset="0"/>
              </a:rPr>
              <a:t>Take exit survey</a:t>
            </a:r>
          </a:p>
        </p:txBody>
      </p:sp>
      <p:sp>
        <p:nvSpPr>
          <p:cNvPr id="3" name="TextBox 2">
            <a:extLst>
              <a:ext uri="{FF2B5EF4-FFF2-40B4-BE49-F238E27FC236}">
                <a16:creationId xmlns:a16="http://schemas.microsoft.com/office/drawing/2014/main" id="{28B11FE8-80CA-7E87-2203-D2F24D07BB9B}"/>
              </a:ext>
            </a:extLst>
          </p:cNvPr>
          <p:cNvSpPr txBox="1"/>
          <p:nvPr/>
        </p:nvSpPr>
        <p:spPr>
          <a:xfrm>
            <a:off x="442119" y="609600"/>
            <a:ext cx="3048000" cy="584775"/>
          </a:xfrm>
          <a:prstGeom prst="rect">
            <a:avLst/>
          </a:prstGeom>
          <a:noFill/>
        </p:spPr>
        <p:txBody>
          <a:bodyPr wrap="square" rtlCol="0">
            <a:spAutoFit/>
          </a:bodyPr>
          <a:lstStyle/>
          <a:p>
            <a:r>
              <a:rPr lang="en-US" sz="3200" dirty="0">
                <a:solidFill>
                  <a:srgbClr val="767171"/>
                </a:solidFill>
                <a:latin typeface="Franklin Gothic Demi" pitchFamily="34" charset="0"/>
              </a:rPr>
              <a:t>TSN</a:t>
            </a:r>
            <a:r>
              <a:rPr lang="en-US" sz="3200" dirty="0">
                <a:solidFill>
                  <a:srgbClr val="C87137"/>
                </a:solidFill>
                <a:latin typeface="Franklin Gothic Demi" pitchFamily="34" charset="0"/>
              </a:rPr>
              <a:t> Webinars</a:t>
            </a:r>
          </a:p>
        </p:txBody>
      </p:sp>
      <p:cxnSp>
        <p:nvCxnSpPr>
          <p:cNvPr id="5" name="Straight Connector 4">
            <a:extLst>
              <a:ext uri="{FF2B5EF4-FFF2-40B4-BE49-F238E27FC236}">
                <a16:creationId xmlns:a16="http://schemas.microsoft.com/office/drawing/2014/main" id="{FF2E56A1-991F-DDF4-6DAC-A76A5042170B}"/>
              </a:ext>
            </a:extLst>
          </p:cNvPr>
          <p:cNvCxnSpPr>
            <a:cxnSpLocks/>
          </p:cNvCxnSpPr>
          <p:nvPr/>
        </p:nvCxnSpPr>
        <p:spPr>
          <a:xfrm>
            <a:off x="518319" y="533400"/>
            <a:ext cx="2514600" cy="0"/>
          </a:xfrm>
          <a:prstGeom prst="line">
            <a:avLst/>
          </a:prstGeom>
          <a:ln w="76200">
            <a:solidFill>
              <a:srgbClr val="C87137"/>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9D4F0-7671-7A04-A8A8-805FCDC5902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F0BB416-12A3-57AC-44F8-299487510C55}"/>
              </a:ext>
            </a:extLst>
          </p:cNvPr>
          <p:cNvSpPr txBox="1"/>
          <p:nvPr/>
        </p:nvSpPr>
        <p:spPr>
          <a:xfrm>
            <a:off x="0" y="1219200"/>
            <a:ext cx="12161838" cy="769441"/>
          </a:xfrm>
          <a:prstGeom prst="rect">
            <a:avLst/>
          </a:prstGeom>
          <a:noFill/>
        </p:spPr>
        <p:txBody>
          <a:bodyPr wrap="square" rtlCol="0">
            <a:spAutoFit/>
          </a:bodyPr>
          <a:lstStyle/>
          <a:p>
            <a:pPr algn="ctr"/>
            <a:r>
              <a:rPr lang="en-US" sz="4400" dirty="0">
                <a:solidFill>
                  <a:srgbClr val="C87137"/>
                </a:solidFill>
                <a:latin typeface="Franklin Gothic Demi" pitchFamily="34" charset="0"/>
              </a:rPr>
              <a:t>Disclaimer</a:t>
            </a:r>
          </a:p>
        </p:txBody>
      </p:sp>
      <p:sp>
        <p:nvSpPr>
          <p:cNvPr id="6" name="TextBox 5">
            <a:extLst>
              <a:ext uri="{FF2B5EF4-FFF2-40B4-BE49-F238E27FC236}">
                <a16:creationId xmlns:a16="http://schemas.microsoft.com/office/drawing/2014/main" id="{02E526A2-EFDE-6BF8-6184-6DBD51E8BEF9}"/>
              </a:ext>
            </a:extLst>
          </p:cNvPr>
          <p:cNvSpPr txBox="1"/>
          <p:nvPr/>
        </p:nvSpPr>
        <p:spPr>
          <a:xfrm>
            <a:off x="1889919" y="2438400"/>
            <a:ext cx="8915400" cy="3046988"/>
          </a:xfrm>
          <a:prstGeom prst="rect">
            <a:avLst/>
          </a:prstGeom>
          <a:noFill/>
        </p:spPr>
        <p:txBody>
          <a:bodyPr wrap="square" rtlCol="0">
            <a:spAutoFit/>
          </a:bodyPr>
          <a:lstStyle/>
          <a:p>
            <a:pPr marL="342900" indent="-342900">
              <a:buFont typeface="Wingdings" pitchFamily="2" charset="2"/>
              <a:buChar char="§"/>
            </a:pPr>
            <a:r>
              <a:rPr lang="en-US" sz="2400" dirty="0">
                <a:solidFill>
                  <a:srgbClr val="767171"/>
                </a:solidFill>
                <a:latin typeface="Franklin Gothic Medium" pitchFamily="34" charset="0"/>
              </a:rPr>
              <a:t>This webinar is not intended to replace information and official guidance from the American College of Surgeons (ACS)</a:t>
            </a:r>
          </a:p>
          <a:p>
            <a:pPr marL="342900" indent="-342900">
              <a:buFont typeface="Wingdings" pitchFamily="2" charset="2"/>
              <a:buChar char="§"/>
            </a:pPr>
            <a:endParaRPr lang="en-US" sz="2400" dirty="0">
              <a:solidFill>
                <a:srgbClr val="767171"/>
              </a:solidFill>
              <a:latin typeface="Franklin Gothic Medium" pitchFamily="34" charset="0"/>
            </a:endParaRPr>
          </a:p>
          <a:p>
            <a:pPr marL="342900" indent="-342900">
              <a:buFont typeface="Wingdings" pitchFamily="2" charset="2"/>
              <a:buChar char="§"/>
            </a:pPr>
            <a:r>
              <a:rPr lang="en-US" sz="2400" dirty="0">
                <a:solidFill>
                  <a:srgbClr val="767171"/>
                </a:solidFill>
                <a:latin typeface="Franklin Gothic Medium" pitchFamily="34" charset="0"/>
              </a:rPr>
              <a:t>Information provided in this webinar is not all-inclusive, but rather highlights key changes in the standards</a:t>
            </a:r>
          </a:p>
          <a:p>
            <a:pPr marL="342900" indent="-342900">
              <a:buFont typeface="Wingdings" pitchFamily="2" charset="2"/>
              <a:buChar char="§"/>
            </a:pPr>
            <a:endParaRPr lang="en-US" sz="2400" dirty="0">
              <a:solidFill>
                <a:srgbClr val="767171"/>
              </a:solidFill>
              <a:latin typeface="Franklin Gothic Medium" pitchFamily="34" charset="0"/>
            </a:endParaRPr>
          </a:p>
          <a:p>
            <a:pPr marL="342900" indent="-342900">
              <a:buFont typeface="Wingdings" pitchFamily="2" charset="2"/>
              <a:buChar char="§"/>
            </a:pPr>
            <a:r>
              <a:rPr lang="en-US" sz="2400" dirty="0">
                <a:solidFill>
                  <a:srgbClr val="767171"/>
                </a:solidFill>
                <a:latin typeface="Franklin Gothic Medium" pitchFamily="34" charset="0"/>
              </a:rPr>
              <a:t>Attendees are responsible for reading the ACS standards and confirming any interpretation through the ACS COT</a:t>
            </a:r>
          </a:p>
        </p:txBody>
      </p:sp>
    </p:spTree>
    <p:extLst>
      <p:ext uri="{BB962C8B-B14F-4D97-AF65-F5344CB8AC3E}">
        <p14:creationId xmlns:p14="http://schemas.microsoft.com/office/powerpoint/2010/main" val="399964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87137"/>
        </a:solidFill>
        <a:effectLst/>
      </p:bgPr>
    </p:bg>
    <p:spTree>
      <p:nvGrpSpPr>
        <p:cNvPr id="1" name="">
          <a:extLst>
            <a:ext uri="{FF2B5EF4-FFF2-40B4-BE49-F238E27FC236}">
              <a16:creationId xmlns:a16="http://schemas.microsoft.com/office/drawing/2014/main" id="{B3B847FC-CE8E-4FD1-1EFB-9D9EF97EB85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62DEDAA-FEF9-D839-CE61-6F524B5A8F2A}"/>
              </a:ext>
            </a:extLst>
          </p:cNvPr>
          <p:cNvSpPr txBox="1"/>
          <p:nvPr/>
        </p:nvSpPr>
        <p:spPr>
          <a:xfrm>
            <a:off x="0" y="2819400"/>
            <a:ext cx="12161838" cy="923330"/>
          </a:xfrm>
          <a:prstGeom prst="rect">
            <a:avLst/>
          </a:prstGeom>
          <a:noFill/>
        </p:spPr>
        <p:txBody>
          <a:bodyPr wrap="square" rtlCol="0">
            <a:spAutoFit/>
          </a:bodyPr>
          <a:lstStyle/>
          <a:p>
            <a:pPr algn="ctr"/>
            <a:r>
              <a:rPr lang="en-US" sz="5400" dirty="0">
                <a:solidFill>
                  <a:schemeClr val="bg1"/>
                </a:solidFill>
                <a:latin typeface="Franklin Gothic Demi" pitchFamily="34" charset="0"/>
              </a:rPr>
              <a:t>Performance Improvement</a:t>
            </a:r>
          </a:p>
        </p:txBody>
      </p:sp>
    </p:spTree>
    <p:extLst>
      <p:ext uri="{BB962C8B-B14F-4D97-AF65-F5344CB8AC3E}">
        <p14:creationId xmlns:p14="http://schemas.microsoft.com/office/powerpoint/2010/main" val="21199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31FDD-70B1-8138-20FA-8FFB170BA4A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4299B2B-B83F-AE49-53E5-31F9149D5A3B}"/>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How to document loop closure</a:t>
            </a:r>
          </a:p>
        </p:txBody>
      </p:sp>
      <p:graphicFrame>
        <p:nvGraphicFramePr>
          <p:cNvPr id="6" name="Table 5">
            <a:extLst>
              <a:ext uri="{FF2B5EF4-FFF2-40B4-BE49-F238E27FC236}">
                <a16:creationId xmlns:a16="http://schemas.microsoft.com/office/drawing/2014/main" id="{59C95C18-64F3-E45E-12FF-62614D8E15FF}"/>
              </a:ext>
            </a:extLst>
          </p:cNvPr>
          <p:cNvGraphicFramePr>
            <a:graphicFrameLocks noGrp="1"/>
          </p:cNvGraphicFramePr>
          <p:nvPr>
            <p:extLst>
              <p:ext uri="{D42A27DB-BD31-4B8C-83A1-F6EECF244321}">
                <p14:modId xmlns:p14="http://schemas.microsoft.com/office/powerpoint/2010/main" val="3692511931"/>
              </p:ext>
            </p:extLst>
          </p:nvPr>
        </p:nvGraphicFramePr>
        <p:xfrm>
          <a:off x="2026973" y="1981200"/>
          <a:ext cx="8107892" cy="3779520"/>
        </p:xfrm>
        <a:graphic>
          <a:graphicData uri="http://schemas.openxmlformats.org/drawingml/2006/table">
            <a:tbl>
              <a:tblPr firstRow="1" bandRow="1">
                <a:tableStyleId>{93296810-A885-4BE3-A3E7-6D5BEEA58F35}</a:tableStyleId>
              </a:tblPr>
              <a:tblGrid>
                <a:gridCol w="8107892">
                  <a:extLst>
                    <a:ext uri="{9D8B030D-6E8A-4147-A177-3AD203B41FA5}">
                      <a16:colId xmlns:a16="http://schemas.microsoft.com/office/drawing/2014/main" val="1118297721"/>
                    </a:ext>
                  </a:extLst>
                </a:gridCol>
              </a:tblGrid>
              <a:tr h="0">
                <a:tc>
                  <a:txBody>
                    <a:bodyPr/>
                    <a:lstStyle/>
                    <a:p>
                      <a:r>
                        <a:rPr lang="en-US" dirty="0">
                          <a:solidFill>
                            <a:schemeClr val="bg1"/>
                          </a:solidFill>
                          <a:latin typeface="Franklin Gothic Medium" panose="020B0603020102020204" pitchFamily="34" charset="0"/>
                        </a:rPr>
                        <a:t>2022 Standards</a:t>
                      </a:r>
                    </a:p>
                  </a:txBody>
                  <a:tcPr>
                    <a:lnB w="12700" cap="flat" cmpd="sng" algn="ctr">
                      <a:noFill/>
                      <a:prstDash val="solid"/>
                      <a:round/>
                      <a:headEnd type="none" w="med" len="med"/>
                      <a:tailEnd type="none" w="med" len="med"/>
                    </a:lnB>
                    <a:solidFill>
                      <a:srgbClr val="767171"/>
                    </a:solidFill>
                  </a:tcPr>
                </a:tc>
                <a:extLst>
                  <a:ext uri="{0D108BD9-81ED-4DB2-BD59-A6C34878D82A}">
                    <a16:rowId xmlns:a16="http://schemas.microsoft.com/office/drawing/2014/main" val="1608478375"/>
                  </a:ext>
                </a:extLst>
              </a:tr>
              <a:tr h="370840">
                <a:tc>
                  <a:txBody>
                    <a:bodyPr/>
                    <a:lstStyle/>
                    <a:p>
                      <a:pPr marL="142518" indent="-28504" defTabSz="912091">
                        <a:buClr>
                          <a:srgbClr val="000000"/>
                        </a:buClr>
                        <a:buNone/>
                        <a:defRPr/>
                      </a:pPr>
                      <a:endParaRPr lang="en-US" sz="1800" b="1"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endParaRPr>
                    </a:p>
                    <a:p>
                      <a:pPr marL="142518" indent="-28504" defTabSz="912091">
                        <a:buClr>
                          <a:srgbClr val="000000"/>
                        </a:buClr>
                        <a:buNone/>
                        <a:defRPr/>
                      </a:pPr>
                      <a:r>
                        <a:rPr lang="en-US" sz="1400" b="0"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rPr>
                        <a:t>7.3 Documented Effectiveness of the PIPS Program – </a:t>
                      </a:r>
                      <a:r>
                        <a:rPr lang="en-US" sz="1400" b="0" dirty="0">
                          <a:solidFill>
                            <a:srgbClr val="FF0000"/>
                          </a:solidFill>
                          <a:latin typeface="Franklin Gothic Medium" panose="020B0603020102020204" pitchFamily="34" charset="0"/>
                          <a:ea typeface="Times New Roman" panose="02020603050405020304" pitchFamily="18" charset="0"/>
                          <a:cs typeface="Times New Roman" panose="02020603050405020304" pitchFamily="18" charset="0"/>
                        </a:rPr>
                        <a:t>Type II</a:t>
                      </a:r>
                    </a:p>
                    <a:p>
                      <a:pPr marL="114014" indent="0" defTabSz="912091">
                        <a:buClr>
                          <a:srgbClr val="000000"/>
                        </a:buClr>
                        <a:buNone/>
                        <a:defRPr/>
                      </a:pPr>
                      <a:endParaRPr lang="en-US" sz="1400" dirty="0">
                        <a:solidFill>
                          <a:srgbClr val="000000"/>
                        </a:solidFill>
                        <a:latin typeface="Franklin Gothic Medium" panose="020B0603020102020204" pitchFamily="34" charset="0"/>
                        <a:ea typeface="Times New Roman" panose="02020603050405020304" pitchFamily="18" charset="0"/>
                        <a:cs typeface="Times New Roman" panose="02020603050405020304" pitchFamily="18" charset="0"/>
                      </a:endParaRPr>
                    </a:p>
                    <a:p>
                      <a:pPr marL="114014" indent="0" defTabSz="912091">
                        <a:buClr>
                          <a:srgbClr val="000000"/>
                        </a:buClr>
                        <a:buNone/>
                        <a:defRPr/>
                      </a:pPr>
                      <a:r>
                        <a:rPr lang="en-US" sz="1400" dirty="0">
                          <a:solidFill>
                            <a:srgbClr val="000000"/>
                          </a:solidFill>
                          <a:latin typeface="+mn-lt"/>
                          <a:ea typeface="Times New Roman" panose="02020603050405020304" pitchFamily="18" charset="0"/>
                          <a:cs typeface="Times New Roman" panose="02020603050405020304" pitchFamily="18" charset="0"/>
                        </a:rPr>
                        <a:t>All trauma centers must have documented evidence of </a:t>
                      </a:r>
                      <a:r>
                        <a:rPr lang="en-US" sz="1400" u="sng" dirty="0">
                          <a:solidFill>
                            <a:srgbClr val="000000"/>
                          </a:solidFill>
                          <a:latin typeface="+mn-lt"/>
                          <a:ea typeface="Times New Roman" panose="02020603050405020304" pitchFamily="18" charset="0"/>
                          <a:cs typeface="Times New Roman" panose="02020603050405020304" pitchFamily="18" charset="0"/>
                        </a:rPr>
                        <a:t>event identification</a:t>
                      </a:r>
                      <a:r>
                        <a:rPr lang="en-US" sz="1400" dirty="0">
                          <a:solidFill>
                            <a:srgbClr val="000000"/>
                          </a:solidFill>
                          <a:latin typeface="+mn-lt"/>
                          <a:ea typeface="Times New Roman" panose="02020603050405020304" pitchFamily="18" charset="0"/>
                          <a:cs typeface="Times New Roman" panose="02020603050405020304" pitchFamily="18" charset="0"/>
                        </a:rPr>
                        <a:t>; effective use of audit filters; demonstrated </a:t>
                      </a:r>
                      <a:r>
                        <a:rPr lang="en-US" sz="1400" u="sng" dirty="0">
                          <a:solidFill>
                            <a:srgbClr val="000000"/>
                          </a:solidFill>
                          <a:latin typeface="+mn-lt"/>
                          <a:ea typeface="Times New Roman" panose="02020603050405020304" pitchFamily="18" charset="0"/>
                          <a:cs typeface="Times New Roman" panose="02020603050405020304" pitchFamily="18" charset="0"/>
                        </a:rPr>
                        <a:t>loop closure</a:t>
                      </a:r>
                      <a:r>
                        <a:rPr lang="en-US" sz="1400" dirty="0">
                          <a:solidFill>
                            <a:srgbClr val="000000"/>
                          </a:solidFill>
                          <a:latin typeface="+mn-lt"/>
                          <a:ea typeface="Times New Roman" panose="02020603050405020304" pitchFamily="18" charset="0"/>
                          <a:cs typeface="Times New Roman" panose="02020603050405020304" pitchFamily="18" charset="0"/>
                        </a:rPr>
                        <a:t>; attempts at </a:t>
                      </a:r>
                      <a:r>
                        <a:rPr lang="en-US" sz="1400" u="sng" dirty="0">
                          <a:solidFill>
                            <a:srgbClr val="000000"/>
                          </a:solidFill>
                          <a:latin typeface="+mn-lt"/>
                          <a:ea typeface="Times New Roman" panose="02020603050405020304" pitchFamily="18" charset="0"/>
                          <a:cs typeface="Times New Roman" panose="02020603050405020304" pitchFamily="18" charset="0"/>
                        </a:rPr>
                        <a:t>corrective action plans</a:t>
                      </a:r>
                      <a:r>
                        <a:rPr lang="en-US" sz="1400" dirty="0">
                          <a:solidFill>
                            <a:srgbClr val="000000"/>
                          </a:solidFill>
                          <a:latin typeface="+mn-lt"/>
                          <a:ea typeface="Times New Roman" panose="02020603050405020304" pitchFamily="18" charset="0"/>
                          <a:cs typeface="Times New Roman" panose="02020603050405020304" pitchFamily="18" charset="0"/>
                        </a:rPr>
                        <a:t>; and strategies for sustained improvement measured over time. </a:t>
                      </a:r>
                    </a:p>
                    <a:p>
                      <a:pPr marL="114014" indent="0" defTabSz="912091">
                        <a:buClr>
                          <a:srgbClr val="000000"/>
                        </a:buClr>
                        <a:buNone/>
                        <a:defRPr/>
                      </a:pPr>
                      <a:endParaRPr lang="en-US" sz="1400" dirty="0">
                        <a:solidFill>
                          <a:srgbClr val="000000"/>
                        </a:solidFill>
                        <a:latin typeface="+mn-lt"/>
                        <a:cs typeface="Times New Roman" panose="02020603050405020304" pitchFamily="18" charset="0"/>
                      </a:endParaRPr>
                    </a:p>
                    <a:p>
                      <a:pPr marL="114014" indent="0" defTabSz="912091">
                        <a:buClr>
                          <a:srgbClr val="000000"/>
                        </a:buClr>
                        <a:buNone/>
                        <a:defRPr/>
                      </a:pPr>
                      <a:r>
                        <a:rPr lang="en-US" sz="1400" dirty="0">
                          <a:solidFill>
                            <a:srgbClr val="000000"/>
                          </a:solidFill>
                          <a:latin typeface="+mn-lt"/>
                          <a:cs typeface="Times New Roman" panose="02020603050405020304" pitchFamily="18" charset="0"/>
                        </a:rPr>
                        <a:t>Includes: </a:t>
                      </a:r>
                    </a:p>
                    <a:p>
                      <a:pPr marL="114014" indent="0" defTabSz="912091">
                        <a:buClr>
                          <a:srgbClr val="000000"/>
                        </a:buClr>
                        <a:buNone/>
                        <a:defRPr/>
                      </a:pPr>
                      <a:endParaRPr lang="en-US" sz="1400" dirty="0">
                        <a:solidFill>
                          <a:srgbClr val="000000"/>
                        </a:solidFill>
                        <a:latin typeface="+mn-lt"/>
                        <a:cs typeface="Times New Roman" panose="02020603050405020304" pitchFamily="18" charset="0"/>
                      </a:endParaRPr>
                    </a:p>
                    <a:p>
                      <a:pPr marL="399764" indent="-285750" defTabSz="912091">
                        <a:buClr>
                          <a:srgbClr val="000000"/>
                        </a:buClr>
                        <a:buFont typeface="Wingdings" pitchFamily="2" charset="2"/>
                        <a:buChar char="§"/>
                        <a:defRPr/>
                      </a:pPr>
                      <a:r>
                        <a:rPr lang="en-US" sz="1400" dirty="0">
                          <a:solidFill>
                            <a:srgbClr val="000000"/>
                          </a:solidFill>
                          <a:latin typeface="+mn-lt"/>
                          <a:cs typeface="Times New Roman" panose="02020603050405020304" pitchFamily="18" charset="0"/>
                        </a:rPr>
                        <a:t>Peer review minutes</a:t>
                      </a:r>
                    </a:p>
                    <a:p>
                      <a:pPr marL="399764" indent="-285750" defTabSz="912091">
                        <a:buClr>
                          <a:srgbClr val="000000"/>
                        </a:buClr>
                        <a:buFont typeface="Wingdings" pitchFamily="2" charset="2"/>
                        <a:buChar char="§"/>
                        <a:defRPr/>
                      </a:pPr>
                      <a:r>
                        <a:rPr lang="en-US" sz="1400" dirty="0">
                          <a:solidFill>
                            <a:srgbClr val="000000"/>
                          </a:solidFill>
                          <a:latin typeface="+mn-lt"/>
                          <a:cs typeface="Times New Roman" panose="02020603050405020304" pitchFamily="18" charset="0"/>
                        </a:rPr>
                        <a:t>Loop closure documentation (ex. PDSA)</a:t>
                      </a:r>
                    </a:p>
                    <a:p>
                      <a:pPr marL="399764" indent="-285750" defTabSz="912091">
                        <a:buClr>
                          <a:srgbClr val="000000"/>
                        </a:buClr>
                        <a:buFont typeface="Wingdings" pitchFamily="2" charset="2"/>
                        <a:buChar char="§"/>
                        <a:defRPr/>
                      </a:pPr>
                      <a:r>
                        <a:rPr lang="en-US" sz="1400" dirty="0">
                          <a:solidFill>
                            <a:srgbClr val="000000"/>
                          </a:solidFill>
                          <a:latin typeface="+mn-lt"/>
                          <a:cs typeface="Times New Roman" panose="02020603050405020304" pitchFamily="18" charset="0"/>
                        </a:rPr>
                        <a:t>Monitoring of event rates (dashboards)</a:t>
                      </a:r>
                    </a:p>
                    <a:p>
                      <a:pPr marL="399764" indent="-285750" defTabSz="912091">
                        <a:buClr>
                          <a:srgbClr val="000000"/>
                        </a:buClr>
                        <a:buFont typeface="Wingdings" pitchFamily="2" charset="2"/>
                        <a:buChar char="§"/>
                        <a:defRPr/>
                      </a:pPr>
                      <a:r>
                        <a:rPr lang="en-US" sz="1400" dirty="0">
                          <a:solidFill>
                            <a:srgbClr val="000000"/>
                          </a:solidFill>
                          <a:latin typeface="+mn-lt"/>
                          <a:cs typeface="Times New Roman" panose="02020603050405020304" pitchFamily="18" charset="0"/>
                        </a:rPr>
                        <a:t>OPPE</a:t>
                      </a:r>
                    </a:p>
                    <a:p>
                      <a:pPr marL="399764" indent="-285750" defTabSz="912091">
                        <a:buClr>
                          <a:srgbClr val="000000"/>
                        </a:buClr>
                        <a:buFont typeface="Wingdings" pitchFamily="2" charset="2"/>
                        <a:buChar char="§"/>
                        <a:defRPr/>
                      </a:pPr>
                      <a:r>
                        <a:rPr lang="en-US" sz="1400" dirty="0">
                          <a:solidFill>
                            <a:srgbClr val="000000"/>
                          </a:solidFill>
                          <a:latin typeface="+mn-lt"/>
                          <a:cs typeface="Times New Roman" panose="02020603050405020304" pitchFamily="18" charset="0"/>
                        </a:rPr>
                        <a:t>Benchmarking reports (TQIP)</a:t>
                      </a:r>
                      <a:endParaRPr lang="en-US" sz="1400" dirty="0">
                        <a:solidFill>
                          <a:srgbClr val="000000"/>
                        </a:solidFill>
                        <a:latin typeface="+mn-lt"/>
                      </a:endParaRPr>
                    </a:p>
                    <a:p>
                      <a:endParaRPr lang="en-US" dirty="0">
                        <a:latin typeface="Franklin Gothic Medium" panose="020B06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160253"/>
                  </a:ext>
                </a:extLst>
              </a:tr>
            </a:tbl>
          </a:graphicData>
        </a:graphic>
      </p:graphicFrame>
    </p:spTree>
    <p:extLst>
      <p:ext uri="{BB962C8B-B14F-4D97-AF65-F5344CB8AC3E}">
        <p14:creationId xmlns:p14="http://schemas.microsoft.com/office/powerpoint/2010/main" val="2388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F18B1-398C-ECAA-8FDA-36DDB7A64B9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59946FC-D4D8-D5BB-ED5B-289A01D0F281}"/>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How to document loop closure</a:t>
            </a:r>
          </a:p>
        </p:txBody>
      </p:sp>
      <p:sp>
        <p:nvSpPr>
          <p:cNvPr id="3" name="Content Placeholder 7">
            <a:extLst>
              <a:ext uri="{FF2B5EF4-FFF2-40B4-BE49-F238E27FC236}">
                <a16:creationId xmlns:a16="http://schemas.microsoft.com/office/drawing/2014/main" id="{F2A9A2B8-9021-C007-71EC-1DD9C17E5B8C}"/>
              </a:ext>
            </a:extLst>
          </p:cNvPr>
          <p:cNvSpPr txBox="1">
            <a:spLocks/>
          </p:cNvSpPr>
          <p:nvPr/>
        </p:nvSpPr>
        <p:spPr>
          <a:xfrm>
            <a:off x="975519" y="1600200"/>
            <a:ext cx="10210800" cy="4953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Font typeface="Arial" pitchFamily="34" charset="0"/>
              <a:buNone/>
            </a:pPr>
            <a:r>
              <a:rPr lang="en-US" sz="1800" dirty="0">
                <a:solidFill>
                  <a:srgbClr val="C87137"/>
                </a:solidFill>
                <a:latin typeface="Franklin Gothic Medium" panose="020B0603020102020204" pitchFamily="34" charset="0"/>
                <a:cs typeface="Calibri Light" panose="020F0302020204030204" pitchFamily="34" charset="0"/>
              </a:rPr>
              <a:t>What is loop closure? </a:t>
            </a:r>
            <a:r>
              <a:rPr lang="en-US" sz="1800" i="1" dirty="0">
                <a:latin typeface="Franklin Gothic Medium" panose="020B0603020102020204" pitchFamily="34" charset="0"/>
                <a:cs typeface="Calibri Light" panose="020F0302020204030204" pitchFamily="34" charset="0"/>
              </a:rPr>
              <a:t>Evidence demonstrating that the identified problem has been resolved.</a:t>
            </a:r>
          </a:p>
          <a:p>
            <a:pPr lvl="1">
              <a:lnSpc>
                <a:spcPct val="120000"/>
              </a:lnSpc>
              <a:spcBef>
                <a:spcPts val="0"/>
              </a:spcBef>
            </a:pPr>
            <a:endParaRPr lang="en-US" sz="1200" dirty="0">
              <a:latin typeface="Franklin Gothic Medium" panose="020B0603020102020204" pitchFamily="34" charset="0"/>
              <a:cs typeface="Calibri Light" panose="020F0302020204030204" pitchFamily="34" charset="0"/>
            </a:endParaRPr>
          </a:p>
          <a:p>
            <a:pPr marL="0" lvl="1" indent="0">
              <a:lnSpc>
                <a:spcPct val="120000"/>
              </a:lnSpc>
              <a:spcBef>
                <a:spcPts val="0"/>
              </a:spcBef>
              <a:buFont typeface="Arial" pitchFamily="34" charset="0"/>
              <a:buNone/>
            </a:pPr>
            <a:r>
              <a:rPr lang="en-US" sz="1400" u="sng" dirty="0">
                <a:cs typeface="Calibri Light" panose="020F0302020204030204" pitchFamily="34" charset="0"/>
              </a:rPr>
              <a:t>Example:</a:t>
            </a:r>
            <a:r>
              <a:rPr lang="en-US" sz="1400" dirty="0">
                <a:cs typeface="Calibri Light" panose="020F0302020204030204" pitchFamily="34" charset="0"/>
              </a:rPr>
              <a:t> 72y M s/p GLF. Per EMS, pt lethargic with vomit around face. Cold to touch. Arrives in the ED without a trauma team activation. Adm to ICU with SDH and multiple rib fractures. Develops respiratory failure requiring intubation. Trauma and Neurosurgery consulted after admission.</a:t>
            </a:r>
          </a:p>
          <a:p>
            <a:pPr marL="0" lvl="1" indent="0">
              <a:lnSpc>
                <a:spcPct val="120000"/>
              </a:lnSpc>
              <a:spcBef>
                <a:spcPts val="0"/>
              </a:spcBef>
              <a:buFont typeface="Arial" pitchFamily="34" charset="0"/>
              <a:buNone/>
            </a:pPr>
            <a:endParaRPr lang="en-US" sz="1000" dirty="0">
              <a:cs typeface="Calibri Light" panose="020F0302020204030204" pitchFamily="34" charset="0"/>
            </a:endParaRPr>
          </a:p>
          <a:p>
            <a:pPr marL="0" lvl="1" indent="0">
              <a:lnSpc>
                <a:spcPct val="120000"/>
              </a:lnSpc>
              <a:spcBef>
                <a:spcPts val="0"/>
              </a:spcBef>
              <a:buFont typeface="Arial" pitchFamily="34" charset="0"/>
              <a:buNone/>
            </a:pPr>
            <a:r>
              <a:rPr lang="en-US" sz="1400" u="sng" dirty="0">
                <a:cs typeface="Calibri Light" panose="020F0302020204030204" pitchFamily="34" charset="0"/>
              </a:rPr>
              <a:t>Problem(s) to solve (OFI): </a:t>
            </a:r>
          </a:p>
          <a:p>
            <a:pPr marL="174188" lvl="1" indent="-174188">
              <a:lnSpc>
                <a:spcPct val="120000"/>
              </a:lnSpc>
              <a:spcBef>
                <a:spcPts val="0"/>
              </a:spcBef>
            </a:pPr>
            <a:r>
              <a:rPr lang="en-US" sz="1400" dirty="0">
                <a:cs typeface="Calibri Light" panose="020F0302020204030204" pitchFamily="34" charset="0"/>
              </a:rPr>
              <a:t>Earlier surgical intervention</a:t>
            </a:r>
          </a:p>
          <a:p>
            <a:pPr marL="174188" lvl="1" indent="-174188">
              <a:lnSpc>
                <a:spcPct val="120000"/>
              </a:lnSpc>
              <a:spcBef>
                <a:spcPts val="0"/>
              </a:spcBef>
            </a:pPr>
            <a:r>
              <a:rPr lang="en-US" sz="1400" dirty="0">
                <a:cs typeface="Calibri Light" panose="020F0302020204030204" pitchFamily="34" charset="0"/>
              </a:rPr>
              <a:t>Earlier and more aggressive pulmonary hygiene</a:t>
            </a:r>
          </a:p>
          <a:p>
            <a:pPr marL="285036" lvl="1" indent="-285036">
              <a:lnSpc>
                <a:spcPct val="120000"/>
              </a:lnSpc>
              <a:spcBef>
                <a:spcPts val="0"/>
              </a:spcBef>
            </a:pPr>
            <a:endParaRPr lang="en-US" sz="1000" dirty="0">
              <a:cs typeface="Calibri Light" panose="020F0302020204030204" pitchFamily="34" charset="0"/>
            </a:endParaRPr>
          </a:p>
          <a:p>
            <a:pPr marL="0" lvl="1" indent="0">
              <a:lnSpc>
                <a:spcPct val="120000"/>
              </a:lnSpc>
              <a:spcBef>
                <a:spcPts val="0"/>
              </a:spcBef>
              <a:buFont typeface="Arial" pitchFamily="34" charset="0"/>
              <a:buNone/>
            </a:pPr>
            <a:r>
              <a:rPr lang="en-US" sz="1400" u="sng" dirty="0">
                <a:cs typeface="Calibri Light" panose="020F0302020204030204" pitchFamily="34" charset="0"/>
              </a:rPr>
              <a:t>Action plan:</a:t>
            </a:r>
            <a:r>
              <a:rPr lang="en-US" sz="1400" dirty="0">
                <a:cs typeface="Calibri Light" panose="020F0302020204030204" pitchFamily="34" charset="0"/>
              </a:rPr>
              <a:t> </a:t>
            </a:r>
          </a:p>
          <a:p>
            <a:pPr marL="174188" lvl="1" indent="-174188">
              <a:lnSpc>
                <a:spcPct val="120000"/>
              </a:lnSpc>
              <a:spcBef>
                <a:spcPts val="0"/>
              </a:spcBef>
            </a:pPr>
            <a:r>
              <a:rPr lang="en-US" sz="1400" dirty="0">
                <a:cs typeface="Calibri Light" panose="020F0302020204030204" pitchFamily="34" charset="0"/>
              </a:rPr>
              <a:t>Revise trauma team activation criteria to include geriatric injuries with AMS from baseline</a:t>
            </a:r>
          </a:p>
          <a:p>
            <a:pPr marL="174188" lvl="1" indent="-174188">
              <a:lnSpc>
                <a:spcPct val="120000"/>
              </a:lnSpc>
              <a:spcBef>
                <a:spcPts val="0"/>
              </a:spcBef>
            </a:pPr>
            <a:r>
              <a:rPr lang="en-US" sz="1400" dirty="0">
                <a:cs typeface="Calibri Light" panose="020F0302020204030204" pitchFamily="34" charset="0"/>
              </a:rPr>
              <a:t>Review/revise/implement pulmonary hygiene order set</a:t>
            </a:r>
          </a:p>
          <a:p>
            <a:pPr marL="0" lvl="1" indent="0">
              <a:lnSpc>
                <a:spcPct val="120000"/>
              </a:lnSpc>
              <a:spcBef>
                <a:spcPts val="0"/>
              </a:spcBef>
              <a:buFont typeface="Arial" pitchFamily="34" charset="0"/>
              <a:buNone/>
            </a:pPr>
            <a:endParaRPr lang="en-US" sz="1000" dirty="0">
              <a:cs typeface="Calibri Light" panose="020F0302020204030204" pitchFamily="34" charset="0"/>
            </a:endParaRPr>
          </a:p>
          <a:p>
            <a:pPr marL="0" lvl="1" indent="0">
              <a:lnSpc>
                <a:spcPct val="120000"/>
              </a:lnSpc>
              <a:spcBef>
                <a:spcPts val="0"/>
              </a:spcBef>
              <a:buFont typeface="Arial" pitchFamily="34" charset="0"/>
              <a:buNone/>
            </a:pPr>
            <a:r>
              <a:rPr lang="en-US" sz="1400" u="sng" dirty="0">
                <a:cs typeface="Calibri Light" panose="020F0302020204030204" pitchFamily="34" charset="0"/>
              </a:rPr>
              <a:t>Loop closure: </a:t>
            </a:r>
          </a:p>
          <a:p>
            <a:pPr marL="174188" lvl="1" indent="-174188">
              <a:lnSpc>
                <a:spcPct val="120000"/>
              </a:lnSpc>
              <a:spcBef>
                <a:spcPts val="0"/>
              </a:spcBef>
            </a:pPr>
            <a:r>
              <a:rPr lang="en-US" sz="1400" dirty="0">
                <a:cs typeface="Calibri Light" panose="020F0302020204030204" pitchFamily="34" charset="0"/>
              </a:rPr>
              <a:t>“Since revision of TTA criteria go-live on Nov. 22, 2023, there have been 14 geriatric patients with AMS meeting trauma team activation criteria. 12 out of 14 patients received timely surgical evaluations (86% improvement)” </a:t>
            </a:r>
          </a:p>
          <a:p>
            <a:pPr marL="174188" lvl="1" indent="-174188">
              <a:lnSpc>
                <a:spcPct val="120000"/>
              </a:lnSpc>
              <a:spcBef>
                <a:spcPts val="0"/>
              </a:spcBef>
            </a:pPr>
            <a:r>
              <a:rPr lang="en-US" sz="1400" dirty="0">
                <a:cs typeface="Calibri Light" panose="020F0302020204030204" pitchFamily="34" charset="0"/>
              </a:rPr>
              <a:t>“Since go-live of pulmonary hygiene order set on Dec 10, 2023, the incidence of respiratory failure requiring intubation has decreased from 12 cases to 3 cases (75% improvement)”</a:t>
            </a:r>
            <a:endParaRPr lang="en-US" sz="1400" u="sng" dirty="0">
              <a:cs typeface="Calibri Light" panose="020F0302020204030204" pitchFamily="34" charset="0"/>
            </a:endParaRPr>
          </a:p>
          <a:p>
            <a:pPr marL="0" lvl="1" indent="0">
              <a:buFont typeface="Arial" pitchFamily="34" charset="0"/>
              <a:buNone/>
            </a:pPr>
            <a:endParaRPr lang="en-US" sz="1400" dirty="0">
              <a:latin typeface="Franklin Gothic Medium" panose="020B0603020102020204" pitchFamily="34" charset="0"/>
              <a:cs typeface="Calibri Light" panose="020F0302020204030204" pitchFamily="34" charset="0"/>
            </a:endParaRPr>
          </a:p>
        </p:txBody>
      </p:sp>
    </p:spTree>
    <p:extLst>
      <p:ext uri="{BB962C8B-B14F-4D97-AF65-F5344CB8AC3E}">
        <p14:creationId xmlns:p14="http://schemas.microsoft.com/office/powerpoint/2010/main" val="383206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fade">
                                      <p:cBhvr>
                                        <p:cTn id="4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8CA028-972E-5A86-9C61-A1B4FF6C749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479144F-3D61-ABB1-6ADE-4F50185D01AA}"/>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How to document measures of compliance</a:t>
            </a:r>
          </a:p>
        </p:txBody>
      </p:sp>
      <p:sp>
        <p:nvSpPr>
          <p:cNvPr id="2" name="Content Placeholder 5">
            <a:extLst>
              <a:ext uri="{FF2B5EF4-FFF2-40B4-BE49-F238E27FC236}">
                <a16:creationId xmlns:a16="http://schemas.microsoft.com/office/drawing/2014/main" id="{4CE1C95C-71A5-C756-35EC-1F383AA6861A}"/>
              </a:ext>
            </a:extLst>
          </p:cNvPr>
          <p:cNvSpPr txBox="1">
            <a:spLocks/>
          </p:cNvSpPr>
          <p:nvPr/>
        </p:nvSpPr>
        <p:spPr>
          <a:xfrm>
            <a:off x="975519" y="1485278"/>
            <a:ext cx="10030944" cy="5372721"/>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0"/>
              </a:spcBef>
            </a:pPr>
            <a:r>
              <a:rPr lang="en-US" sz="1400" dirty="0">
                <a:solidFill>
                  <a:schemeClr val="tx1"/>
                </a:solidFill>
                <a:latin typeface="Franklin Gothic Medium" panose="020B0603020102020204" pitchFamily="34" charset="0"/>
                <a:cs typeface="Calibri Light" panose="020F0302020204030204" pitchFamily="34" charset="0"/>
              </a:rPr>
              <a:t>4.15 IR for hemorrhage control</a:t>
            </a:r>
          </a:p>
          <a:p>
            <a:pPr marL="729691" lvl="1" indent="-273634" algn="l">
              <a:lnSpc>
                <a:spcPct val="120000"/>
              </a:lnSpc>
              <a:spcBef>
                <a:spcPts val="0"/>
              </a:spcBef>
            </a:pPr>
            <a:r>
              <a:rPr lang="en-US" sz="1200" dirty="0">
                <a:solidFill>
                  <a:schemeClr val="tx1"/>
                </a:solidFill>
                <a:cs typeface="Calibri Light" panose="020F0302020204030204" pitchFamily="34" charset="0"/>
              </a:rPr>
              <a:t>Start time captured in the registry if patient receives PRBC or whole blood within first 4 hours</a:t>
            </a:r>
          </a:p>
          <a:p>
            <a:pPr marL="729691" lvl="1" indent="-273634" algn="l">
              <a:lnSpc>
                <a:spcPct val="120000"/>
              </a:lnSpc>
              <a:spcBef>
                <a:spcPts val="0"/>
              </a:spcBef>
            </a:pPr>
            <a:r>
              <a:rPr lang="en-US" sz="1200" dirty="0">
                <a:solidFill>
                  <a:schemeClr val="tx1"/>
                </a:solidFill>
                <a:cs typeface="Calibri Light" panose="020F0302020204030204" pitchFamily="34" charset="0"/>
              </a:rPr>
              <a:t>Time interval between </a:t>
            </a:r>
            <a:r>
              <a:rPr lang="en-US" sz="1200" b="1" dirty="0">
                <a:solidFill>
                  <a:schemeClr val="tx1"/>
                </a:solidFill>
                <a:cs typeface="Calibri Light" panose="020F0302020204030204" pitchFamily="34" charset="0"/>
              </a:rPr>
              <a:t>request</a:t>
            </a:r>
            <a:r>
              <a:rPr lang="en-US" sz="1200" dirty="0">
                <a:solidFill>
                  <a:schemeClr val="tx1"/>
                </a:solidFill>
                <a:cs typeface="Calibri Light" panose="020F0302020204030204" pitchFamily="34" charset="0"/>
              </a:rPr>
              <a:t> (trauma flowsheet, trauma surgeon note, call service time stamp, EHR order time, paging system log, etc.) and </a:t>
            </a:r>
            <a:r>
              <a:rPr lang="en-US" sz="1200" b="1" dirty="0">
                <a:solidFill>
                  <a:schemeClr val="tx1"/>
                </a:solidFill>
                <a:cs typeface="Calibri Light" panose="020F0302020204030204" pitchFamily="34" charset="0"/>
              </a:rPr>
              <a:t>arterial puncture </a:t>
            </a:r>
            <a:r>
              <a:rPr lang="en-US" sz="1200" dirty="0">
                <a:solidFill>
                  <a:schemeClr val="tx1"/>
                </a:solidFill>
                <a:cs typeface="Calibri Light" panose="020F0302020204030204" pitchFamily="34" charset="0"/>
              </a:rPr>
              <a:t>(procedure note)</a:t>
            </a:r>
          </a:p>
          <a:p>
            <a:pPr marL="729691" lvl="1" indent="-273634" algn="l">
              <a:lnSpc>
                <a:spcPct val="120000"/>
              </a:lnSpc>
              <a:spcBef>
                <a:spcPts val="0"/>
              </a:spcBef>
            </a:pPr>
            <a:r>
              <a:rPr lang="en-US" sz="1200" dirty="0">
                <a:solidFill>
                  <a:schemeClr val="tx1"/>
                </a:solidFill>
                <a:cs typeface="Calibri Light" panose="020F0302020204030204" pitchFamily="34" charset="0"/>
              </a:rPr>
              <a:t>Dashboard: Total number of hemorrhage cases requiring IR </a:t>
            </a:r>
            <a:r>
              <a:rPr lang="en-US" sz="1200" i="1" dirty="0">
                <a:solidFill>
                  <a:schemeClr val="tx1"/>
                </a:solidFill>
                <a:cs typeface="Calibri Light" panose="020F0302020204030204" pitchFamily="34" charset="0"/>
              </a:rPr>
              <a:t>[denominator] </a:t>
            </a:r>
            <a:r>
              <a:rPr lang="en-US" sz="1200" dirty="0">
                <a:solidFill>
                  <a:schemeClr val="tx1"/>
                </a:solidFill>
                <a:cs typeface="Calibri Light" panose="020F0302020204030204" pitchFamily="34" charset="0"/>
              </a:rPr>
              <a:t>divided by the number of cases within 60 mins (time of request to needle time) </a:t>
            </a:r>
            <a:r>
              <a:rPr lang="en-US" sz="1200" i="1" dirty="0">
                <a:solidFill>
                  <a:schemeClr val="tx1"/>
                </a:solidFill>
                <a:cs typeface="Calibri Light" panose="020F0302020204030204" pitchFamily="34" charset="0"/>
              </a:rPr>
              <a:t>[numerator]</a:t>
            </a:r>
          </a:p>
          <a:p>
            <a:pPr marL="456057" lvl="1" algn="l">
              <a:lnSpc>
                <a:spcPct val="120000"/>
              </a:lnSpc>
              <a:spcBef>
                <a:spcPts val="0"/>
              </a:spcBef>
            </a:pPr>
            <a:endParaRPr lang="en-US" sz="1200" i="1" dirty="0">
              <a:solidFill>
                <a:schemeClr val="tx1"/>
              </a:solidFill>
              <a:latin typeface="Franklin Gothic Medium" panose="020B0603020102020204" pitchFamily="34" charset="0"/>
              <a:cs typeface="Calibri Light" panose="020F0302020204030204" pitchFamily="34" charset="0"/>
            </a:endParaRPr>
          </a:p>
          <a:p>
            <a:pPr algn="l">
              <a:lnSpc>
                <a:spcPct val="120000"/>
              </a:lnSpc>
              <a:spcBef>
                <a:spcPts val="0"/>
              </a:spcBef>
            </a:pPr>
            <a:r>
              <a:rPr lang="en-US" sz="1400" dirty="0">
                <a:solidFill>
                  <a:schemeClr val="tx1"/>
                </a:solidFill>
                <a:latin typeface="Franklin Gothic Medium" panose="020B0603020102020204" pitchFamily="34" charset="0"/>
                <a:cs typeface="Calibri Light" panose="020F0302020204030204" pitchFamily="34" charset="0"/>
              </a:rPr>
              <a:t>Emergent response times (NS, Ortho, trauma)</a:t>
            </a:r>
          </a:p>
          <a:p>
            <a:pPr marL="729691" lvl="1" indent="-273634" algn="l">
              <a:lnSpc>
                <a:spcPct val="120000"/>
              </a:lnSpc>
              <a:spcBef>
                <a:spcPts val="0"/>
              </a:spcBef>
            </a:pPr>
            <a:r>
              <a:rPr lang="en-US" sz="1200" b="1" dirty="0">
                <a:solidFill>
                  <a:schemeClr val="tx1"/>
                </a:solidFill>
                <a:cs typeface="Calibri Light" panose="020F0302020204030204" pitchFamily="34" charset="0"/>
              </a:rPr>
              <a:t>5.17</a:t>
            </a:r>
            <a:r>
              <a:rPr lang="en-US" sz="1200" dirty="0">
                <a:solidFill>
                  <a:schemeClr val="tx1"/>
                </a:solidFill>
                <a:cs typeface="Calibri Light" panose="020F0302020204030204" pitchFamily="34" charset="0"/>
              </a:rPr>
              <a:t> A neurosurgery resident or APP may act as a consultant as long as there is documented communication with the neurosurgery attending, even at night</a:t>
            </a:r>
          </a:p>
          <a:p>
            <a:pPr marL="729691" lvl="1" indent="-273634" algn="l">
              <a:lnSpc>
                <a:spcPct val="120000"/>
              </a:lnSpc>
              <a:spcBef>
                <a:spcPts val="0"/>
              </a:spcBef>
            </a:pPr>
            <a:r>
              <a:rPr lang="en-US" sz="1200" dirty="0">
                <a:solidFill>
                  <a:schemeClr val="tx1"/>
                </a:solidFill>
                <a:cs typeface="Calibri Light" panose="020F0302020204030204" pitchFamily="34" charset="0"/>
              </a:rPr>
              <a:t>Time interval between </a:t>
            </a:r>
            <a:r>
              <a:rPr lang="en-US" sz="1200" b="1" dirty="0">
                <a:solidFill>
                  <a:schemeClr val="tx1"/>
                </a:solidFill>
                <a:cs typeface="Calibri Light" panose="020F0302020204030204" pitchFamily="34" charset="0"/>
              </a:rPr>
              <a:t>request</a:t>
            </a:r>
            <a:r>
              <a:rPr lang="en-US" sz="1200" dirty="0">
                <a:solidFill>
                  <a:schemeClr val="tx1"/>
                </a:solidFill>
                <a:cs typeface="Calibri Light" panose="020F0302020204030204" pitchFamily="34" charset="0"/>
              </a:rPr>
              <a:t> and </a:t>
            </a:r>
            <a:r>
              <a:rPr lang="en-US" sz="1200" b="1" dirty="0">
                <a:solidFill>
                  <a:schemeClr val="tx1"/>
                </a:solidFill>
                <a:cs typeface="Calibri Light" panose="020F0302020204030204" pitchFamily="34" charset="0"/>
              </a:rPr>
              <a:t>evaluation </a:t>
            </a:r>
            <a:r>
              <a:rPr lang="en-US" sz="1200" dirty="0">
                <a:solidFill>
                  <a:schemeClr val="tx1"/>
                </a:solidFill>
                <a:cs typeface="Calibri Light" panose="020F0302020204030204" pitchFamily="34" charset="0"/>
              </a:rPr>
              <a:t>(trauma flowsheet, surgeon note, call service time stamp, paging system log, badge readers, etc.) </a:t>
            </a:r>
          </a:p>
          <a:p>
            <a:pPr marL="729691" lvl="1" indent="-273634" algn="l">
              <a:lnSpc>
                <a:spcPct val="120000"/>
              </a:lnSpc>
              <a:spcBef>
                <a:spcPts val="0"/>
              </a:spcBef>
            </a:pPr>
            <a:r>
              <a:rPr lang="en-US" sz="1200" dirty="0">
                <a:solidFill>
                  <a:schemeClr val="tx1"/>
                </a:solidFill>
                <a:cs typeface="Calibri Light" panose="020F0302020204030204" pitchFamily="34" charset="0"/>
              </a:rPr>
              <a:t>Dashboard: Total number of “emergent criteria” </a:t>
            </a:r>
            <a:r>
              <a:rPr lang="en-US" sz="1200" i="1" dirty="0">
                <a:solidFill>
                  <a:schemeClr val="tx1"/>
                </a:solidFill>
                <a:cs typeface="Calibri Light" panose="020F0302020204030204" pitchFamily="34" charset="0"/>
              </a:rPr>
              <a:t>[denominator] </a:t>
            </a:r>
            <a:r>
              <a:rPr lang="en-US" sz="1200" dirty="0">
                <a:solidFill>
                  <a:schemeClr val="tx1"/>
                </a:solidFill>
                <a:cs typeface="Calibri Light" panose="020F0302020204030204" pitchFamily="34" charset="0"/>
              </a:rPr>
              <a:t>divided by number of times surgeon responded within expected timeframe </a:t>
            </a:r>
            <a:r>
              <a:rPr lang="en-US" sz="1200" i="1" dirty="0">
                <a:solidFill>
                  <a:schemeClr val="tx1"/>
                </a:solidFill>
                <a:cs typeface="Calibri Light" panose="020F0302020204030204" pitchFamily="34" charset="0"/>
              </a:rPr>
              <a:t>[numerator]</a:t>
            </a:r>
          </a:p>
          <a:p>
            <a:pPr marL="456057" lvl="1" algn="l">
              <a:lnSpc>
                <a:spcPct val="120000"/>
              </a:lnSpc>
              <a:spcBef>
                <a:spcPts val="0"/>
              </a:spcBef>
            </a:pPr>
            <a:endParaRPr lang="en-US" sz="1200" i="1" dirty="0">
              <a:solidFill>
                <a:schemeClr val="tx1"/>
              </a:solidFill>
              <a:latin typeface="Franklin Gothic Medium" panose="020B0603020102020204" pitchFamily="34" charset="0"/>
              <a:cs typeface="Calibri Light" panose="020F0302020204030204" pitchFamily="34" charset="0"/>
            </a:endParaRPr>
          </a:p>
          <a:p>
            <a:pPr algn="l">
              <a:lnSpc>
                <a:spcPct val="120000"/>
              </a:lnSpc>
              <a:spcBef>
                <a:spcPts val="0"/>
              </a:spcBef>
            </a:pPr>
            <a:r>
              <a:rPr lang="en-US" sz="1400" dirty="0">
                <a:solidFill>
                  <a:schemeClr val="tx1"/>
                </a:solidFill>
                <a:latin typeface="Franklin Gothic Medium" panose="020B0603020102020204" pitchFamily="34" charset="0"/>
                <a:cs typeface="Calibri Light" panose="020F0302020204030204" pitchFamily="34" charset="0"/>
              </a:rPr>
              <a:t>3.1 OR response times</a:t>
            </a:r>
          </a:p>
          <a:p>
            <a:pPr marL="729691" lvl="1" indent="-273634" algn="l">
              <a:lnSpc>
                <a:spcPct val="120000"/>
              </a:lnSpc>
              <a:spcBef>
                <a:spcPts val="0"/>
              </a:spcBef>
            </a:pPr>
            <a:r>
              <a:rPr lang="en-US" sz="1200" dirty="0">
                <a:solidFill>
                  <a:schemeClr val="tx1"/>
                </a:solidFill>
                <a:cs typeface="Calibri Light" panose="020F0302020204030204" pitchFamily="34" charset="0"/>
              </a:rPr>
              <a:t>OR staffing policy demonstrating an available OR team to meet 15- or 30-minute requirement</a:t>
            </a:r>
          </a:p>
          <a:p>
            <a:pPr marL="729691" lvl="1" indent="-273634" algn="l">
              <a:lnSpc>
                <a:spcPct val="120000"/>
              </a:lnSpc>
              <a:spcBef>
                <a:spcPts val="0"/>
              </a:spcBef>
            </a:pPr>
            <a:r>
              <a:rPr lang="en-US" sz="1200" dirty="0">
                <a:solidFill>
                  <a:schemeClr val="tx1"/>
                </a:solidFill>
                <a:cs typeface="Calibri Light" panose="020F0302020204030204" pitchFamily="34" charset="0"/>
              </a:rPr>
              <a:t>Time interval between </a:t>
            </a:r>
            <a:r>
              <a:rPr lang="en-US" sz="1200" b="1" dirty="0">
                <a:solidFill>
                  <a:schemeClr val="tx1"/>
                </a:solidFill>
                <a:cs typeface="Calibri Light" panose="020F0302020204030204" pitchFamily="34" charset="0"/>
              </a:rPr>
              <a:t>notification</a:t>
            </a:r>
            <a:r>
              <a:rPr lang="en-US" sz="1200" dirty="0">
                <a:solidFill>
                  <a:schemeClr val="tx1"/>
                </a:solidFill>
                <a:cs typeface="Calibri Light" panose="020F0302020204030204" pitchFamily="34" charset="0"/>
              </a:rPr>
              <a:t> and </a:t>
            </a:r>
            <a:r>
              <a:rPr lang="en-US" sz="1200" b="1" dirty="0">
                <a:solidFill>
                  <a:schemeClr val="tx1"/>
                </a:solidFill>
                <a:cs typeface="Calibri Light" panose="020F0302020204030204" pitchFamily="34" charset="0"/>
              </a:rPr>
              <a:t>response</a:t>
            </a:r>
            <a:r>
              <a:rPr lang="en-US" sz="1200" dirty="0">
                <a:solidFill>
                  <a:schemeClr val="tx1"/>
                </a:solidFill>
                <a:cs typeface="Calibri Light" panose="020F0302020204030204" pitchFamily="34" charset="0"/>
              </a:rPr>
              <a:t> (must be staffed and available, aka open and ready for a patient) </a:t>
            </a:r>
          </a:p>
          <a:p>
            <a:pPr marL="729691" lvl="1" indent="-273634" algn="l">
              <a:lnSpc>
                <a:spcPct val="120000"/>
              </a:lnSpc>
              <a:spcBef>
                <a:spcPts val="0"/>
              </a:spcBef>
            </a:pPr>
            <a:r>
              <a:rPr lang="en-US" sz="1200" dirty="0">
                <a:solidFill>
                  <a:schemeClr val="tx1"/>
                </a:solidFill>
                <a:cs typeface="Calibri Light" panose="020F0302020204030204" pitchFamily="34" charset="0"/>
              </a:rPr>
              <a:t>This can be documented with a logbook, an electronic medical record, or a badge swipe. Some EHRs include “OR request time” </a:t>
            </a:r>
          </a:p>
          <a:p>
            <a:pPr marL="729691" lvl="1" indent="-273634" algn="l">
              <a:lnSpc>
                <a:spcPct val="120000"/>
              </a:lnSpc>
              <a:spcBef>
                <a:spcPts val="0"/>
              </a:spcBef>
            </a:pPr>
            <a:r>
              <a:rPr lang="en-US" sz="1200" dirty="0">
                <a:solidFill>
                  <a:schemeClr val="tx1"/>
                </a:solidFill>
                <a:cs typeface="Calibri Light" panose="020F0302020204030204" pitchFamily="34" charset="0"/>
              </a:rPr>
              <a:t>Dashboard: Total number of Class A emergent OR cases </a:t>
            </a:r>
            <a:r>
              <a:rPr lang="en-US" sz="1200" i="1" dirty="0">
                <a:solidFill>
                  <a:schemeClr val="tx1"/>
                </a:solidFill>
                <a:cs typeface="Calibri Light" panose="020F0302020204030204" pitchFamily="34" charset="0"/>
              </a:rPr>
              <a:t>[denominator]</a:t>
            </a:r>
            <a:r>
              <a:rPr lang="en-US" sz="1200" dirty="0">
                <a:solidFill>
                  <a:schemeClr val="tx1"/>
                </a:solidFill>
                <a:cs typeface="Calibri Light" panose="020F0302020204030204" pitchFamily="34" charset="0"/>
              </a:rPr>
              <a:t> divided by number of times OR is ready within expected timeframe </a:t>
            </a:r>
            <a:r>
              <a:rPr lang="en-US" sz="1200" i="1" dirty="0">
                <a:solidFill>
                  <a:schemeClr val="tx1"/>
                </a:solidFill>
                <a:cs typeface="Calibri Light" panose="020F0302020204030204" pitchFamily="34" charset="0"/>
              </a:rPr>
              <a:t>[numerator]</a:t>
            </a:r>
          </a:p>
          <a:p>
            <a:pPr marL="729691" lvl="1" indent="-273634" algn="l">
              <a:lnSpc>
                <a:spcPct val="120000"/>
              </a:lnSpc>
              <a:spcBef>
                <a:spcPts val="0"/>
              </a:spcBef>
            </a:pPr>
            <a:endParaRPr lang="en-US" sz="1200" i="1" dirty="0">
              <a:solidFill>
                <a:schemeClr val="tx1"/>
              </a:solidFill>
              <a:cs typeface="Calibri Light" panose="020F0302020204030204" pitchFamily="34" charset="0"/>
            </a:endParaRPr>
          </a:p>
          <a:p>
            <a:pPr marL="7938" lvl="1" algn="l">
              <a:lnSpc>
                <a:spcPct val="120000"/>
              </a:lnSpc>
              <a:spcBef>
                <a:spcPts val="0"/>
              </a:spcBef>
            </a:pPr>
            <a:r>
              <a:rPr lang="en-US" sz="1400" dirty="0">
                <a:solidFill>
                  <a:srgbClr val="C87137"/>
                </a:solidFill>
                <a:latin typeface="Franklin Gothic Medium" panose="020B0603020102020204" pitchFamily="34" charset="0"/>
                <a:cs typeface="Calibri Light" panose="020F0302020204030204" pitchFamily="34" charset="0"/>
              </a:rPr>
              <a:t>“For the OR availability standard, does the patient need to be in the OR within 15 minutes?”</a:t>
            </a:r>
          </a:p>
        </p:txBody>
      </p:sp>
    </p:spTree>
    <p:extLst>
      <p:ext uri="{BB962C8B-B14F-4D97-AF65-F5344CB8AC3E}">
        <p14:creationId xmlns:p14="http://schemas.microsoft.com/office/powerpoint/2010/main" val="229097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fade">
                                      <p:cBhvr>
                                        <p:cTn id="35" dur="500"/>
                                        <p:tgtEl>
                                          <p:spTgt spid="2">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1" end="11"/>
                                            </p:txEl>
                                          </p:spTgt>
                                        </p:tgtEl>
                                        <p:attrNameLst>
                                          <p:attrName>style.visibility</p:attrName>
                                        </p:attrNameLst>
                                      </p:cBhvr>
                                      <p:to>
                                        <p:strVal val="visible"/>
                                      </p:to>
                                    </p:set>
                                    <p:animEffect transition="in" filter="fade">
                                      <p:cBhvr>
                                        <p:cTn id="38" dur="500"/>
                                        <p:tgtEl>
                                          <p:spTgt spid="2">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animEffect transition="in" filter="fade">
                                      <p:cBhvr>
                                        <p:cTn id="41" dur="500"/>
                                        <p:tgtEl>
                                          <p:spTgt spid="2">
                                            <p:txEl>
                                              <p:pRg st="12" end="1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2">
                                            <p:txEl>
                                              <p:pRg st="13" end="13"/>
                                            </p:txEl>
                                          </p:spTgt>
                                        </p:tgtEl>
                                        <p:attrNameLst>
                                          <p:attrName>style.visibility</p:attrName>
                                        </p:attrNameLst>
                                      </p:cBhvr>
                                      <p:to>
                                        <p:strVal val="visible"/>
                                      </p:to>
                                    </p:set>
                                    <p:animEffect transition="in" filter="fade">
                                      <p:cBhvr>
                                        <p:cTn id="44" dur="500"/>
                                        <p:tgtEl>
                                          <p:spTgt spid="2">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Effect transition="in" filter="fade">
                                      <p:cBhvr>
                                        <p:cTn id="47" dur="500"/>
                                        <p:tgtEl>
                                          <p:spTgt spid="2">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2">
                                            <p:txEl>
                                              <p:pRg st="16" end="16"/>
                                            </p:txEl>
                                          </p:spTgt>
                                        </p:tgtEl>
                                        <p:attrNameLst>
                                          <p:attrName>style.visibility</p:attrName>
                                        </p:attrNameLst>
                                      </p:cBhvr>
                                      <p:to>
                                        <p:strVal val="visible"/>
                                      </p:to>
                                    </p:set>
                                    <p:animEffect transition="in" filter="fade">
                                      <p:cBhvr>
                                        <p:cTn id="50"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CD3B29-BC83-66F6-7ED8-72B30CBD671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AD8D07C-0BB0-97E6-B3B8-6C65B21E6835}"/>
              </a:ext>
            </a:extLst>
          </p:cNvPr>
          <p:cNvSpPr txBox="1"/>
          <p:nvPr/>
        </p:nvSpPr>
        <p:spPr>
          <a:xfrm>
            <a:off x="0" y="762000"/>
            <a:ext cx="12161838" cy="584775"/>
          </a:xfrm>
          <a:prstGeom prst="rect">
            <a:avLst/>
          </a:prstGeom>
          <a:noFill/>
        </p:spPr>
        <p:txBody>
          <a:bodyPr wrap="square" rtlCol="0">
            <a:spAutoFit/>
          </a:bodyPr>
          <a:lstStyle/>
          <a:p>
            <a:pPr algn="ctr"/>
            <a:r>
              <a:rPr lang="en-US" sz="3200" dirty="0">
                <a:solidFill>
                  <a:srgbClr val="C87137"/>
                </a:solidFill>
                <a:latin typeface="Franklin Gothic Demi" pitchFamily="34" charset="0"/>
              </a:rPr>
              <a:t>How to document measures of compliance</a:t>
            </a:r>
          </a:p>
        </p:txBody>
      </p:sp>
      <p:sp>
        <p:nvSpPr>
          <p:cNvPr id="2" name="Content Placeholder 5">
            <a:extLst>
              <a:ext uri="{FF2B5EF4-FFF2-40B4-BE49-F238E27FC236}">
                <a16:creationId xmlns:a16="http://schemas.microsoft.com/office/drawing/2014/main" id="{6F83FE97-952B-7E7F-AB7F-499C9BD43D66}"/>
              </a:ext>
            </a:extLst>
          </p:cNvPr>
          <p:cNvSpPr txBox="1">
            <a:spLocks/>
          </p:cNvSpPr>
          <p:nvPr/>
        </p:nvSpPr>
        <p:spPr>
          <a:xfrm>
            <a:off x="456069" y="1419256"/>
            <a:ext cx="10802318" cy="4949868"/>
          </a:xfrm>
          <a:prstGeom prst="rect">
            <a:avLst/>
          </a:prstGeom>
          <a:noFill/>
        </p:spPr>
        <p:txBody>
          <a:bodyPr vert="horz" wrap="square"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0"/>
              </a:spcBef>
            </a:pPr>
            <a:r>
              <a:rPr lang="en-US" sz="1400" dirty="0">
                <a:solidFill>
                  <a:schemeClr val="tx1"/>
                </a:solidFill>
                <a:latin typeface="Franklin Gothic Medium" panose="020B0603020102020204" pitchFamily="34" charset="0"/>
                <a:cs typeface="Calibri Light" panose="020F0302020204030204" pitchFamily="34" charset="0"/>
              </a:rPr>
              <a:t>4.14 Radiology read times</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Time interval between </a:t>
            </a:r>
            <a:r>
              <a:rPr lang="en-US" sz="1200" b="1" dirty="0">
                <a:solidFill>
                  <a:schemeClr val="tx1"/>
                </a:solidFill>
                <a:latin typeface="Calibri Light" panose="020F0302020204030204" pitchFamily="34" charset="0"/>
                <a:cs typeface="Calibri Light" panose="020F0302020204030204" pitchFamily="34" charset="0"/>
              </a:rPr>
              <a:t>request</a:t>
            </a:r>
            <a:r>
              <a:rPr lang="en-US" sz="1200" dirty="0">
                <a:solidFill>
                  <a:schemeClr val="tx1"/>
                </a:solidFill>
                <a:latin typeface="Calibri Light" panose="020F0302020204030204" pitchFamily="34" charset="0"/>
                <a:cs typeface="Calibri Light" panose="020F0302020204030204" pitchFamily="34" charset="0"/>
              </a:rPr>
              <a:t> (trauma flowsheet, trauma surgeon note, call service time stamp, EHR order time, paging system log, etc.) and </a:t>
            </a:r>
            <a:r>
              <a:rPr lang="en-US" sz="1200" b="1" dirty="0">
                <a:solidFill>
                  <a:schemeClr val="tx1"/>
                </a:solidFill>
                <a:latin typeface="Calibri Light" panose="020F0302020204030204" pitchFamily="34" charset="0"/>
                <a:cs typeface="Calibri Light" panose="020F0302020204030204" pitchFamily="34" charset="0"/>
              </a:rPr>
              <a:t>interpretation </a:t>
            </a:r>
            <a:r>
              <a:rPr lang="en-US" sz="1200" dirty="0">
                <a:solidFill>
                  <a:schemeClr val="tx1"/>
                </a:solidFill>
                <a:latin typeface="Calibri Light" panose="020F0302020204030204" pitchFamily="34" charset="0"/>
                <a:cs typeface="Calibri Light" panose="020F0302020204030204" pitchFamily="34" charset="0"/>
              </a:rPr>
              <a:t>(procedure note)</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Radiology department leaders are a great asset for tracking this information. Every action in radiology is time-stamped and reported. </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Not limited to TTAs, but should be focused on urgent/emergent requests</a:t>
            </a:r>
          </a:p>
          <a:p>
            <a:pPr algn="l">
              <a:lnSpc>
                <a:spcPct val="120000"/>
              </a:lnSpc>
              <a:spcBef>
                <a:spcPts val="0"/>
              </a:spcBef>
            </a:pPr>
            <a:endParaRPr lang="en-US" sz="1200" b="1" dirty="0">
              <a:solidFill>
                <a:schemeClr val="tx1"/>
              </a:solidFill>
              <a:latin typeface="Calibri Light" panose="020F0302020204030204" pitchFamily="34" charset="0"/>
              <a:cs typeface="Calibri Light" panose="020F0302020204030204" pitchFamily="34" charset="0"/>
            </a:endParaRPr>
          </a:p>
          <a:p>
            <a:pPr algn="l">
              <a:lnSpc>
                <a:spcPct val="120000"/>
              </a:lnSpc>
              <a:spcBef>
                <a:spcPts val="0"/>
              </a:spcBef>
            </a:pPr>
            <a:r>
              <a:rPr lang="en-US" sz="1400" dirty="0">
                <a:solidFill>
                  <a:schemeClr val="tx1"/>
                </a:solidFill>
                <a:latin typeface="Franklin Gothic Medium" panose="020B0603020102020204" pitchFamily="34" charset="0"/>
                <a:cs typeface="Calibri Light" panose="020F0302020204030204" pitchFamily="34" charset="0"/>
              </a:rPr>
              <a:t>5.30 / 5.31 SBIRT compliance</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New in 2022 standards: All trauma centers must screen all </a:t>
            </a:r>
            <a:r>
              <a:rPr lang="en-US" sz="1200" u="sng" dirty="0">
                <a:solidFill>
                  <a:schemeClr val="tx1"/>
                </a:solidFill>
                <a:latin typeface="Calibri Light" panose="020F0302020204030204" pitchFamily="34" charset="0"/>
                <a:cs typeface="Calibri Light" panose="020F0302020204030204" pitchFamily="34" charset="0"/>
              </a:rPr>
              <a:t>admitted</a:t>
            </a:r>
            <a:r>
              <a:rPr lang="en-US" sz="1200" dirty="0">
                <a:solidFill>
                  <a:schemeClr val="tx1"/>
                </a:solidFill>
                <a:latin typeface="Calibri Light" panose="020F0302020204030204" pitchFamily="34" charset="0"/>
                <a:cs typeface="Calibri Light" panose="020F0302020204030204" pitchFamily="34" charset="0"/>
              </a:rPr>
              <a:t> patients greater than 12y/o</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Blood alcohol levels and Alcohol Use Disorder are recorded in the trauma registry</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Dashboard: Screening - Total number of admitted patients over 12y </a:t>
            </a:r>
            <a:r>
              <a:rPr lang="en-US" sz="1200" i="1" dirty="0">
                <a:solidFill>
                  <a:schemeClr val="tx1"/>
                </a:solidFill>
                <a:latin typeface="Calibri Light" panose="020F0302020204030204" pitchFamily="34" charset="0"/>
                <a:cs typeface="Calibri Light" panose="020F0302020204030204" pitchFamily="34" charset="0"/>
              </a:rPr>
              <a:t>[denominator] </a:t>
            </a:r>
            <a:r>
              <a:rPr lang="en-US" sz="1200" dirty="0">
                <a:solidFill>
                  <a:schemeClr val="tx1"/>
                </a:solidFill>
                <a:latin typeface="Calibri Light" panose="020F0302020204030204" pitchFamily="34" charset="0"/>
                <a:cs typeface="Calibri Light" panose="020F0302020204030204" pitchFamily="34" charset="0"/>
              </a:rPr>
              <a:t>divided by number with alcohol screening performed </a:t>
            </a:r>
            <a:r>
              <a:rPr lang="en-US" sz="1200" i="1" dirty="0">
                <a:solidFill>
                  <a:schemeClr val="tx1"/>
                </a:solidFill>
                <a:latin typeface="Calibri Light" panose="020F0302020204030204" pitchFamily="34" charset="0"/>
                <a:cs typeface="Calibri Light" panose="020F0302020204030204" pitchFamily="34" charset="0"/>
              </a:rPr>
              <a:t>[numerator]</a:t>
            </a:r>
          </a:p>
          <a:p>
            <a:pPr marL="729691" lvl="1" indent="-273634"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Dashboard: Intervention - Total number of positive alcohol screening results </a:t>
            </a:r>
            <a:r>
              <a:rPr lang="en-US" sz="1200" i="1" dirty="0">
                <a:solidFill>
                  <a:schemeClr val="tx1"/>
                </a:solidFill>
                <a:latin typeface="Calibri Light" panose="020F0302020204030204" pitchFamily="34" charset="0"/>
                <a:cs typeface="Calibri Light" panose="020F0302020204030204" pitchFamily="34" charset="0"/>
              </a:rPr>
              <a:t>[denominator]</a:t>
            </a:r>
            <a:r>
              <a:rPr lang="en-US" sz="1200" dirty="0">
                <a:solidFill>
                  <a:schemeClr val="tx1"/>
                </a:solidFill>
                <a:latin typeface="Calibri Light" panose="020F0302020204030204" pitchFamily="34" charset="0"/>
                <a:cs typeface="Calibri Light" panose="020F0302020204030204" pitchFamily="34" charset="0"/>
              </a:rPr>
              <a:t> divided by number with brief intervention performed </a:t>
            </a:r>
            <a:r>
              <a:rPr lang="en-US" sz="1200" i="1" dirty="0">
                <a:solidFill>
                  <a:schemeClr val="tx1"/>
                </a:solidFill>
                <a:latin typeface="Calibri Light" panose="020F0302020204030204" pitchFamily="34" charset="0"/>
                <a:cs typeface="Calibri Light" panose="020F0302020204030204" pitchFamily="34" charset="0"/>
              </a:rPr>
              <a:t>[numerator]</a:t>
            </a:r>
          </a:p>
          <a:p>
            <a:pPr marL="729691" lvl="1" indent="-273634" algn="l">
              <a:lnSpc>
                <a:spcPct val="120000"/>
              </a:lnSpc>
              <a:spcBef>
                <a:spcPts val="0"/>
              </a:spcBef>
            </a:pPr>
            <a:endParaRPr lang="en-US" sz="1200" b="1" dirty="0">
              <a:solidFill>
                <a:schemeClr val="tx1"/>
              </a:solidFill>
              <a:latin typeface="Calibri Light" panose="020F0302020204030204" pitchFamily="34" charset="0"/>
              <a:cs typeface="Calibri Light" panose="020F0302020204030204" pitchFamily="34" charset="0"/>
            </a:endParaRPr>
          </a:p>
          <a:p>
            <a:pPr marL="458788" lvl="1" indent="-3175" algn="l">
              <a:lnSpc>
                <a:spcPct val="120000"/>
              </a:lnSpc>
              <a:spcBef>
                <a:spcPts val="0"/>
              </a:spcBef>
            </a:pPr>
            <a:r>
              <a:rPr lang="en-US" sz="1200" dirty="0">
                <a:solidFill>
                  <a:srgbClr val="C87137"/>
                </a:solidFill>
                <a:latin typeface="Franklin Gothic Medium" panose="020B0603020102020204" pitchFamily="34" charset="0"/>
                <a:cs typeface="Calibri Light" panose="020F0302020204030204" pitchFamily="34" charset="0"/>
              </a:rPr>
              <a:t>“Does the SBIRT standard include admits less than 24 hours?” </a:t>
            </a:r>
          </a:p>
          <a:p>
            <a:pPr marL="458788" lvl="1" indent="-3175"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ACS website: </a:t>
            </a:r>
            <a:r>
              <a:rPr lang="en-US" sz="1200" i="1" dirty="0">
                <a:solidFill>
                  <a:schemeClr val="tx1"/>
                </a:solidFill>
                <a:latin typeface="Calibri Light" panose="020F0302020204030204" pitchFamily="34" charset="0"/>
                <a:cs typeface="Calibri Light" panose="020F0302020204030204" pitchFamily="34" charset="0"/>
              </a:rPr>
              <a:t>“All admitted patients greater than 12 years old, regardless of length of stay, must be screened.”  </a:t>
            </a:r>
          </a:p>
          <a:p>
            <a:pPr marL="729691" lvl="1" indent="-273634" algn="l">
              <a:lnSpc>
                <a:spcPct val="120000"/>
              </a:lnSpc>
              <a:spcBef>
                <a:spcPts val="0"/>
              </a:spcBef>
            </a:pPr>
            <a:endParaRPr lang="en-US" sz="1200" b="1" dirty="0">
              <a:solidFill>
                <a:schemeClr val="tx1"/>
              </a:solidFill>
              <a:latin typeface="Calibri Light" panose="020F0302020204030204" pitchFamily="34" charset="0"/>
              <a:cs typeface="Calibri Light" panose="020F0302020204030204" pitchFamily="34" charset="0"/>
            </a:endParaRPr>
          </a:p>
          <a:p>
            <a:pPr algn="l">
              <a:lnSpc>
                <a:spcPct val="120000"/>
              </a:lnSpc>
              <a:spcBef>
                <a:spcPts val="0"/>
              </a:spcBef>
            </a:pPr>
            <a:r>
              <a:rPr lang="en-US" sz="1400" dirty="0">
                <a:solidFill>
                  <a:schemeClr val="tx1"/>
                </a:solidFill>
                <a:latin typeface="Franklin Gothic Medium" panose="020B0603020102020204" pitchFamily="34" charset="0"/>
                <a:cs typeface="Calibri Light" panose="020F0302020204030204" pitchFamily="34" charset="0"/>
              </a:rPr>
              <a:t>5.29 Mental Health screening compliance</a:t>
            </a:r>
          </a:p>
          <a:p>
            <a:pPr marL="573238"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Step 1 – develop a protocol to screen patients at high risk for mental health problems; include a referral process</a:t>
            </a:r>
          </a:p>
          <a:p>
            <a:pPr marL="573238"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rPr>
              <a:t>Dashboard: Total number of patients meeting criteria for mental health screening </a:t>
            </a:r>
            <a:r>
              <a:rPr lang="en-US" sz="1200" i="1" dirty="0">
                <a:solidFill>
                  <a:schemeClr val="tx1"/>
                </a:solidFill>
                <a:latin typeface="Calibri Light" panose="020F0302020204030204" pitchFamily="34" charset="0"/>
                <a:cs typeface="Calibri Light" panose="020F0302020204030204" pitchFamily="34" charset="0"/>
              </a:rPr>
              <a:t>[denominator] </a:t>
            </a:r>
            <a:r>
              <a:rPr lang="en-US" sz="1200" dirty="0">
                <a:solidFill>
                  <a:schemeClr val="tx1"/>
                </a:solidFill>
                <a:latin typeface="Calibri Light" panose="020F0302020204030204" pitchFamily="34" charset="0"/>
                <a:cs typeface="Calibri Light" panose="020F0302020204030204" pitchFamily="34" charset="0"/>
              </a:rPr>
              <a:t>divided by number with screening performed </a:t>
            </a:r>
            <a:r>
              <a:rPr lang="en-US" sz="1200" i="1" dirty="0">
                <a:solidFill>
                  <a:schemeClr val="tx1"/>
                </a:solidFill>
                <a:latin typeface="Calibri Light" panose="020F0302020204030204" pitchFamily="34" charset="0"/>
                <a:cs typeface="Calibri Light" panose="020F0302020204030204" pitchFamily="34" charset="0"/>
              </a:rPr>
              <a:t>[numerator]</a:t>
            </a:r>
          </a:p>
          <a:p>
            <a:pPr marL="338876" algn="l">
              <a:lnSpc>
                <a:spcPct val="120000"/>
              </a:lnSpc>
              <a:spcBef>
                <a:spcPts val="0"/>
              </a:spcBef>
            </a:pPr>
            <a:r>
              <a:rPr lang="en-US" sz="1200" dirty="0">
                <a:solidFill>
                  <a:schemeClr val="tx1"/>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https://www.facs.org/for-medical-professionals/news-publications/news-and-articles/acs-brief/january-10-2023-issue/acs-releases-screening-guideline-for-mental-health-substance-use-in-trauma-victims/</a:t>
            </a:r>
            <a:endParaRPr lang="en-US" sz="1200" dirty="0">
              <a:solidFill>
                <a:schemeClr val="tx1"/>
              </a:solidFill>
              <a:latin typeface="Calibri Light" panose="020F0302020204030204" pitchFamily="34" charset="0"/>
              <a:cs typeface="Calibri Light" panose="020F0302020204030204" pitchFamily="34" charset="0"/>
            </a:endParaRPr>
          </a:p>
          <a:p>
            <a:pPr marL="456057" lvl="1" algn="l">
              <a:lnSpc>
                <a:spcPct val="120000"/>
              </a:lnSpc>
              <a:spcBef>
                <a:spcPts val="0"/>
              </a:spcBef>
            </a:pPr>
            <a:endParaRPr lang="en-US" sz="1200" i="1"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39479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500"/>
                                        <p:tgtEl>
                                          <p:spTgt spid="2">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2">
                                            <p:txEl>
                                              <p:pRg st="11" end="11"/>
                                            </p:txEl>
                                          </p:spTgt>
                                        </p:tgtEl>
                                        <p:attrNameLst>
                                          <p:attrName>style.visibility</p:attrName>
                                        </p:attrNameLst>
                                      </p:cBhvr>
                                      <p:to>
                                        <p:strVal val="visible"/>
                                      </p:to>
                                    </p:set>
                                    <p:animEffect transition="in" filter="fade">
                                      <p:cBhvr>
                                        <p:cTn id="36" dur="500"/>
                                        <p:tgtEl>
                                          <p:spTgt spid="2">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Effect transition="in" filter="fade">
                                      <p:cBhvr>
                                        <p:cTn id="39" dur="500"/>
                                        <p:tgtEl>
                                          <p:spTgt spid="2">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14" end="14"/>
                                            </p:txEl>
                                          </p:spTgt>
                                        </p:tgtEl>
                                        <p:attrNameLst>
                                          <p:attrName>style.visibility</p:attrName>
                                        </p:attrNameLst>
                                      </p:cBhvr>
                                      <p:to>
                                        <p:strVal val="visible"/>
                                      </p:to>
                                    </p:set>
                                    <p:animEffect transition="in" filter="fade">
                                      <p:cBhvr>
                                        <p:cTn id="44" dur="500"/>
                                        <p:tgtEl>
                                          <p:spTgt spid="2">
                                            <p:txEl>
                                              <p:pRg st="14" end="14"/>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animEffect transition="in" filter="fade">
                                      <p:cBhvr>
                                        <p:cTn id="47" dur="500"/>
                                        <p:tgtEl>
                                          <p:spTgt spid="2">
                                            <p:txEl>
                                              <p:pRg st="15" end="15"/>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2">
                                            <p:txEl>
                                              <p:pRg st="16" end="16"/>
                                            </p:txEl>
                                          </p:spTgt>
                                        </p:tgtEl>
                                        <p:attrNameLst>
                                          <p:attrName>style.visibility</p:attrName>
                                        </p:attrNameLst>
                                      </p:cBhvr>
                                      <p:to>
                                        <p:strVal val="visible"/>
                                      </p:to>
                                    </p:set>
                                    <p:animEffect transition="in" filter="fade">
                                      <p:cBhvr>
                                        <p:cTn id="50" dur="500"/>
                                        <p:tgtEl>
                                          <p:spTgt spid="2">
                                            <p:txEl>
                                              <p:pRg st="16" end="16"/>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2">
                                            <p:txEl>
                                              <p:pRg st="17" end="17"/>
                                            </p:txEl>
                                          </p:spTgt>
                                        </p:tgtEl>
                                        <p:attrNameLst>
                                          <p:attrName>style.visibility</p:attrName>
                                        </p:attrNameLst>
                                      </p:cBhvr>
                                      <p:to>
                                        <p:strVal val="visible"/>
                                      </p:to>
                                    </p:set>
                                    <p:animEffect transition="in" filter="fade">
                                      <p:cBhvr>
                                        <p:cTn id="53"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2522</TotalTime>
  <Words>3575</Words>
  <Application>Microsoft Macintosh PowerPoint</Application>
  <PresentationFormat>Custom</PresentationFormat>
  <Paragraphs>405</Paragraphs>
  <Slides>39</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Franklin Gothic Demi</vt:lpstr>
      <vt:lpstr>Franklin Gothic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dc:creator>
  <cp:lastModifiedBy>Bob Fojut</cp:lastModifiedBy>
  <cp:revision>110</cp:revision>
  <cp:lastPrinted>2024-01-31T17:49:49Z</cp:lastPrinted>
  <dcterms:created xsi:type="dcterms:W3CDTF">2020-08-04T17:04:33Z</dcterms:created>
  <dcterms:modified xsi:type="dcterms:W3CDTF">2024-02-01T15:13:16Z</dcterms:modified>
</cp:coreProperties>
</file>