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8" r:id="rId2"/>
    <p:sldId id="310" r:id="rId3"/>
    <p:sldId id="287" r:id="rId4"/>
    <p:sldId id="311" r:id="rId5"/>
    <p:sldId id="257" r:id="rId6"/>
    <p:sldId id="475" r:id="rId7"/>
    <p:sldId id="491" r:id="rId8"/>
    <p:sldId id="483" r:id="rId9"/>
    <p:sldId id="484" r:id="rId10"/>
    <p:sldId id="477" r:id="rId11"/>
    <p:sldId id="464" r:id="rId12"/>
    <p:sldId id="478" r:id="rId13"/>
    <p:sldId id="479" r:id="rId14"/>
    <p:sldId id="476" r:id="rId15"/>
    <p:sldId id="480" r:id="rId16"/>
    <p:sldId id="316" r:id="rId17"/>
    <p:sldId id="263" r:id="rId18"/>
    <p:sldId id="303" r:id="rId19"/>
    <p:sldId id="487" r:id="rId20"/>
    <p:sldId id="1979" r:id="rId21"/>
    <p:sldId id="492" r:id="rId22"/>
    <p:sldId id="1981" r:id="rId23"/>
    <p:sldId id="314" r:id="rId24"/>
    <p:sldId id="297" r:id="rId25"/>
    <p:sldId id="294" r:id="rId26"/>
    <p:sldId id="296" r:id="rId27"/>
    <p:sldId id="282" r:id="rId28"/>
    <p:sldId id="285" r:id="rId29"/>
    <p:sldId id="306" r:id="rId30"/>
    <p:sldId id="488" r:id="rId31"/>
    <p:sldId id="489" r:id="rId32"/>
    <p:sldId id="490" r:id="rId33"/>
    <p:sldId id="1980" r:id="rId34"/>
    <p:sldId id="307" r:id="rId35"/>
    <p:sldId id="278" r:id="rId36"/>
    <p:sldId id="485" r:id="rId37"/>
  </p:sldIdLst>
  <p:sldSz cx="12161838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FF6C60"/>
    <a:srgbClr val="C87137"/>
    <a:srgbClr val="D38E5F"/>
    <a:srgbClr val="459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6E8E1-2277-9949-AA4D-9E6BB70F8595}" v="269" dt="2023-11-15T16:33:10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27"/>
    <p:restoredTop sz="89532" autoAdjust="0"/>
  </p:normalViewPr>
  <p:slideViewPr>
    <p:cSldViewPr>
      <p:cViewPr varScale="1">
        <p:scale>
          <a:sx n="137" d="100"/>
          <a:sy n="137" d="100"/>
        </p:scale>
        <p:origin x="1176" y="18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Fojut" userId="d231062e2b8b72d0" providerId="LiveId" clId="{90F7FC8A-C603-6545-A75C-CAD3E8FF9D28}"/>
    <pc:docChg chg="undo custSel addSld delSld modSld sldOrd modMainMaster modNotesMaster">
      <pc:chgData name="Bob Fojut" userId="d231062e2b8b72d0" providerId="LiveId" clId="{90F7FC8A-C603-6545-A75C-CAD3E8FF9D28}" dt="2023-10-25T17:20:41.031" v="4825" actId="20577"/>
      <pc:docMkLst>
        <pc:docMk/>
      </pc:docMkLst>
      <pc:sldChg chg="add del ord">
        <pc:chgData name="Bob Fojut" userId="d231062e2b8b72d0" providerId="LiveId" clId="{90F7FC8A-C603-6545-A75C-CAD3E8FF9D28}" dt="2023-10-17T17:00:49.689" v="2059" actId="2696"/>
        <pc:sldMkLst>
          <pc:docMk/>
          <pc:sldMk cId="3317248566" sldId="257"/>
        </pc:sldMkLst>
      </pc:sldChg>
      <pc:sldChg chg="delSp add del ord setBg delDesignElem">
        <pc:chgData name="Bob Fojut" userId="d231062e2b8b72d0" providerId="LiveId" clId="{90F7FC8A-C603-6545-A75C-CAD3E8FF9D28}" dt="2023-10-17T16:38:45.927" v="1680" actId="2696"/>
        <pc:sldMkLst>
          <pc:docMk/>
          <pc:sldMk cId="2781783066" sldId="259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2781783066" sldId="259"/>
            <ac:spMk id="15" creationId="{BACC6370-2D7E-4714-9D71-7542949D7D5D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781783066" sldId="259"/>
            <ac:spMk id="17" creationId="{B6C76E0E-A869-468C-8AB8-BE573739F822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781783066" sldId="259"/>
            <ac:spMk id="19" creationId="{C2980D51-170D-4D0F-B1DE-FA7299627D1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781783066" sldId="259"/>
            <ac:spMk id="21" creationId="{5B103BBE-1445-4DEC-B4D9-5C57296E5B4D}"/>
          </ac:spMkLst>
        </pc:spChg>
      </pc:sldChg>
      <pc:sldChg chg="addSp delSp modSp del mod modTransition">
        <pc:chgData name="Bob Fojut" userId="d231062e2b8b72d0" providerId="LiveId" clId="{90F7FC8A-C603-6545-A75C-CAD3E8FF9D28}" dt="2023-10-18T16:10:51.968" v="3932" actId="2696"/>
        <pc:sldMkLst>
          <pc:docMk/>
          <pc:sldMk cId="0" sldId="260"/>
        </pc:sldMkLst>
        <pc:spChg chg="add del mod">
          <ac:chgData name="Bob Fojut" userId="d231062e2b8b72d0" providerId="LiveId" clId="{90F7FC8A-C603-6545-A75C-CAD3E8FF9D28}" dt="2023-10-17T17:56:33.725" v="2304" actId="478"/>
          <ac:spMkLst>
            <pc:docMk/>
            <pc:sldMk cId="0" sldId="260"/>
            <ac:spMk id="3" creationId="{6ECCB8D5-11AA-946F-8A02-B0FF6D31A09D}"/>
          </ac:spMkLst>
        </pc:spChg>
        <pc:spChg chg="mod">
          <ac:chgData name="Bob Fojut" userId="d231062e2b8b72d0" providerId="LiveId" clId="{90F7FC8A-C603-6545-A75C-CAD3E8FF9D28}" dt="2023-10-17T17:00:13.434" v="2056" actId="20577"/>
          <ac:spMkLst>
            <pc:docMk/>
            <pc:sldMk cId="0" sldId="260"/>
            <ac:spMk id="4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01:43.283" v="2458" actId="478"/>
          <ac:spMkLst>
            <pc:docMk/>
            <pc:sldMk cId="0" sldId="260"/>
            <ac:spMk id="6" creationId="{3682F8CA-872C-CEB4-E370-342A3656BB3E}"/>
          </ac:spMkLst>
        </pc:spChg>
        <pc:spChg chg="del mod">
          <ac:chgData name="Bob Fojut" userId="d231062e2b8b72d0" providerId="LiveId" clId="{90F7FC8A-C603-6545-A75C-CAD3E8FF9D28}" dt="2023-10-17T17:00:30.661" v="2057" actId="478"/>
          <ac:spMkLst>
            <pc:docMk/>
            <pc:sldMk cId="0" sldId="260"/>
            <ac:spMk id="9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04:40.467" v="2567" actId="478"/>
          <ac:spMkLst>
            <pc:docMk/>
            <pc:sldMk cId="0" sldId="260"/>
            <ac:spMk id="10" creationId="{DB229F81-79B0-946B-D239-432CE64240F6}"/>
          </ac:spMkLst>
        </pc:spChg>
        <pc:spChg chg="add mod">
          <ac:chgData name="Bob Fojut" userId="d231062e2b8b72d0" providerId="LiveId" clId="{90F7FC8A-C603-6545-A75C-CAD3E8FF9D28}" dt="2023-10-17T18:06:49.269" v="2653"/>
          <ac:spMkLst>
            <pc:docMk/>
            <pc:sldMk cId="0" sldId="260"/>
            <ac:spMk id="12" creationId="{2766EC44-7116-E6CD-EC0F-442B7D46656E}"/>
          </ac:spMkLst>
        </pc:spChg>
        <pc:cxnChg chg="del mod">
          <ac:chgData name="Bob Fojut" userId="d231062e2b8b72d0" providerId="LiveId" clId="{90F7FC8A-C603-6545-A75C-CAD3E8FF9D28}" dt="2023-10-17T17:56:35.235" v="2305" actId="478"/>
          <ac:cxnSpMkLst>
            <pc:docMk/>
            <pc:sldMk cId="0" sldId="260"/>
            <ac:cxnSpMk id="2" creationId="{608AFC9A-250D-5247-F51E-552550376AF9}"/>
          </ac:cxnSpMkLst>
        </pc:cxnChg>
        <pc:cxnChg chg="add del mod">
          <ac:chgData name="Bob Fojut" userId="d231062e2b8b72d0" providerId="LiveId" clId="{90F7FC8A-C603-6545-A75C-CAD3E8FF9D28}" dt="2023-10-17T18:01:41.833" v="2457" actId="478"/>
          <ac:cxnSpMkLst>
            <pc:docMk/>
            <pc:sldMk cId="0" sldId="260"/>
            <ac:cxnSpMk id="7" creationId="{BB7A5258-97E2-0906-B287-2694A1A72783}"/>
          </ac:cxnSpMkLst>
        </pc:cxnChg>
        <pc:cxnChg chg="del">
          <ac:chgData name="Bob Fojut" userId="d231062e2b8b72d0" providerId="LiveId" clId="{90F7FC8A-C603-6545-A75C-CAD3E8FF9D28}" dt="2023-10-17T17:56:36.435" v="2306" actId="478"/>
          <ac:cxnSpMkLst>
            <pc:docMk/>
            <pc:sldMk cId="0" sldId="260"/>
            <ac:cxnSpMk id="8" creationId="{00000000-0000-0000-0000-000000000000}"/>
          </ac:cxnSpMkLst>
        </pc:cxnChg>
        <pc:cxnChg chg="add del mod">
          <ac:chgData name="Bob Fojut" userId="d231062e2b8b72d0" providerId="LiveId" clId="{90F7FC8A-C603-6545-A75C-CAD3E8FF9D28}" dt="2023-10-17T18:04:40.467" v="2567" actId="478"/>
          <ac:cxnSpMkLst>
            <pc:docMk/>
            <pc:sldMk cId="0" sldId="260"/>
            <ac:cxnSpMk id="11" creationId="{33730DB2-21C9-3905-85C5-EAE35B5327E6}"/>
          </ac:cxnSpMkLst>
        </pc:cxnChg>
        <pc:cxnChg chg="add mod">
          <ac:chgData name="Bob Fojut" userId="d231062e2b8b72d0" providerId="LiveId" clId="{90F7FC8A-C603-6545-A75C-CAD3E8FF9D28}" dt="2023-10-17T18:06:49.269" v="2653"/>
          <ac:cxnSpMkLst>
            <pc:docMk/>
            <pc:sldMk cId="0" sldId="260"/>
            <ac:cxnSpMk id="13" creationId="{700F7A3A-11B9-958C-9B31-23B464609A2B}"/>
          </ac:cxnSpMkLst>
        </pc:cxnChg>
      </pc:sldChg>
      <pc:sldChg chg="add del ord">
        <pc:chgData name="Bob Fojut" userId="d231062e2b8b72d0" providerId="LiveId" clId="{90F7FC8A-C603-6545-A75C-CAD3E8FF9D28}" dt="2023-10-17T15:39:31.054" v="934" actId="2696"/>
        <pc:sldMkLst>
          <pc:docMk/>
          <pc:sldMk cId="1740621463" sldId="261"/>
        </pc:sldMkLst>
      </pc:sldChg>
      <pc:sldChg chg="delSp add del ord setBg delDesignElem">
        <pc:chgData name="Bob Fojut" userId="d231062e2b8b72d0" providerId="LiveId" clId="{90F7FC8A-C603-6545-A75C-CAD3E8FF9D28}" dt="2023-10-17T15:43:37.129" v="996" actId="2696"/>
        <pc:sldMkLst>
          <pc:docMk/>
          <pc:sldMk cId="745335533" sldId="262"/>
        </pc:sldMkLst>
        <pc:spChg chg="del">
          <ac:chgData name="Bob Fojut" userId="d231062e2b8b72d0" providerId="LiveId" clId="{90F7FC8A-C603-6545-A75C-CAD3E8FF9D28}" dt="2023-10-17T15:23:28.001" v="545"/>
          <ac:spMkLst>
            <pc:docMk/>
            <pc:sldMk cId="745335533" sldId="262"/>
            <ac:spMk id="9" creationId="{2E442304-DDBD-4F7B-8017-36BCC863FB40}"/>
          </ac:spMkLst>
        </pc:spChg>
        <pc:spChg chg="del">
          <ac:chgData name="Bob Fojut" userId="d231062e2b8b72d0" providerId="LiveId" clId="{90F7FC8A-C603-6545-A75C-CAD3E8FF9D28}" dt="2023-10-17T15:23:28.001" v="545"/>
          <ac:spMkLst>
            <pc:docMk/>
            <pc:sldMk cId="745335533" sldId="262"/>
            <ac:spMk id="11" creationId="{5E107275-3853-46FD-A241-DE4355A42675}"/>
          </ac:spMkLst>
        </pc:spChg>
      </pc:sldChg>
      <pc:sldChg chg="del">
        <pc:chgData name="Bob Fojut" userId="d231062e2b8b72d0" providerId="LiveId" clId="{90F7FC8A-C603-6545-A75C-CAD3E8FF9D28}" dt="2023-10-17T15:21:59.991" v="530" actId="2696"/>
        <pc:sldMkLst>
          <pc:docMk/>
          <pc:sldMk cId="3810928737" sldId="263"/>
        </pc:sldMkLst>
      </pc:sldChg>
      <pc:sldChg chg="delSp add del ord setBg delDesignElem">
        <pc:chgData name="Bob Fojut" userId="d231062e2b8b72d0" providerId="LiveId" clId="{90F7FC8A-C603-6545-A75C-CAD3E8FF9D28}" dt="2023-10-17T16:39:54.592" v="1707" actId="2696"/>
        <pc:sldMkLst>
          <pc:docMk/>
          <pc:sldMk cId="668095472" sldId="264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668095472" sldId="264"/>
            <ac:spMk id="25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8095472" sldId="264"/>
            <ac:spMk id="27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8095472" sldId="264"/>
            <ac:spMk id="29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8095472" sldId="264"/>
            <ac:spMk id="31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8095472" sldId="264"/>
            <ac:spMk id="33" creationId="{53E5B1A8-3AC9-4BD1-9BBC-78CA94F2D1BA}"/>
          </ac:spMkLst>
        </pc:spChg>
      </pc:sldChg>
      <pc:sldChg chg="delSp add del ord setBg delDesignElem">
        <pc:chgData name="Bob Fojut" userId="d231062e2b8b72d0" providerId="LiveId" clId="{90F7FC8A-C603-6545-A75C-CAD3E8FF9D28}" dt="2023-10-17T16:48:58.413" v="1865" actId="2696"/>
        <pc:sldMkLst>
          <pc:docMk/>
          <pc:sldMk cId="320899355" sldId="265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320899355" sldId="265"/>
            <ac:spMk id="8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20899355" sldId="265"/>
            <ac:spMk id="10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20899355" sldId="265"/>
            <ac:spMk id="12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20899355" sldId="265"/>
            <ac:spMk id="14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20899355" sldId="265"/>
            <ac:spMk id="16" creationId="{53E5B1A8-3AC9-4BD1-9BBC-78CA94F2D1BA}"/>
          </ac:spMkLst>
        </pc:spChg>
      </pc:sldChg>
      <pc:sldChg chg="delSp add del ord setBg delDesignElem">
        <pc:chgData name="Bob Fojut" userId="d231062e2b8b72d0" providerId="LiveId" clId="{90F7FC8A-C603-6545-A75C-CAD3E8FF9D28}" dt="2023-10-17T16:44:28.014" v="1795" actId="2696"/>
        <pc:sldMkLst>
          <pc:docMk/>
          <pc:sldMk cId="369803883" sldId="267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369803883" sldId="267"/>
            <ac:spMk id="8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69803883" sldId="267"/>
            <ac:spMk id="10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69803883" sldId="267"/>
            <ac:spMk id="12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69803883" sldId="267"/>
            <ac:spMk id="14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69803883" sldId="267"/>
            <ac:spMk id="16" creationId="{53E5B1A8-3AC9-4BD1-9BBC-78CA94F2D1BA}"/>
          </ac:spMkLst>
        </pc:spChg>
      </pc:sldChg>
      <pc:sldChg chg="addSp delSp modSp add mod ord modTransition">
        <pc:chgData name="Bob Fojut" userId="d231062e2b8b72d0" providerId="LiveId" clId="{90F7FC8A-C603-6545-A75C-CAD3E8FF9D28}" dt="2023-10-19T16:58:17.810" v="4288"/>
        <pc:sldMkLst>
          <pc:docMk/>
          <pc:sldMk cId="3580285727" sldId="269"/>
        </pc:sldMkLst>
        <pc:spChg chg="add del mod">
          <ac:chgData name="Bob Fojut" userId="d231062e2b8b72d0" providerId="LiveId" clId="{90F7FC8A-C603-6545-A75C-CAD3E8FF9D28}" dt="2023-10-17T18:08:44.040" v="2712"/>
          <ac:spMkLst>
            <pc:docMk/>
            <pc:sldMk cId="3580285727" sldId="269"/>
            <ac:spMk id="3" creationId="{FBE07964-0D3E-7B79-1131-D3367E878727}"/>
          </ac:spMkLst>
        </pc:spChg>
        <pc:picChg chg="mod">
          <ac:chgData name="Bob Fojut" userId="d231062e2b8b72d0" providerId="LiveId" clId="{90F7FC8A-C603-6545-A75C-CAD3E8FF9D28}" dt="2023-10-17T16:43:06.791" v="1775" actId="1076"/>
          <ac:picMkLst>
            <pc:docMk/>
            <pc:sldMk cId="3580285727" sldId="269"/>
            <ac:picMk id="2" creationId="{3DB8162F-6145-D6E5-D93A-B41DAEC1B6CA}"/>
          </ac:picMkLst>
        </pc:picChg>
        <pc:cxnChg chg="add del mod">
          <ac:chgData name="Bob Fojut" userId="d231062e2b8b72d0" providerId="LiveId" clId="{90F7FC8A-C603-6545-A75C-CAD3E8FF9D28}" dt="2023-10-17T18:08:44.040" v="2712"/>
          <ac:cxnSpMkLst>
            <pc:docMk/>
            <pc:sldMk cId="3580285727" sldId="269"/>
            <ac:cxnSpMk id="4" creationId="{CC5AF608-54FA-5102-7E9C-29EF2E969D74}"/>
          </ac:cxnSpMkLst>
        </pc:cxnChg>
      </pc:sldChg>
      <pc:sldChg chg="delSp add del ord setBg delDesignElem">
        <pc:chgData name="Bob Fojut" userId="d231062e2b8b72d0" providerId="LiveId" clId="{90F7FC8A-C603-6545-A75C-CAD3E8FF9D28}" dt="2023-10-17T16:32:55.077" v="1544" actId="2696"/>
        <pc:sldMkLst>
          <pc:docMk/>
          <pc:sldMk cId="1182373349" sldId="271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1182373349" sldId="271"/>
            <ac:spMk id="22" creationId="{BACC6370-2D7E-4714-9D71-7542949D7D5D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182373349" sldId="271"/>
            <ac:spMk id="24" creationId="{F68B3F68-107C-434F-AA38-110D5EA91B85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182373349" sldId="271"/>
            <ac:spMk id="26" creationId="{AAD0DBB9-1A4B-4391-81D4-CB19F9AB918A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182373349" sldId="271"/>
            <ac:spMk id="28" creationId="{063BBA22-50EA-4C4D-BE05-F1CE4E63AA56}"/>
          </ac:spMkLst>
        </pc:spChg>
      </pc:sldChg>
      <pc:sldChg chg="addSp delSp modSp mod modTransition modAnim">
        <pc:chgData name="Bob Fojut" userId="d231062e2b8b72d0" providerId="LiveId" clId="{90F7FC8A-C603-6545-A75C-CAD3E8FF9D28}" dt="2023-10-25T17:20:41.031" v="4825" actId="20577"/>
        <pc:sldMkLst>
          <pc:docMk/>
          <pc:sldMk cId="0" sldId="276"/>
        </pc:sldMkLst>
        <pc:spChg chg="add mod">
          <ac:chgData name="Bob Fojut" userId="d231062e2b8b72d0" providerId="LiveId" clId="{90F7FC8A-C603-6545-A75C-CAD3E8FF9D28}" dt="2023-10-25T17:20:41.031" v="4825" actId="20577"/>
          <ac:spMkLst>
            <pc:docMk/>
            <pc:sldMk cId="0" sldId="276"/>
            <ac:spMk id="2" creationId="{21A50C58-9897-6CAA-82EA-EB7FFE5F703C}"/>
          </ac:spMkLst>
        </pc:spChg>
        <pc:spChg chg="mod">
          <ac:chgData name="Bob Fojut" userId="d231062e2b8b72d0" providerId="LiveId" clId="{90F7FC8A-C603-6545-A75C-CAD3E8FF9D28}" dt="2023-10-25T17:17:52.160" v="4738" actId="1076"/>
          <ac:spMkLst>
            <pc:docMk/>
            <pc:sldMk cId="0" sldId="276"/>
            <ac:spMk id="4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15:48.077" v="2804" actId="478"/>
          <ac:spMkLst>
            <pc:docMk/>
            <pc:sldMk cId="0" sldId="276"/>
            <ac:spMk id="5" creationId="{BF8C005D-2878-6E0C-BDD9-77061084AD2A}"/>
          </ac:spMkLst>
        </pc:spChg>
        <pc:spChg chg="add mod">
          <ac:chgData name="Bob Fojut" userId="d231062e2b8b72d0" providerId="LiveId" clId="{90F7FC8A-C603-6545-A75C-CAD3E8FF9D28}" dt="2023-10-17T18:09:17.713" v="2722"/>
          <ac:spMkLst>
            <pc:docMk/>
            <pc:sldMk cId="0" sldId="276"/>
            <ac:spMk id="6" creationId="{2E4E7DCE-8C54-B17F-3FAF-F778A2C9F246}"/>
          </ac:spMkLst>
        </pc:spChg>
        <pc:spChg chg="del">
          <ac:chgData name="Bob Fojut" userId="d231062e2b8b72d0" providerId="LiveId" clId="{90F7FC8A-C603-6545-A75C-CAD3E8FF9D28}" dt="2023-10-17T17:57:43.316" v="2345" actId="478"/>
          <ac:spMkLst>
            <pc:docMk/>
            <pc:sldMk cId="0" sldId="276"/>
            <ac:spMk id="9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10:55.447" v="2768"/>
          <ac:spMkLst>
            <pc:docMk/>
            <pc:sldMk cId="0" sldId="276"/>
            <ac:spMk id="10" creationId="{23AD77F3-987F-6450-95B3-DCAB4B59576D}"/>
          </ac:spMkLst>
        </pc:spChg>
        <pc:cxnChg chg="del">
          <ac:chgData name="Bob Fojut" userId="d231062e2b8b72d0" providerId="LiveId" clId="{90F7FC8A-C603-6545-A75C-CAD3E8FF9D28}" dt="2023-10-17T17:57:44.515" v="2346" actId="478"/>
          <ac:cxnSpMkLst>
            <pc:docMk/>
            <pc:sldMk cId="0" sldId="276"/>
            <ac:cxnSpMk id="3" creationId="{80E8557F-50B6-494E-7A2A-D31A9C125EC6}"/>
          </ac:cxnSpMkLst>
        </pc:cxnChg>
        <pc:cxnChg chg="add mod">
          <ac:chgData name="Bob Fojut" userId="d231062e2b8b72d0" providerId="LiveId" clId="{90F7FC8A-C603-6545-A75C-CAD3E8FF9D28}" dt="2023-10-17T18:09:17.713" v="2722"/>
          <ac:cxnSpMkLst>
            <pc:docMk/>
            <pc:sldMk cId="0" sldId="276"/>
            <ac:cxnSpMk id="7" creationId="{0296B444-0721-6562-8859-E01F3B5410AF}"/>
          </ac:cxnSpMkLst>
        </pc:cxnChg>
        <pc:cxnChg chg="del">
          <ac:chgData name="Bob Fojut" userId="d231062e2b8b72d0" providerId="LiveId" clId="{90F7FC8A-C603-6545-A75C-CAD3E8FF9D28}" dt="2023-10-17T17:57:46.330" v="2347" actId="478"/>
          <ac:cxnSpMkLst>
            <pc:docMk/>
            <pc:sldMk cId="0" sldId="276"/>
            <ac:cxnSpMk id="8" creationId="{00000000-0000-0000-0000-000000000000}"/>
          </ac:cxnSpMkLst>
        </pc:cxnChg>
        <pc:cxnChg chg="add del mod">
          <ac:chgData name="Bob Fojut" userId="d231062e2b8b72d0" providerId="LiveId" clId="{90F7FC8A-C603-6545-A75C-CAD3E8FF9D28}" dt="2023-10-17T18:10:55.447" v="2768"/>
          <ac:cxnSpMkLst>
            <pc:docMk/>
            <pc:sldMk cId="0" sldId="276"/>
            <ac:cxnSpMk id="11" creationId="{E49FEEF7-0444-53FE-D281-65EC6C9AE57A}"/>
          </ac:cxnSpMkLst>
        </pc:cxnChg>
      </pc:sldChg>
      <pc:sldChg chg="addSp delSp modSp mod modTransition">
        <pc:chgData name="Bob Fojut" userId="d231062e2b8b72d0" providerId="LiveId" clId="{90F7FC8A-C603-6545-A75C-CAD3E8FF9D28}" dt="2023-10-19T16:58:17.810" v="4288"/>
        <pc:sldMkLst>
          <pc:docMk/>
          <pc:sldMk cId="0" sldId="278"/>
        </pc:sldMkLst>
        <pc:spChg chg="add mod">
          <ac:chgData name="Bob Fojut" userId="d231062e2b8b72d0" providerId="LiveId" clId="{90F7FC8A-C603-6545-A75C-CAD3E8FF9D28}" dt="2023-10-17T18:09:23.370" v="2724"/>
          <ac:spMkLst>
            <pc:docMk/>
            <pc:sldMk cId="0" sldId="278"/>
            <ac:spMk id="3" creationId="{28B11FE8-80CA-7E87-2203-D2F24D07BB9B}"/>
          </ac:spMkLst>
        </pc:spChg>
        <pc:spChg chg="mod">
          <ac:chgData name="Bob Fojut" userId="d231062e2b8b72d0" providerId="LiveId" clId="{90F7FC8A-C603-6545-A75C-CAD3E8FF9D28}" dt="2023-10-17T15:01:52.824" v="392" actId="20577"/>
          <ac:spMkLst>
            <pc:docMk/>
            <pc:sldMk cId="0" sldId="278"/>
            <ac:spMk id="6" creationId="{00000000-0000-0000-0000-000000000000}"/>
          </ac:spMkLst>
        </pc:spChg>
        <pc:spChg chg="del">
          <ac:chgData name="Bob Fojut" userId="d231062e2b8b72d0" providerId="LiveId" clId="{90F7FC8A-C603-6545-A75C-CAD3E8FF9D28}" dt="2023-10-17T17:59:38.770" v="2388" actId="478"/>
          <ac:spMkLst>
            <pc:docMk/>
            <pc:sldMk cId="0" sldId="278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9:39.501" v="2389" actId="478"/>
          <ac:cxnSpMkLst>
            <pc:docMk/>
            <pc:sldMk cId="0" sldId="278"/>
            <ac:cxnSpMk id="2" creationId="{5EDA60C7-0061-38B2-A8DB-4C5159494DC9}"/>
          </ac:cxnSpMkLst>
        </pc:cxnChg>
        <pc:cxnChg chg="add mod">
          <ac:chgData name="Bob Fojut" userId="d231062e2b8b72d0" providerId="LiveId" clId="{90F7FC8A-C603-6545-A75C-CAD3E8FF9D28}" dt="2023-10-17T18:09:23.370" v="2724"/>
          <ac:cxnSpMkLst>
            <pc:docMk/>
            <pc:sldMk cId="0" sldId="278"/>
            <ac:cxnSpMk id="5" creationId="{FF2E56A1-991F-DDF4-6DAC-A76A5042170B}"/>
          </ac:cxnSpMkLst>
        </pc:cxnChg>
        <pc:cxnChg chg="del">
          <ac:chgData name="Bob Fojut" userId="d231062e2b8b72d0" providerId="LiveId" clId="{90F7FC8A-C603-6545-A75C-CAD3E8FF9D28}" dt="2023-10-17T17:59:40.832" v="2390" actId="478"/>
          <ac:cxnSpMkLst>
            <pc:docMk/>
            <pc:sldMk cId="0" sldId="278"/>
            <ac:cxnSpMk id="8" creationId="{00000000-0000-0000-0000-000000000000}"/>
          </ac:cxnSpMkLst>
        </pc:cxnChg>
      </pc:sldChg>
      <pc:sldChg chg="del">
        <pc:chgData name="Bob Fojut" userId="d231062e2b8b72d0" providerId="LiveId" clId="{90F7FC8A-C603-6545-A75C-CAD3E8FF9D28}" dt="2023-10-17T15:05:23.342" v="432" actId="2696"/>
        <pc:sldMkLst>
          <pc:docMk/>
          <pc:sldMk cId="0" sldId="279"/>
        </pc:sldMkLst>
      </pc:sldChg>
      <pc:sldChg chg="addSp delSp modSp add mod ord modTransition setBg delDesignElem">
        <pc:chgData name="Bob Fojut" userId="d231062e2b8b72d0" providerId="LiveId" clId="{90F7FC8A-C603-6545-A75C-CAD3E8FF9D28}" dt="2023-10-19T16:58:17.810" v="4288"/>
        <pc:sldMkLst>
          <pc:docMk/>
          <pc:sldMk cId="322486280" sldId="281"/>
        </pc:sldMkLst>
        <pc:spChg chg="del mod">
          <ac:chgData name="Bob Fojut" userId="d231062e2b8b72d0" providerId="LiveId" clId="{90F7FC8A-C603-6545-A75C-CAD3E8FF9D28}" dt="2023-10-17T16:33:18.650" v="1545" actId="478"/>
          <ac:spMkLst>
            <pc:docMk/>
            <pc:sldMk cId="322486280" sldId="281"/>
            <ac:spMk id="2" creationId="{345923CB-51B1-4191-8841-65248B4F5ABF}"/>
          </ac:spMkLst>
        </pc:spChg>
        <pc:spChg chg="add del mod">
          <ac:chgData name="Bob Fojut" userId="d231062e2b8b72d0" providerId="LiveId" clId="{90F7FC8A-C603-6545-A75C-CAD3E8FF9D28}" dt="2023-10-17T16:33:50.298" v="1548" actId="478"/>
          <ac:spMkLst>
            <pc:docMk/>
            <pc:sldMk cId="322486280" sldId="281"/>
            <ac:spMk id="4" creationId="{9FE7B7ED-D85F-B66E-A51B-C8EF6005ECD4}"/>
          </ac:spMkLst>
        </pc:spChg>
        <pc:spChg chg="add del mod">
          <ac:chgData name="Bob Fojut" userId="d231062e2b8b72d0" providerId="LiveId" clId="{90F7FC8A-C603-6545-A75C-CAD3E8FF9D28}" dt="2023-10-17T17:58:10.921" v="2356" actId="478"/>
          <ac:spMkLst>
            <pc:docMk/>
            <pc:sldMk cId="322486280" sldId="281"/>
            <ac:spMk id="5" creationId="{8686B479-9948-924D-C3C4-582F637CA025}"/>
          </ac:spMkLst>
        </pc:spChg>
        <pc:spChg chg="add mod">
          <ac:chgData name="Bob Fojut" userId="d231062e2b8b72d0" providerId="LiveId" clId="{90F7FC8A-C603-6545-A75C-CAD3E8FF9D28}" dt="2023-10-17T18:13:12.064" v="2786" actId="207"/>
          <ac:spMkLst>
            <pc:docMk/>
            <pc:sldMk cId="322486280" sldId="281"/>
            <ac:spMk id="7" creationId="{88C9D730-B113-A9FE-EDBB-FC5252E5D66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22486280" sldId="281"/>
            <ac:spMk id="21" creationId="{BACC6370-2D7E-4714-9D71-7542949D7D5D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22486280" sldId="281"/>
            <ac:spMk id="23" creationId="{F68B3F68-107C-434F-AA38-110D5EA91B85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22486280" sldId="281"/>
            <ac:spMk id="25" creationId="{AAD0DBB9-1A4B-4391-81D4-CB19F9AB918A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22486280" sldId="281"/>
            <ac:spMk id="27" creationId="{063BBA22-50EA-4C4D-BE05-F1CE4E63AA56}"/>
          </ac:spMkLst>
        </pc:spChg>
        <pc:graphicFrameChg chg="mod">
          <ac:chgData name="Bob Fojut" userId="d231062e2b8b72d0" providerId="LiveId" clId="{90F7FC8A-C603-6545-A75C-CAD3E8FF9D28}" dt="2023-10-17T18:18:37.182" v="2853" actId="20577"/>
          <ac:graphicFrameMkLst>
            <pc:docMk/>
            <pc:sldMk cId="322486280" sldId="281"/>
            <ac:graphicFrameMk id="16" creationId="{9482001D-5851-45E2-92C1-BBA6065B802A}"/>
          </ac:graphicFrameMkLst>
        </pc:graphicFrameChg>
        <pc:cxnChg chg="add del mod">
          <ac:chgData name="Bob Fojut" userId="d231062e2b8b72d0" providerId="LiveId" clId="{90F7FC8A-C603-6545-A75C-CAD3E8FF9D28}" dt="2023-10-17T17:58:12.079" v="2357" actId="478"/>
          <ac:cxnSpMkLst>
            <pc:docMk/>
            <pc:sldMk cId="322486280" sldId="281"/>
            <ac:cxnSpMk id="6" creationId="{11460621-A4F0-191C-11F9-8F5270772E49}"/>
          </ac:cxnSpMkLst>
        </pc:cxnChg>
        <pc:cxnChg chg="add mod">
          <ac:chgData name="Bob Fojut" userId="d231062e2b8b72d0" providerId="LiveId" clId="{90F7FC8A-C603-6545-A75C-CAD3E8FF9D28}" dt="2023-10-17T18:08:20.594" v="2705"/>
          <ac:cxnSpMkLst>
            <pc:docMk/>
            <pc:sldMk cId="322486280" sldId="281"/>
            <ac:cxnSpMk id="8" creationId="{B630C935-E703-75EF-37D5-948DBAF48237}"/>
          </ac:cxnSpMkLst>
        </pc:cxnChg>
      </pc:sldChg>
      <pc:sldChg chg="delSp add del setBg delDesignElem">
        <pc:chgData name="Bob Fojut" userId="d231062e2b8b72d0" providerId="LiveId" clId="{90F7FC8A-C603-6545-A75C-CAD3E8FF9D28}" dt="2023-10-17T16:56:53.842" v="1964" actId="2696"/>
        <pc:sldMkLst>
          <pc:docMk/>
          <pc:sldMk cId="2416549108" sldId="282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2416549108" sldId="282"/>
            <ac:spMk id="8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416549108" sldId="282"/>
            <ac:spMk id="10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416549108" sldId="282"/>
            <ac:spMk id="12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416549108" sldId="282"/>
            <ac:spMk id="14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416549108" sldId="282"/>
            <ac:spMk id="16" creationId="{53E5B1A8-3AC9-4BD1-9BBC-78CA94F2D1BA}"/>
          </ac:spMkLst>
        </pc:spChg>
      </pc:sldChg>
      <pc:sldChg chg="delSp add del ord setBg delDesignElem">
        <pc:chgData name="Bob Fojut" userId="d231062e2b8b72d0" providerId="LiveId" clId="{90F7FC8A-C603-6545-A75C-CAD3E8FF9D28}" dt="2023-10-17T16:35:44.013" v="1623" actId="2696"/>
        <pc:sldMkLst>
          <pc:docMk/>
          <pc:sldMk cId="24402950" sldId="283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24402950" sldId="283"/>
            <ac:spMk id="9" creationId="{BACC6370-2D7E-4714-9D71-7542949D7D5D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4402950" sldId="283"/>
            <ac:spMk id="11" creationId="{F68B3F68-107C-434F-AA38-110D5EA91B85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4402950" sldId="283"/>
            <ac:spMk id="13" creationId="{AAD0DBB9-1A4B-4391-81D4-CB19F9AB918A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4402950" sldId="283"/>
            <ac:spMk id="15" creationId="{063BBA22-50EA-4C4D-BE05-F1CE4E63AA56}"/>
          </ac:spMkLst>
        </pc:spChg>
      </pc:sldChg>
      <pc:sldChg chg="delSp add del setBg delDesignElem">
        <pc:chgData name="Bob Fojut" userId="d231062e2b8b72d0" providerId="LiveId" clId="{90F7FC8A-C603-6545-A75C-CAD3E8FF9D28}" dt="2023-10-17T16:55:52.298" v="1949" actId="2696"/>
        <pc:sldMkLst>
          <pc:docMk/>
          <pc:sldMk cId="1441476071" sldId="285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1441476071" sldId="285"/>
            <ac:spMk id="25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441476071" sldId="285"/>
            <ac:spMk id="27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441476071" sldId="285"/>
            <ac:spMk id="29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441476071" sldId="285"/>
            <ac:spMk id="31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441476071" sldId="285"/>
            <ac:spMk id="33" creationId="{53E5B1A8-3AC9-4BD1-9BBC-78CA94F2D1BA}"/>
          </ac:spMkLst>
        </pc:spChg>
      </pc:sldChg>
      <pc:sldChg chg="addSp delSp modSp add mod ord modTransition setBg delDesignElem">
        <pc:chgData name="Bob Fojut" userId="d231062e2b8b72d0" providerId="LiveId" clId="{90F7FC8A-C603-6545-A75C-CAD3E8FF9D28}" dt="2023-10-19T16:58:17.810" v="4288"/>
        <pc:sldMkLst>
          <pc:docMk/>
          <pc:sldMk cId="667679090" sldId="286"/>
        </pc:sldMkLst>
        <pc:spChg chg="mod">
          <ac:chgData name="Bob Fojut" userId="d231062e2b8b72d0" providerId="LiveId" clId="{90F7FC8A-C603-6545-A75C-CAD3E8FF9D28}" dt="2023-10-17T18:52:39.112" v="3496" actId="1076"/>
          <ac:spMkLst>
            <pc:docMk/>
            <pc:sldMk cId="667679090" sldId="286"/>
            <ac:spMk id="3" creationId="{9B01C84F-E182-DD87-12B3-54ABF982CE1D}"/>
          </ac:spMkLst>
        </pc:spChg>
        <pc:spChg chg="add del mod">
          <ac:chgData name="Bob Fojut" userId="d231062e2b8b72d0" providerId="LiveId" clId="{90F7FC8A-C603-6545-A75C-CAD3E8FF9D28}" dt="2023-10-17T17:02:58.321" v="2063"/>
          <ac:spMkLst>
            <pc:docMk/>
            <pc:sldMk cId="667679090" sldId="286"/>
            <ac:spMk id="5" creationId="{04208D87-D0FD-647D-9823-C11D718D31BC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7679090" sldId="286"/>
            <ac:spMk id="8" creationId="{A8384FB5-9ADC-4DDC-881B-597D56F5B15D}"/>
          </ac:spMkLst>
        </pc:spChg>
        <pc:spChg chg="add">
          <ac:chgData name="Bob Fojut" userId="d231062e2b8b72d0" providerId="LiveId" clId="{90F7FC8A-C603-6545-A75C-CAD3E8FF9D28}" dt="2023-10-17T16:46:50.157" v="1822" actId="26606"/>
          <ac:spMkLst>
            <pc:docMk/>
            <pc:sldMk cId="667679090" sldId="286"/>
            <ac:spMk id="9" creationId="{D1520B01-A2E4-41C2-8A8F-7683F250890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7679090" sldId="286"/>
            <ac:spMk id="10" creationId="{91E5A9A7-95C6-4F4F-B00E-C82E07FE62EF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7679090" sldId="286"/>
            <ac:spMk id="12" creationId="{D07DD2DE-F619-49DD-B5E7-03A290FF4ED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7679090" sldId="286"/>
            <ac:spMk id="14" creationId="{85149191-5F60-4A28-AAFF-039F96B0F3EC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67679090" sldId="286"/>
            <ac:spMk id="16" creationId="{F8260ED5-17F7-4158-B241-D51DD4CF1B7E}"/>
          </ac:spMkLst>
        </pc:spChg>
        <pc:spChg chg="add del mod">
          <ac:chgData name="Bob Fojut" userId="d231062e2b8b72d0" providerId="LiveId" clId="{90F7FC8A-C603-6545-A75C-CAD3E8FF9D28}" dt="2023-10-17T17:02:59.606" v="2065"/>
          <ac:spMkLst>
            <pc:docMk/>
            <pc:sldMk cId="667679090" sldId="286"/>
            <ac:spMk id="18" creationId="{1F2D01AF-43CD-0C4A-CAB8-73C4E04A4ABA}"/>
          </ac:spMkLst>
        </pc:spChg>
        <pc:spChg chg="add del mod">
          <ac:chgData name="Bob Fojut" userId="d231062e2b8b72d0" providerId="LiveId" clId="{90F7FC8A-C603-6545-A75C-CAD3E8FF9D28}" dt="2023-10-17T17:03:39.353" v="2068"/>
          <ac:spMkLst>
            <pc:docMk/>
            <pc:sldMk cId="667679090" sldId="286"/>
            <ac:spMk id="22" creationId="{11FEAD3B-EB92-A510-5E6D-3DDF2E788DFB}"/>
          </ac:spMkLst>
        </pc:spChg>
        <pc:spChg chg="add del mod">
          <ac:chgData name="Bob Fojut" userId="d231062e2b8b72d0" providerId="LiveId" clId="{90F7FC8A-C603-6545-A75C-CAD3E8FF9D28}" dt="2023-10-17T17:04:23.037" v="2071"/>
          <ac:spMkLst>
            <pc:docMk/>
            <pc:sldMk cId="667679090" sldId="286"/>
            <ac:spMk id="26" creationId="{6FE087BF-27DF-912F-65F6-88D1386A0ABD}"/>
          </ac:spMkLst>
        </pc:spChg>
        <pc:spChg chg="add del mod">
          <ac:chgData name="Bob Fojut" userId="d231062e2b8b72d0" providerId="LiveId" clId="{90F7FC8A-C603-6545-A75C-CAD3E8FF9D28}" dt="2023-10-17T17:04:58.295" v="2074"/>
          <ac:spMkLst>
            <pc:docMk/>
            <pc:sldMk cId="667679090" sldId="286"/>
            <ac:spMk id="27" creationId="{28FD6F87-2094-D87C-B65B-6064CDD77472}"/>
          </ac:spMkLst>
        </pc:spChg>
        <pc:spChg chg="add del mod">
          <ac:chgData name="Bob Fojut" userId="d231062e2b8b72d0" providerId="LiveId" clId="{90F7FC8A-C603-6545-A75C-CAD3E8FF9D28}" dt="2023-10-17T18:52:40.251" v="3498"/>
          <ac:spMkLst>
            <pc:docMk/>
            <pc:sldMk cId="667679090" sldId="286"/>
            <ac:spMk id="28" creationId="{3DB34586-7D5B-CBCF-83A7-EEA9FD209321}"/>
          </ac:spMkLst>
        </pc:spChg>
        <pc:grpChg chg="add">
          <ac:chgData name="Bob Fojut" userId="d231062e2b8b72d0" providerId="LiveId" clId="{90F7FC8A-C603-6545-A75C-CAD3E8FF9D28}" dt="2023-10-17T16:46:50.157" v="1822" actId="26606"/>
          <ac:grpSpMkLst>
            <pc:docMk/>
            <pc:sldMk cId="667679090" sldId="286"/>
            <ac:grpSpMk id="11" creationId="{1F634C0A-A487-42AF-8DFD-4DAD62FE92BF}"/>
          </ac:grpSpMkLst>
        </pc:grpChg>
        <pc:grpChg chg="add">
          <ac:chgData name="Bob Fojut" userId="d231062e2b8b72d0" providerId="LiveId" clId="{90F7FC8A-C603-6545-A75C-CAD3E8FF9D28}" dt="2023-10-17T16:46:50.157" v="1822" actId="26606"/>
          <ac:grpSpMkLst>
            <pc:docMk/>
            <pc:sldMk cId="667679090" sldId="286"/>
            <ac:grpSpMk id="15" creationId="{066EE5A2-0D35-4D6A-A5C7-1CA91F740684}"/>
          </ac:grpSpMkLst>
        </pc:grpChg>
        <pc:grpChg chg="add">
          <ac:chgData name="Bob Fojut" userId="d231062e2b8b72d0" providerId="LiveId" clId="{90F7FC8A-C603-6545-A75C-CAD3E8FF9D28}" dt="2023-10-17T16:46:50.157" v="1822" actId="26606"/>
          <ac:grpSpMkLst>
            <pc:docMk/>
            <pc:sldMk cId="667679090" sldId="286"/>
            <ac:grpSpMk id="19" creationId="{56AA1647-0DA6-4A17-B3E1-95D61BD54714}"/>
          </ac:grpSpMkLst>
        </pc:grpChg>
        <pc:grpChg chg="add">
          <ac:chgData name="Bob Fojut" userId="d231062e2b8b72d0" providerId="LiveId" clId="{90F7FC8A-C603-6545-A75C-CAD3E8FF9D28}" dt="2023-10-17T16:46:50.157" v="1822" actId="26606"/>
          <ac:grpSpMkLst>
            <pc:docMk/>
            <pc:sldMk cId="667679090" sldId="286"/>
            <ac:grpSpMk id="23" creationId="{08D20F07-CD49-4F17-BC00-9429DA80C502}"/>
          </ac:grpSpMkLst>
        </pc:grpChg>
        <pc:picChg chg="mod ord">
          <ac:chgData name="Bob Fojut" userId="d231062e2b8b72d0" providerId="LiveId" clId="{90F7FC8A-C603-6545-A75C-CAD3E8FF9D28}" dt="2023-10-17T16:46:50.157" v="1822" actId="26606"/>
          <ac:picMkLst>
            <pc:docMk/>
            <pc:sldMk cId="667679090" sldId="286"/>
            <ac:picMk id="2" creationId="{F3D3E624-43ED-930B-EA29-E373154F15AB}"/>
          </ac:picMkLst>
        </pc:picChg>
        <pc:picChg chg="add mod">
          <ac:chgData name="Bob Fojut" userId="d231062e2b8b72d0" providerId="LiveId" clId="{90F7FC8A-C603-6545-A75C-CAD3E8FF9D28}" dt="2023-10-17T16:46:50.157" v="1822" actId="26606"/>
          <ac:picMkLst>
            <pc:docMk/>
            <pc:sldMk cId="667679090" sldId="286"/>
            <ac:picMk id="4" creationId="{CB31F6ED-5D7E-1D46-7635-2EC7D9E0AE85}"/>
          </ac:picMkLst>
        </pc:picChg>
      </pc:sldChg>
      <pc:sldChg chg="addSp delSp modSp mod modTransition modAnim">
        <pc:chgData name="Bob Fojut" userId="d231062e2b8b72d0" providerId="LiveId" clId="{90F7FC8A-C603-6545-A75C-CAD3E8FF9D28}" dt="2023-10-23T13:58:59.294" v="4464" actId="255"/>
        <pc:sldMkLst>
          <pc:docMk/>
          <pc:sldMk cId="0" sldId="287"/>
        </pc:sldMkLst>
        <pc:spChg chg="add del mod">
          <ac:chgData name="Bob Fojut" userId="d231062e2b8b72d0" providerId="LiveId" clId="{90F7FC8A-C603-6545-A75C-CAD3E8FF9D28}" dt="2023-10-17T17:56:29.076" v="2302" actId="478"/>
          <ac:spMkLst>
            <pc:docMk/>
            <pc:sldMk cId="0" sldId="287"/>
            <ac:spMk id="2" creationId="{6924D49E-FA88-B8B7-E64A-9E2BC78CE521}"/>
          </ac:spMkLst>
        </pc:spChg>
        <pc:spChg chg="add del mod">
          <ac:chgData name="Bob Fojut" userId="d231062e2b8b72d0" providerId="LiveId" clId="{90F7FC8A-C603-6545-A75C-CAD3E8FF9D28}" dt="2023-10-17T18:01:31.632" v="2455" actId="478"/>
          <ac:spMkLst>
            <pc:docMk/>
            <pc:sldMk cId="0" sldId="287"/>
            <ac:spMk id="5" creationId="{9CE90261-288C-EC86-3846-4252E13478AD}"/>
          </ac:spMkLst>
        </pc:spChg>
        <pc:spChg chg="mod">
          <ac:chgData name="Bob Fojut" userId="d231062e2b8b72d0" providerId="LiveId" clId="{90F7FC8A-C603-6545-A75C-CAD3E8FF9D28}" dt="2023-10-23T13:58:59.294" v="4464" actId="255"/>
          <ac:spMkLst>
            <pc:docMk/>
            <pc:sldMk cId="0" sldId="287"/>
            <ac:spMk id="6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04:45.643" v="2568" actId="478"/>
          <ac:spMkLst>
            <pc:docMk/>
            <pc:sldMk cId="0" sldId="287"/>
            <ac:spMk id="8" creationId="{648A8D20-8112-12DA-0B90-AC61021DBA9F}"/>
          </ac:spMkLst>
        </pc:spChg>
        <pc:spChg chg="del mod">
          <ac:chgData name="Bob Fojut" userId="d231062e2b8b72d0" providerId="LiveId" clId="{90F7FC8A-C603-6545-A75C-CAD3E8FF9D28}" dt="2023-10-17T17:52:57.793" v="2250" actId="478"/>
          <ac:spMkLst>
            <pc:docMk/>
            <pc:sldMk cId="0" sldId="287"/>
            <ac:spMk id="11" creationId="{00000000-0000-0000-0000-000000000000}"/>
          </ac:spMkLst>
        </pc:spChg>
        <pc:spChg chg="add mod">
          <ac:chgData name="Bob Fojut" userId="d231062e2b8b72d0" providerId="LiveId" clId="{90F7FC8A-C603-6545-A75C-CAD3E8FF9D28}" dt="2023-10-17T18:06:47.537" v="2652"/>
          <ac:spMkLst>
            <pc:docMk/>
            <pc:sldMk cId="0" sldId="287"/>
            <ac:spMk id="12" creationId="{3D185A5B-A35B-EE35-3D41-363B0D171FA6}"/>
          </ac:spMkLst>
        </pc:spChg>
        <pc:cxnChg chg="add del mod">
          <ac:chgData name="Bob Fojut" userId="d231062e2b8b72d0" providerId="LiveId" clId="{90F7FC8A-C603-6545-A75C-CAD3E8FF9D28}" dt="2023-10-17T17:56:26.724" v="2301" actId="478"/>
          <ac:cxnSpMkLst>
            <pc:docMk/>
            <pc:sldMk cId="0" sldId="287"/>
            <ac:cxnSpMk id="3" creationId="{8263948E-610F-D75A-C501-752BA0D270D0}"/>
          </ac:cxnSpMkLst>
        </pc:cxnChg>
        <pc:cxnChg chg="del">
          <ac:chgData name="Bob Fojut" userId="d231062e2b8b72d0" providerId="LiveId" clId="{90F7FC8A-C603-6545-A75C-CAD3E8FF9D28}" dt="2023-10-17T17:54:52.615" v="2280" actId="478"/>
          <ac:cxnSpMkLst>
            <pc:docMk/>
            <pc:sldMk cId="0" sldId="287"/>
            <ac:cxnSpMk id="4" creationId="{07869B60-03F0-90BF-F3B4-708CC4B6DFC4}"/>
          </ac:cxnSpMkLst>
        </pc:cxnChg>
        <pc:cxnChg chg="add del mod">
          <ac:chgData name="Bob Fojut" userId="d231062e2b8b72d0" providerId="LiveId" clId="{90F7FC8A-C603-6545-A75C-CAD3E8FF9D28}" dt="2023-10-17T18:01:32.865" v="2456" actId="478"/>
          <ac:cxnSpMkLst>
            <pc:docMk/>
            <pc:sldMk cId="0" sldId="287"/>
            <ac:cxnSpMk id="7" creationId="{84BB1BE1-E1A7-9CA9-F66A-05F7CA562BFD}"/>
          </ac:cxnSpMkLst>
        </pc:cxnChg>
        <pc:cxnChg chg="del">
          <ac:chgData name="Bob Fojut" userId="d231062e2b8b72d0" providerId="LiveId" clId="{90F7FC8A-C603-6545-A75C-CAD3E8FF9D28}" dt="2023-10-17T17:54:54.066" v="2281" actId="478"/>
          <ac:cxnSpMkLst>
            <pc:docMk/>
            <pc:sldMk cId="0" sldId="287"/>
            <ac:cxnSpMk id="9" creationId="{00000000-0000-0000-0000-000000000000}"/>
          </ac:cxnSpMkLst>
        </pc:cxnChg>
        <pc:cxnChg chg="add del mod">
          <ac:chgData name="Bob Fojut" userId="d231062e2b8b72d0" providerId="LiveId" clId="{90F7FC8A-C603-6545-A75C-CAD3E8FF9D28}" dt="2023-10-17T18:04:45.643" v="2568" actId="478"/>
          <ac:cxnSpMkLst>
            <pc:docMk/>
            <pc:sldMk cId="0" sldId="287"/>
            <ac:cxnSpMk id="10" creationId="{5BC1693A-3F75-C139-248E-E4EF4F148B0F}"/>
          </ac:cxnSpMkLst>
        </pc:cxnChg>
        <pc:cxnChg chg="add mod">
          <ac:chgData name="Bob Fojut" userId="d231062e2b8b72d0" providerId="LiveId" clId="{90F7FC8A-C603-6545-A75C-CAD3E8FF9D28}" dt="2023-10-17T18:06:47.537" v="2652"/>
          <ac:cxnSpMkLst>
            <pc:docMk/>
            <pc:sldMk cId="0" sldId="287"/>
            <ac:cxnSpMk id="13" creationId="{2CCDDE69-FCCD-FFB2-2B7D-B34C2CBDADA4}"/>
          </ac:cxnSpMkLst>
        </pc:cxnChg>
      </pc:sldChg>
      <pc:sldChg chg="delSp add del ord setBg delDesignElem">
        <pc:chgData name="Bob Fojut" userId="d231062e2b8b72d0" providerId="LiveId" clId="{90F7FC8A-C603-6545-A75C-CAD3E8FF9D28}" dt="2023-10-17T16:45:19.556" v="1809" actId="2696"/>
        <pc:sldMkLst>
          <pc:docMk/>
          <pc:sldMk cId="2041755255" sldId="288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2041755255" sldId="288"/>
            <ac:spMk id="8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041755255" sldId="288"/>
            <ac:spMk id="10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041755255" sldId="288"/>
            <ac:spMk id="12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041755255" sldId="288"/>
            <ac:spMk id="14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041755255" sldId="288"/>
            <ac:spMk id="16" creationId="{53E5B1A8-3AC9-4BD1-9BBC-78CA94F2D1BA}"/>
          </ac:spMkLst>
        </pc:spChg>
      </pc:sldChg>
      <pc:sldChg chg="addSp delSp modSp mod modTransition">
        <pc:chgData name="Bob Fojut" userId="d231062e2b8b72d0" providerId="LiveId" clId="{90F7FC8A-C603-6545-A75C-CAD3E8FF9D28}" dt="2023-10-19T16:58:17.810" v="4288"/>
        <pc:sldMkLst>
          <pc:docMk/>
          <pc:sldMk cId="159968938" sldId="289"/>
        </pc:sldMkLst>
        <pc:spChg chg="del mod">
          <ac:chgData name="Bob Fojut" userId="d231062e2b8b72d0" providerId="LiveId" clId="{90F7FC8A-C603-6545-A75C-CAD3E8FF9D28}" dt="2023-10-17T18:01:23.216" v="2452" actId="478"/>
          <ac:spMkLst>
            <pc:docMk/>
            <pc:sldMk cId="159968938" sldId="289"/>
            <ac:spMk id="3" creationId="{D7F77952-BEA7-0100-4992-4AA6784C8468}"/>
          </ac:spMkLst>
        </pc:spChg>
        <pc:spChg chg="mod">
          <ac:chgData name="Bob Fojut" userId="d231062e2b8b72d0" providerId="LiveId" clId="{90F7FC8A-C603-6545-A75C-CAD3E8FF9D28}" dt="2023-10-17T16:59:00.787" v="1979" actId="255"/>
          <ac:spMkLst>
            <pc:docMk/>
            <pc:sldMk cId="159968938" sldId="289"/>
            <ac:spMk id="4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04:57.200" v="2570" actId="478"/>
          <ac:spMkLst>
            <pc:docMk/>
            <pc:sldMk cId="159968938" sldId="289"/>
            <ac:spMk id="7" creationId="{0C437A17-A8F2-10BA-D793-AFF6E64196CA}"/>
          </ac:spMkLst>
        </pc:spChg>
        <pc:spChg chg="add mod">
          <ac:chgData name="Bob Fojut" userId="d231062e2b8b72d0" providerId="LiveId" clId="{90F7FC8A-C603-6545-A75C-CAD3E8FF9D28}" dt="2023-10-17T18:06:22.182" v="2647" actId="120"/>
          <ac:spMkLst>
            <pc:docMk/>
            <pc:sldMk cId="159968938" sldId="289"/>
            <ac:spMk id="9" creationId="{DB6EC44F-5705-B64E-F181-7C6A74CAEDB3}"/>
          </ac:spMkLst>
        </pc:spChg>
        <pc:cxnChg chg="del">
          <ac:chgData name="Bob Fojut" userId="d231062e2b8b72d0" providerId="LiveId" clId="{90F7FC8A-C603-6545-A75C-CAD3E8FF9D28}" dt="2023-10-17T17:55:01.065" v="2284" actId="478"/>
          <ac:cxnSpMkLst>
            <pc:docMk/>
            <pc:sldMk cId="159968938" sldId="289"/>
            <ac:cxnSpMk id="2" creationId="{153070D8-39CE-52B7-FA25-B6DAF5AA3020}"/>
          </ac:cxnSpMkLst>
        </pc:cxnChg>
        <pc:cxnChg chg="add del mod">
          <ac:chgData name="Bob Fojut" userId="d231062e2b8b72d0" providerId="LiveId" clId="{90F7FC8A-C603-6545-A75C-CAD3E8FF9D28}" dt="2023-10-17T18:01:18.472" v="2451" actId="478"/>
          <ac:cxnSpMkLst>
            <pc:docMk/>
            <pc:sldMk cId="159968938" sldId="289"/>
            <ac:cxnSpMk id="5" creationId="{A251A112-2EF1-7622-9CA1-C7617B8FB41E}"/>
          </ac:cxnSpMkLst>
        </pc:cxnChg>
        <pc:cxnChg chg="add del mod">
          <ac:chgData name="Bob Fojut" userId="d231062e2b8b72d0" providerId="LiveId" clId="{90F7FC8A-C603-6545-A75C-CAD3E8FF9D28}" dt="2023-10-17T18:04:57.200" v="2570" actId="478"/>
          <ac:cxnSpMkLst>
            <pc:docMk/>
            <pc:sldMk cId="159968938" sldId="289"/>
            <ac:cxnSpMk id="8" creationId="{01DECB92-C204-4E51-B47B-9DB438BE4155}"/>
          </ac:cxnSpMkLst>
        </pc:cxnChg>
        <pc:cxnChg chg="add mod">
          <ac:chgData name="Bob Fojut" userId="d231062e2b8b72d0" providerId="LiveId" clId="{90F7FC8A-C603-6545-A75C-CAD3E8FF9D28}" dt="2023-10-17T18:06:27.244" v="2648" actId="14100"/>
          <ac:cxnSpMkLst>
            <pc:docMk/>
            <pc:sldMk cId="159968938" sldId="289"/>
            <ac:cxnSpMk id="10" creationId="{0607948A-FF28-9E9F-D8FD-1D9BFD9DACEC}"/>
          </ac:cxnSpMkLst>
        </pc:cxnChg>
      </pc:sldChg>
      <pc:sldChg chg="addSp delSp modSp mod modTransition modAnim">
        <pc:chgData name="Bob Fojut" userId="d231062e2b8b72d0" providerId="LiveId" clId="{90F7FC8A-C603-6545-A75C-CAD3E8FF9D28}" dt="2023-10-23T14:00:59.990" v="4540" actId="20577"/>
        <pc:sldMkLst>
          <pc:docMk/>
          <pc:sldMk cId="2114746174" sldId="290"/>
        </pc:sldMkLst>
        <pc:spChg chg="mod">
          <ac:chgData name="Bob Fojut" userId="d231062e2b8b72d0" providerId="LiveId" clId="{90F7FC8A-C603-6545-A75C-CAD3E8FF9D28}" dt="2023-10-23T14:00:59.990" v="4540" actId="20577"/>
          <ac:spMkLst>
            <pc:docMk/>
            <pc:sldMk cId="2114746174" sldId="290"/>
            <ac:spMk id="4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01:28.745" v="2454" actId="478"/>
          <ac:spMkLst>
            <pc:docMk/>
            <pc:sldMk cId="2114746174" sldId="290"/>
            <ac:spMk id="5" creationId="{1355F52B-FDF7-D859-65EF-87ACFEDA1D69}"/>
          </ac:spMkLst>
        </pc:spChg>
        <pc:spChg chg="mod">
          <ac:chgData name="Bob Fojut" userId="d231062e2b8b72d0" providerId="LiveId" clId="{90F7FC8A-C603-6545-A75C-CAD3E8FF9D28}" dt="2023-10-23T14:00:35.654" v="4526" actId="20577"/>
          <ac:spMkLst>
            <pc:docMk/>
            <pc:sldMk cId="2114746174" sldId="290"/>
            <ac:spMk id="6" creationId="{00000000-0000-0000-0000-000000000000}"/>
          </ac:spMkLst>
        </pc:spChg>
        <pc:spChg chg="del">
          <ac:chgData name="Bob Fojut" userId="d231062e2b8b72d0" providerId="LiveId" clId="{90F7FC8A-C603-6545-A75C-CAD3E8FF9D28}" dt="2023-10-17T17:56:22.321" v="2299" actId="478"/>
          <ac:spMkLst>
            <pc:docMk/>
            <pc:sldMk cId="2114746174" sldId="290"/>
            <ac:spMk id="9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04:50.773" v="2569" actId="478"/>
          <ac:spMkLst>
            <pc:docMk/>
            <pc:sldMk cId="2114746174" sldId="290"/>
            <ac:spMk id="10" creationId="{6EB19B79-9EE6-68D7-C16D-E20D96D167BE}"/>
          </ac:spMkLst>
        </pc:spChg>
        <pc:spChg chg="add mod">
          <ac:chgData name="Bob Fojut" userId="d231062e2b8b72d0" providerId="LiveId" clId="{90F7FC8A-C603-6545-A75C-CAD3E8FF9D28}" dt="2023-10-17T18:06:45.991" v="2651"/>
          <ac:spMkLst>
            <pc:docMk/>
            <pc:sldMk cId="2114746174" sldId="290"/>
            <ac:spMk id="12" creationId="{8658A018-9E7F-EE0B-0611-D3C3EB21AF40}"/>
          </ac:spMkLst>
        </pc:spChg>
        <pc:cxnChg chg="del">
          <ac:chgData name="Bob Fojut" userId="d231062e2b8b72d0" providerId="LiveId" clId="{90F7FC8A-C603-6545-A75C-CAD3E8FF9D28}" dt="2023-10-17T17:54:56.709" v="2282" actId="478"/>
          <ac:cxnSpMkLst>
            <pc:docMk/>
            <pc:sldMk cId="2114746174" sldId="290"/>
            <ac:cxnSpMk id="2" creationId="{6678B78D-EAFC-41C1-742A-D0A394435923}"/>
          </ac:cxnSpMkLst>
        </pc:cxnChg>
        <pc:cxnChg chg="add del mod">
          <ac:chgData name="Bob Fojut" userId="d231062e2b8b72d0" providerId="LiveId" clId="{90F7FC8A-C603-6545-A75C-CAD3E8FF9D28}" dt="2023-10-17T17:56:20.133" v="2298" actId="478"/>
          <ac:cxnSpMkLst>
            <pc:docMk/>
            <pc:sldMk cId="2114746174" sldId="290"/>
            <ac:cxnSpMk id="3" creationId="{DA989F2C-8A26-AA68-0E7E-59DCA5F9F7B7}"/>
          </ac:cxnSpMkLst>
        </pc:cxnChg>
        <pc:cxnChg chg="add del mod">
          <ac:chgData name="Bob Fojut" userId="d231062e2b8b72d0" providerId="LiveId" clId="{90F7FC8A-C603-6545-A75C-CAD3E8FF9D28}" dt="2023-10-17T18:01:25.678" v="2453" actId="478"/>
          <ac:cxnSpMkLst>
            <pc:docMk/>
            <pc:sldMk cId="2114746174" sldId="290"/>
            <ac:cxnSpMk id="7" creationId="{FE06D355-65D7-D2D8-7F8E-621D36F18AB0}"/>
          </ac:cxnSpMkLst>
        </pc:cxnChg>
        <pc:cxnChg chg="del">
          <ac:chgData name="Bob Fojut" userId="d231062e2b8b72d0" providerId="LiveId" clId="{90F7FC8A-C603-6545-A75C-CAD3E8FF9D28}" dt="2023-10-17T17:54:58.157" v="2283" actId="478"/>
          <ac:cxnSpMkLst>
            <pc:docMk/>
            <pc:sldMk cId="2114746174" sldId="290"/>
            <ac:cxnSpMk id="8" creationId="{00000000-0000-0000-0000-000000000000}"/>
          </ac:cxnSpMkLst>
        </pc:cxnChg>
        <pc:cxnChg chg="add del mod">
          <ac:chgData name="Bob Fojut" userId="d231062e2b8b72d0" providerId="LiveId" clId="{90F7FC8A-C603-6545-A75C-CAD3E8FF9D28}" dt="2023-10-17T18:04:50.773" v="2569" actId="478"/>
          <ac:cxnSpMkLst>
            <pc:docMk/>
            <pc:sldMk cId="2114746174" sldId="290"/>
            <ac:cxnSpMk id="11" creationId="{EE239D88-7B6D-9F68-714F-AFBEF1D5F447}"/>
          </ac:cxnSpMkLst>
        </pc:cxnChg>
        <pc:cxnChg chg="add mod">
          <ac:chgData name="Bob Fojut" userId="d231062e2b8b72d0" providerId="LiveId" clId="{90F7FC8A-C603-6545-A75C-CAD3E8FF9D28}" dt="2023-10-17T18:06:45.991" v="2651"/>
          <ac:cxnSpMkLst>
            <pc:docMk/>
            <pc:sldMk cId="2114746174" sldId="290"/>
            <ac:cxnSpMk id="13" creationId="{1C36D3A4-9BFE-C723-9D3C-F68C9129DD3B}"/>
          </ac:cxnSpMkLst>
        </pc:cxnChg>
      </pc:sldChg>
      <pc:sldChg chg="delSp add del ord setBg delDesignElem">
        <pc:chgData name="Bob Fojut" userId="d231062e2b8b72d0" providerId="LiveId" clId="{90F7FC8A-C603-6545-A75C-CAD3E8FF9D28}" dt="2023-10-17T16:54:13.337" v="1921" actId="2696"/>
        <pc:sldMkLst>
          <pc:docMk/>
          <pc:sldMk cId="4219506822" sldId="291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4219506822" sldId="291"/>
            <ac:spMk id="8" creationId="{09588DA8-065E-4F6F-8EFD-43104AB2E0CF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219506822" sldId="291"/>
            <ac:spMk id="10" creationId="{C4285719-470E-454C-AF62-8323075F1F5B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219506822" sldId="291"/>
            <ac:spMk id="12" creationId="{CD9FE4EF-C4D8-49A0-B2FF-81D8DB7D8A24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219506822" sldId="291"/>
            <ac:spMk id="14" creationId="{4300840D-0A0B-4512-BACA-B439D5B9C57C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219506822" sldId="291"/>
            <ac:spMk id="16" creationId="{D2B78728-A580-49A7-84F9-6EF6F583ADE0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219506822" sldId="291"/>
            <ac:spMk id="18" creationId="{38FAA1A1-D861-433F-88FA-1E9D6FD31D1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219506822" sldId="291"/>
            <ac:spMk id="20" creationId="{8D71EDA1-87BF-4D5D-AB79-F346FD19278A}"/>
          </ac:spMkLst>
        </pc:spChg>
      </pc:sldChg>
      <pc:sldChg chg="delSp add del ord setBg delDesignElem">
        <pc:chgData name="Bob Fojut" userId="d231062e2b8b72d0" providerId="LiveId" clId="{90F7FC8A-C603-6545-A75C-CAD3E8FF9D28}" dt="2023-10-17T16:53:33.477" v="1916" actId="2696"/>
        <pc:sldMkLst>
          <pc:docMk/>
          <pc:sldMk cId="1709517255" sldId="292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1709517255" sldId="292"/>
            <ac:spMk id="28" creationId="{09588DA8-065E-4F6F-8EFD-43104AB2E0CF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709517255" sldId="292"/>
            <ac:spMk id="30" creationId="{C4285719-470E-454C-AF62-8323075F1F5B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709517255" sldId="292"/>
            <ac:spMk id="32" creationId="{CD9FE4EF-C4D8-49A0-B2FF-81D8DB7D8A24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709517255" sldId="292"/>
            <ac:spMk id="34" creationId="{4300840D-0A0B-4512-BACA-B439D5B9C57C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709517255" sldId="292"/>
            <ac:spMk id="36" creationId="{D2B78728-A580-49A7-84F9-6EF6F583ADE0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709517255" sldId="292"/>
            <ac:spMk id="38" creationId="{38FAA1A1-D861-433F-88FA-1E9D6FD31D1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709517255" sldId="292"/>
            <ac:spMk id="40" creationId="{8D71EDA1-87BF-4D5D-AB79-F346FD19278A}"/>
          </ac:spMkLst>
        </pc:spChg>
      </pc:sldChg>
      <pc:sldChg chg="delSp add del ord setBg delDesignElem">
        <pc:chgData name="Bob Fojut" userId="d231062e2b8b72d0" providerId="LiveId" clId="{90F7FC8A-C603-6545-A75C-CAD3E8FF9D28}" dt="2023-10-17T16:53:01.986" v="1912" actId="2696"/>
        <pc:sldMkLst>
          <pc:docMk/>
          <pc:sldMk cId="4084350755" sldId="293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4084350755" sldId="293"/>
            <ac:spMk id="23" creationId="{09588DA8-065E-4F6F-8EFD-43104AB2E0CF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084350755" sldId="293"/>
            <ac:spMk id="25" creationId="{C4285719-470E-454C-AF62-8323075F1F5B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084350755" sldId="293"/>
            <ac:spMk id="27" creationId="{CD9FE4EF-C4D8-49A0-B2FF-81D8DB7D8A24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084350755" sldId="293"/>
            <ac:spMk id="29" creationId="{4300840D-0A0B-4512-BACA-B439D5B9C57C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084350755" sldId="293"/>
            <ac:spMk id="31" creationId="{D2B78728-A580-49A7-84F9-6EF6F583ADE0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084350755" sldId="293"/>
            <ac:spMk id="33" creationId="{38FAA1A1-D861-433F-88FA-1E9D6FD31D1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4084350755" sldId="293"/>
            <ac:spMk id="35" creationId="{8D71EDA1-87BF-4D5D-AB79-F346FD19278A}"/>
          </ac:spMkLst>
        </pc:spChg>
      </pc:sldChg>
      <pc:sldChg chg="delSp add del setBg delDesignElem">
        <pc:chgData name="Bob Fojut" userId="d231062e2b8b72d0" providerId="LiveId" clId="{90F7FC8A-C603-6545-A75C-CAD3E8FF9D28}" dt="2023-10-17T16:54:56.728" v="1926" actId="2696"/>
        <pc:sldMkLst>
          <pc:docMk/>
          <pc:sldMk cId="3957204958" sldId="294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3957204958" sldId="294"/>
            <ac:spMk id="8" creationId="{09588DA8-065E-4F6F-8EFD-43104AB2E0CF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957204958" sldId="294"/>
            <ac:spMk id="10" creationId="{C4285719-470E-454C-AF62-8323075F1F5B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957204958" sldId="294"/>
            <ac:spMk id="12" creationId="{CD9FE4EF-C4D8-49A0-B2FF-81D8DB7D8A24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957204958" sldId="294"/>
            <ac:spMk id="14" creationId="{4300840D-0A0B-4512-BACA-B439D5B9C57C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957204958" sldId="294"/>
            <ac:spMk id="16" creationId="{D2B78728-A580-49A7-84F9-6EF6F583ADE0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957204958" sldId="294"/>
            <ac:spMk id="18" creationId="{38FAA1A1-D861-433F-88FA-1E9D6FD31D1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957204958" sldId="294"/>
            <ac:spMk id="20" creationId="{8D71EDA1-87BF-4D5D-AB79-F346FD19278A}"/>
          </ac:spMkLst>
        </pc:spChg>
      </pc:sldChg>
      <pc:sldChg chg="delSp add del ord setBg delDesignElem">
        <pc:chgData name="Bob Fojut" userId="d231062e2b8b72d0" providerId="LiveId" clId="{90F7FC8A-C603-6545-A75C-CAD3E8FF9D28}" dt="2023-10-17T16:42:12.627" v="1768" actId="2696"/>
        <pc:sldMkLst>
          <pc:docMk/>
          <pc:sldMk cId="2827313068" sldId="296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2827313068" sldId="296"/>
            <ac:spMk id="9" creationId="{2A6B319F-86FE-4754-878E-06F0804D882B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827313068" sldId="296"/>
            <ac:spMk id="11" creationId="{DCF7D1B5-3477-499F-ACC5-2C8B07F4EDB3}"/>
          </ac:spMkLst>
        </pc:spChg>
      </pc:sldChg>
      <pc:sldChg chg="addSp delSp modSp mod modTransition modAnim">
        <pc:chgData name="Bob Fojut" userId="d231062e2b8b72d0" providerId="LiveId" clId="{90F7FC8A-C603-6545-A75C-CAD3E8FF9D28}" dt="2023-10-19T17:08:51.287" v="4394"/>
        <pc:sldMkLst>
          <pc:docMk/>
          <pc:sldMk cId="4141348316" sldId="307"/>
        </pc:sldMkLst>
        <pc:spChg chg="del">
          <ac:chgData name="Bob Fojut" userId="d231062e2b8b72d0" providerId="LiveId" clId="{90F7FC8A-C603-6545-A75C-CAD3E8FF9D28}" dt="2023-10-17T17:59:32.354" v="2386" actId="478"/>
          <ac:spMkLst>
            <pc:docMk/>
            <pc:sldMk cId="4141348316" sldId="307"/>
            <ac:spMk id="4" creationId="{086341E9-674A-5070-F95C-823ADB7A6302}"/>
          </ac:spMkLst>
        </pc:spChg>
        <pc:spChg chg="add mod">
          <ac:chgData name="Bob Fojut" userId="d231062e2b8b72d0" providerId="LiveId" clId="{90F7FC8A-C603-6545-A75C-CAD3E8FF9D28}" dt="2023-10-17T18:09:21.426" v="2723"/>
          <ac:spMkLst>
            <pc:docMk/>
            <pc:sldMk cId="4141348316" sldId="307"/>
            <ac:spMk id="6" creationId="{BC15A92B-DA25-AC66-EE0C-5AA242F95B5C}"/>
          </ac:spMkLst>
        </pc:spChg>
        <pc:cxnChg chg="del">
          <ac:chgData name="Bob Fojut" userId="d231062e2b8b72d0" providerId="LiveId" clId="{90F7FC8A-C603-6545-A75C-CAD3E8FF9D28}" dt="2023-10-17T17:59:33.514" v="2387" actId="478"/>
          <ac:cxnSpMkLst>
            <pc:docMk/>
            <pc:sldMk cId="4141348316" sldId="307"/>
            <ac:cxnSpMk id="5" creationId="{D4C318CA-3B45-21D2-70ED-56EEC35826C1}"/>
          </ac:cxnSpMkLst>
        </pc:cxnChg>
        <pc:cxnChg chg="add mod">
          <ac:chgData name="Bob Fojut" userId="d231062e2b8b72d0" providerId="LiveId" clId="{90F7FC8A-C603-6545-A75C-CAD3E8FF9D28}" dt="2023-10-17T18:09:21.426" v="2723"/>
          <ac:cxnSpMkLst>
            <pc:docMk/>
            <pc:sldMk cId="4141348316" sldId="307"/>
            <ac:cxnSpMk id="7" creationId="{1AFB16AE-BA21-5319-B198-7A3599F15F29}"/>
          </ac:cxnSpMkLst>
        </pc:cxnChg>
      </pc:sldChg>
      <pc:sldChg chg="addSp delSp modSp mod ord modTransition">
        <pc:chgData name="Bob Fojut" userId="d231062e2b8b72d0" providerId="LiveId" clId="{90F7FC8A-C603-6545-A75C-CAD3E8FF9D28}" dt="2023-10-19T16:58:17.810" v="4288"/>
        <pc:sldMkLst>
          <pc:docMk/>
          <pc:sldMk cId="2255399435" sldId="315"/>
        </pc:sldMkLst>
        <pc:spChg chg="add mod">
          <ac:chgData name="Bob Fojut" userId="d231062e2b8b72d0" providerId="LiveId" clId="{90F7FC8A-C603-6545-A75C-CAD3E8FF9D28}" dt="2023-10-17T18:12:51.216" v="2782" actId="207"/>
          <ac:spMkLst>
            <pc:docMk/>
            <pc:sldMk cId="2255399435" sldId="315"/>
            <ac:spMk id="2" creationId="{1F7C1728-7694-8D26-1B2B-526DAF02715D}"/>
          </ac:spMkLst>
        </pc:spChg>
        <pc:spChg chg="mod">
          <ac:chgData name="Bob Fojut" userId="d231062e2b8b72d0" providerId="LiveId" clId="{90F7FC8A-C603-6545-A75C-CAD3E8FF9D28}" dt="2023-10-17T18:16:14.448" v="2813" actId="20577"/>
          <ac:spMkLst>
            <pc:docMk/>
            <pc:sldMk cId="2255399435" sldId="315"/>
            <ac:spMk id="7" creationId="{BBFDC72F-2246-369A-AA25-457CC8CD98B2}"/>
          </ac:spMkLst>
        </pc:spChg>
        <pc:spChg chg="del">
          <ac:chgData name="Bob Fojut" userId="d231062e2b8b72d0" providerId="LiveId" clId="{90F7FC8A-C603-6545-A75C-CAD3E8FF9D28}" dt="2023-10-17T17:57:51.643" v="2348" actId="478"/>
          <ac:spMkLst>
            <pc:docMk/>
            <pc:sldMk cId="2255399435" sldId="315"/>
            <ac:spMk id="9" creationId="{00000000-0000-0000-0000-000000000000}"/>
          </ac:spMkLst>
        </pc:spChg>
        <pc:cxnChg chg="add mod">
          <ac:chgData name="Bob Fojut" userId="d231062e2b8b72d0" providerId="LiveId" clId="{90F7FC8A-C603-6545-A75C-CAD3E8FF9D28}" dt="2023-10-17T18:08:06.401" v="2701" actId="14100"/>
          <ac:cxnSpMkLst>
            <pc:docMk/>
            <pc:sldMk cId="2255399435" sldId="315"/>
            <ac:cxnSpMk id="3" creationId="{37E4BBC1-3CA9-EAB1-68D9-EFE7920E914A}"/>
          </ac:cxnSpMkLst>
        </pc:cxnChg>
        <pc:cxnChg chg="del">
          <ac:chgData name="Bob Fojut" userId="d231062e2b8b72d0" providerId="LiveId" clId="{90F7FC8A-C603-6545-A75C-CAD3E8FF9D28}" dt="2023-10-17T17:57:53.255" v="2349" actId="478"/>
          <ac:cxnSpMkLst>
            <pc:docMk/>
            <pc:sldMk cId="2255399435" sldId="315"/>
            <ac:cxnSpMk id="4" creationId="{06095148-CA8C-589E-65DD-1CF02DADC9A5}"/>
          </ac:cxnSpMkLst>
        </pc:cxnChg>
      </pc:sldChg>
      <pc:sldChg chg="del">
        <pc:chgData name="Bob Fojut" userId="d231062e2b8b72d0" providerId="LiveId" clId="{90F7FC8A-C603-6545-A75C-CAD3E8FF9D28}" dt="2023-10-17T15:22:08.780" v="531" actId="2696"/>
        <pc:sldMkLst>
          <pc:docMk/>
          <pc:sldMk cId="4143999224" sldId="316"/>
        </pc:sldMkLst>
      </pc:sldChg>
      <pc:sldChg chg="del">
        <pc:chgData name="Bob Fojut" userId="d231062e2b8b72d0" providerId="LiveId" clId="{90F7FC8A-C603-6545-A75C-CAD3E8FF9D28}" dt="2023-10-17T15:22:16.540" v="535" actId="2696"/>
        <pc:sldMkLst>
          <pc:docMk/>
          <pc:sldMk cId="4133954197" sldId="317"/>
        </pc:sldMkLst>
      </pc:sldChg>
      <pc:sldChg chg="del">
        <pc:chgData name="Bob Fojut" userId="d231062e2b8b72d0" providerId="LiveId" clId="{90F7FC8A-C603-6545-A75C-CAD3E8FF9D28}" dt="2023-10-17T15:22:19.517" v="538" actId="2696"/>
        <pc:sldMkLst>
          <pc:docMk/>
          <pc:sldMk cId="1778138960" sldId="318"/>
        </pc:sldMkLst>
      </pc:sldChg>
      <pc:sldChg chg="del ord">
        <pc:chgData name="Bob Fojut" userId="d231062e2b8b72d0" providerId="LiveId" clId="{90F7FC8A-C603-6545-A75C-CAD3E8FF9D28}" dt="2023-10-17T17:00:49.689" v="2059" actId="2696"/>
        <pc:sldMkLst>
          <pc:docMk/>
          <pc:sldMk cId="2934126232" sldId="319"/>
        </pc:sldMkLst>
      </pc:sldChg>
      <pc:sldChg chg="del">
        <pc:chgData name="Bob Fojut" userId="d231062e2b8b72d0" providerId="LiveId" clId="{90F7FC8A-C603-6545-A75C-CAD3E8FF9D28}" dt="2023-10-17T15:22:17.298" v="536" actId="2696"/>
        <pc:sldMkLst>
          <pc:docMk/>
          <pc:sldMk cId="2072892017" sldId="320"/>
        </pc:sldMkLst>
      </pc:sldChg>
      <pc:sldChg chg="addSp delSp modSp mod modTransition">
        <pc:chgData name="Bob Fojut" userId="d231062e2b8b72d0" providerId="LiveId" clId="{90F7FC8A-C603-6545-A75C-CAD3E8FF9D28}" dt="2023-10-19T16:58:17.810" v="4288"/>
        <pc:sldMkLst>
          <pc:docMk/>
          <pc:sldMk cId="1052579448" sldId="322"/>
        </pc:sldMkLst>
        <pc:spChg chg="add del mod">
          <ac:chgData name="Bob Fojut" userId="d231062e2b8b72d0" providerId="LiveId" clId="{90F7FC8A-C603-6545-A75C-CAD3E8FF9D28}" dt="2023-10-17T18:02:54.492" v="2468" actId="478"/>
          <ac:spMkLst>
            <pc:docMk/>
            <pc:sldMk cId="1052579448" sldId="322"/>
            <ac:spMk id="3" creationId="{8E4CEBE0-4797-3053-87F0-532728A61CF2}"/>
          </ac:spMkLst>
        </pc:spChg>
        <pc:spChg chg="mod">
          <ac:chgData name="Bob Fojut" userId="d231062e2b8b72d0" providerId="LiveId" clId="{90F7FC8A-C603-6545-A75C-CAD3E8FF9D28}" dt="2023-10-17T17:55:26.436" v="2291" actId="20577"/>
          <ac:spMkLst>
            <pc:docMk/>
            <pc:sldMk cId="1052579448" sldId="322"/>
            <ac:spMk id="7" creationId="{BBFDC72F-2246-369A-AA25-457CC8CD98B2}"/>
          </ac:spMkLst>
        </pc:spChg>
        <pc:spChg chg="del mod">
          <ac:chgData name="Bob Fojut" userId="d231062e2b8b72d0" providerId="LiveId" clId="{90F7FC8A-C603-6545-A75C-CAD3E8FF9D28}" dt="2023-10-17T17:56:48.550" v="2309" actId="478"/>
          <ac:spMkLst>
            <pc:docMk/>
            <pc:sldMk cId="1052579448" sldId="322"/>
            <ac:spMk id="9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8:06:36.753" v="2650" actId="478"/>
          <ac:spMkLst>
            <pc:docMk/>
            <pc:sldMk cId="1052579448" sldId="322"/>
            <ac:spMk id="10" creationId="{85B4ADA7-9B89-800D-96B3-B9ACEE504CB7}"/>
          </ac:spMkLst>
        </pc:spChg>
        <pc:spChg chg="add mod">
          <ac:chgData name="Bob Fojut" userId="d231062e2b8b72d0" providerId="LiveId" clId="{90F7FC8A-C603-6545-A75C-CAD3E8FF9D28}" dt="2023-10-17T18:12:23.885" v="2777" actId="207"/>
          <ac:spMkLst>
            <pc:docMk/>
            <pc:sldMk cId="1052579448" sldId="322"/>
            <ac:spMk id="14" creationId="{B597096B-0632-A011-E689-3FD606532DFD}"/>
          </ac:spMkLst>
        </pc:spChg>
        <pc:cxnChg chg="add del mod">
          <ac:chgData name="Bob Fojut" userId="d231062e2b8b72d0" providerId="LiveId" clId="{90F7FC8A-C603-6545-A75C-CAD3E8FF9D28}" dt="2023-10-17T17:56:45.053" v="2308" actId="478"/>
          <ac:cxnSpMkLst>
            <pc:docMk/>
            <pc:sldMk cId="1052579448" sldId="322"/>
            <ac:cxnSpMk id="2" creationId="{9FB6F41A-4ED9-CE69-5196-AE62C827E045}"/>
          </ac:cxnSpMkLst>
        </pc:cxnChg>
        <pc:cxnChg chg="del">
          <ac:chgData name="Bob Fojut" userId="d231062e2b8b72d0" providerId="LiveId" clId="{90F7FC8A-C603-6545-A75C-CAD3E8FF9D28}" dt="2023-10-17T17:55:12.983" v="2288" actId="478"/>
          <ac:cxnSpMkLst>
            <pc:docMk/>
            <pc:sldMk cId="1052579448" sldId="322"/>
            <ac:cxnSpMk id="4" creationId="{06095148-CA8C-589E-65DD-1CF02DADC9A5}"/>
          </ac:cxnSpMkLst>
        </pc:cxnChg>
        <pc:cxnChg chg="add del mod">
          <ac:chgData name="Bob Fojut" userId="d231062e2b8b72d0" providerId="LiveId" clId="{90F7FC8A-C603-6545-A75C-CAD3E8FF9D28}" dt="2023-10-17T18:02:52.191" v="2467" actId="478"/>
          <ac:cxnSpMkLst>
            <pc:docMk/>
            <pc:sldMk cId="1052579448" sldId="322"/>
            <ac:cxnSpMk id="5" creationId="{1999BC4A-E735-B387-6647-5723F1F3D4B9}"/>
          </ac:cxnSpMkLst>
        </pc:cxnChg>
        <pc:cxnChg chg="add del mod">
          <ac:chgData name="Bob Fojut" userId="d231062e2b8b72d0" providerId="LiveId" clId="{90F7FC8A-C603-6545-A75C-CAD3E8FF9D28}" dt="2023-10-17T18:06:35.032" v="2649" actId="478"/>
          <ac:cxnSpMkLst>
            <pc:docMk/>
            <pc:sldMk cId="1052579448" sldId="322"/>
            <ac:cxnSpMk id="11" creationId="{EB6C6B19-B791-EEDB-0059-09C63B436C56}"/>
          </ac:cxnSpMkLst>
        </pc:cxnChg>
        <pc:cxnChg chg="add mod">
          <ac:chgData name="Bob Fojut" userId="d231062e2b8b72d0" providerId="LiveId" clId="{90F7FC8A-C603-6545-A75C-CAD3E8FF9D28}" dt="2023-10-17T18:09:51.705" v="2746" actId="14100"/>
          <ac:cxnSpMkLst>
            <pc:docMk/>
            <pc:sldMk cId="1052579448" sldId="322"/>
            <ac:cxnSpMk id="15" creationId="{024A5B4A-2FE8-3D5F-62FE-988AD0CACA28}"/>
          </ac:cxnSpMkLst>
        </pc:cxnChg>
      </pc:sldChg>
      <pc:sldChg chg="delSp modSp del mod delAnim">
        <pc:chgData name="Bob Fojut" userId="d231062e2b8b72d0" providerId="LiveId" clId="{90F7FC8A-C603-6545-A75C-CAD3E8FF9D28}" dt="2023-10-17T17:00:49.689" v="2059" actId="2696"/>
        <pc:sldMkLst>
          <pc:docMk/>
          <pc:sldMk cId="352486272" sldId="323"/>
        </pc:sldMkLst>
        <pc:spChg chg="mod">
          <ac:chgData name="Bob Fojut" userId="d231062e2b8b72d0" providerId="LiveId" clId="{90F7FC8A-C603-6545-A75C-CAD3E8FF9D28}" dt="2023-10-17T15:05:05.157" v="430" actId="20577"/>
          <ac:spMkLst>
            <pc:docMk/>
            <pc:sldMk cId="352486272" sldId="323"/>
            <ac:spMk id="3" creationId="{BD281F6F-0B04-B48C-CA05-B8DB46143968}"/>
          </ac:spMkLst>
        </pc:spChg>
        <pc:graphicFrameChg chg="del">
          <ac:chgData name="Bob Fojut" userId="d231062e2b8b72d0" providerId="LiveId" clId="{90F7FC8A-C603-6545-A75C-CAD3E8FF9D28}" dt="2023-10-17T15:05:01.320" v="427" actId="478"/>
          <ac:graphicFrameMkLst>
            <pc:docMk/>
            <pc:sldMk cId="352486272" sldId="323"/>
            <ac:graphicFrameMk id="7" creationId="{849D48B4-6814-E62E-11D4-B97C890D6549}"/>
          </ac:graphicFrameMkLst>
        </pc:graphicFrameChg>
      </pc:sldChg>
      <pc:sldChg chg="del">
        <pc:chgData name="Bob Fojut" userId="d231062e2b8b72d0" providerId="LiveId" clId="{90F7FC8A-C603-6545-A75C-CAD3E8FF9D28}" dt="2023-10-17T15:06:19.043" v="484" actId="2696"/>
        <pc:sldMkLst>
          <pc:docMk/>
          <pc:sldMk cId="3793505840" sldId="324"/>
        </pc:sldMkLst>
      </pc:sldChg>
      <pc:sldChg chg="del">
        <pc:chgData name="Bob Fojut" userId="d231062e2b8b72d0" providerId="LiveId" clId="{90F7FC8A-C603-6545-A75C-CAD3E8FF9D28}" dt="2023-10-17T15:06:22.743" v="485" actId="2696"/>
        <pc:sldMkLst>
          <pc:docMk/>
          <pc:sldMk cId="3719669259" sldId="325"/>
        </pc:sldMkLst>
      </pc:sldChg>
      <pc:sldChg chg="modSp del mod modAnim">
        <pc:chgData name="Bob Fojut" userId="d231062e2b8b72d0" providerId="LiveId" clId="{90F7FC8A-C603-6545-A75C-CAD3E8FF9D28}" dt="2023-10-17T16:00:25.712" v="1447" actId="2696"/>
        <pc:sldMkLst>
          <pc:docMk/>
          <pc:sldMk cId="1985466167" sldId="327"/>
        </pc:sldMkLst>
        <pc:spChg chg="mod">
          <ac:chgData name="Bob Fojut" userId="d231062e2b8b72d0" providerId="LiveId" clId="{90F7FC8A-C603-6545-A75C-CAD3E8FF9D28}" dt="2023-10-17T15:07:09.325" v="526" actId="20577"/>
          <ac:spMkLst>
            <pc:docMk/>
            <pc:sldMk cId="1985466167" sldId="327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5:07:12.981" v="529" actId="20577"/>
          <ac:spMkLst>
            <pc:docMk/>
            <pc:sldMk cId="1985466167" sldId="327"/>
            <ac:spMk id="3" creationId="{FA1CDBC0-E87C-59BB-CE2F-E13981C11A62}"/>
          </ac:spMkLst>
        </pc:spChg>
      </pc:sldChg>
      <pc:sldChg chg="del">
        <pc:chgData name="Bob Fojut" userId="d231062e2b8b72d0" providerId="LiveId" clId="{90F7FC8A-C603-6545-A75C-CAD3E8FF9D28}" dt="2023-10-17T15:22:11.954" v="534" actId="2696"/>
        <pc:sldMkLst>
          <pc:docMk/>
          <pc:sldMk cId="2285203224" sldId="328"/>
        </pc:sldMkLst>
      </pc:sldChg>
      <pc:sldChg chg="del">
        <pc:chgData name="Bob Fojut" userId="d231062e2b8b72d0" providerId="LiveId" clId="{90F7FC8A-C603-6545-A75C-CAD3E8FF9D28}" dt="2023-10-17T15:22:20.250" v="539" actId="2696"/>
        <pc:sldMkLst>
          <pc:docMk/>
          <pc:sldMk cId="4168069192" sldId="329"/>
        </pc:sldMkLst>
      </pc:sldChg>
      <pc:sldChg chg="del">
        <pc:chgData name="Bob Fojut" userId="d231062e2b8b72d0" providerId="LiveId" clId="{90F7FC8A-C603-6545-A75C-CAD3E8FF9D28}" dt="2023-10-17T15:22:20.895" v="540" actId="2696"/>
        <pc:sldMkLst>
          <pc:docMk/>
          <pc:sldMk cId="1079969780" sldId="330"/>
        </pc:sldMkLst>
      </pc:sldChg>
      <pc:sldChg chg="del">
        <pc:chgData name="Bob Fojut" userId="d231062e2b8b72d0" providerId="LiveId" clId="{90F7FC8A-C603-6545-A75C-CAD3E8FF9D28}" dt="2023-10-17T15:06:30.285" v="487" actId="2696"/>
        <pc:sldMkLst>
          <pc:docMk/>
          <pc:sldMk cId="3513853690" sldId="331"/>
        </pc:sldMkLst>
      </pc:sldChg>
      <pc:sldChg chg="del">
        <pc:chgData name="Bob Fojut" userId="d231062e2b8b72d0" providerId="LiveId" clId="{90F7FC8A-C603-6545-A75C-CAD3E8FF9D28}" dt="2023-10-17T15:22:18.296" v="537" actId="2696"/>
        <pc:sldMkLst>
          <pc:docMk/>
          <pc:sldMk cId="1110582971" sldId="333"/>
        </pc:sldMkLst>
      </pc:sldChg>
      <pc:sldChg chg="del">
        <pc:chgData name="Bob Fojut" userId="d231062e2b8b72d0" providerId="LiveId" clId="{90F7FC8A-C603-6545-A75C-CAD3E8FF9D28}" dt="2023-10-17T15:22:10.078" v="532" actId="2696"/>
        <pc:sldMkLst>
          <pc:docMk/>
          <pc:sldMk cId="9614801" sldId="337"/>
        </pc:sldMkLst>
      </pc:sldChg>
      <pc:sldChg chg="del">
        <pc:chgData name="Bob Fojut" userId="d231062e2b8b72d0" providerId="LiveId" clId="{90F7FC8A-C603-6545-A75C-CAD3E8FF9D28}" dt="2023-10-17T15:22:10.944" v="533" actId="2696"/>
        <pc:sldMkLst>
          <pc:docMk/>
          <pc:sldMk cId="558206232" sldId="338"/>
        </pc:sldMkLst>
      </pc:sldChg>
      <pc:sldChg chg="del">
        <pc:chgData name="Bob Fojut" userId="d231062e2b8b72d0" providerId="LiveId" clId="{90F7FC8A-C603-6545-A75C-CAD3E8FF9D28}" dt="2023-10-17T15:01:37.615" v="365" actId="2696"/>
        <pc:sldMkLst>
          <pc:docMk/>
          <pc:sldMk cId="3228908974" sldId="339"/>
        </pc:sldMkLst>
      </pc:sldChg>
      <pc:sldChg chg="del">
        <pc:chgData name="Bob Fojut" userId="d231062e2b8b72d0" providerId="LiveId" clId="{90F7FC8A-C603-6545-A75C-CAD3E8FF9D28}" dt="2023-10-17T15:06:26.840" v="486" actId="2696"/>
        <pc:sldMkLst>
          <pc:docMk/>
          <pc:sldMk cId="1446575417" sldId="340"/>
        </pc:sldMkLst>
      </pc:sldChg>
      <pc:sldChg chg="modSp add del mod">
        <pc:chgData name="Bob Fojut" userId="d231062e2b8b72d0" providerId="LiveId" clId="{90F7FC8A-C603-6545-A75C-CAD3E8FF9D28}" dt="2023-10-17T14:53:16.504" v="86" actId="2696"/>
        <pc:sldMkLst>
          <pc:docMk/>
          <pc:sldMk cId="1741492120" sldId="341"/>
        </pc:sldMkLst>
        <pc:spChg chg="mod">
          <ac:chgData name="Bob Fojut" userId="d231062e2b8b72d0" providerId="LiveId" clId="{90F7FC8A-C603-6545-A75C-CAD3E8FF9D28}" dt="2023-10-17T14:52:42.320" v="84" actId="255"/>
          <ac:spMkLst>
            <pc:docMk/>
            <pc:sldMk cId="1741492120" sldId="341"/>
            <ac:spMk id="4" creationId="{00000000-0000-0000-0000-000000000000}"/>
          </ac:spMkLst>
        </pc:spChg>
      </pc:sldChg>
      <pc:sldChg chg="addSp modSp add del mod modTransition modAnim">
        <pc:chgData name="Bob Fojut" userId="d231062e2b8b72d0" providerId="LiveId" clId="{90F7FC8A-C603-6545-A75C-CAD3E8FF9D28}" dt="2023-10-20T16:35:26.858" v="4445" actId="1076"/>
        <pc:sldMkLst>
          <pc:docMk/>
          <pc:sldMk cId="3351143654" sldId="341"/>
        </pc:sldMkLst>
        <pc:spChg chg="add mod">
          <ac:chgData name="Bob Fojut" userId="d231062e2b8b72d0" providerId="LiveId" clId="{90F7FC8A-C603-6545-A75C-CAD3E8FF9D28}" dt="2023-10-18T16:11:27.318" v="3963" actId="571"/>
          <ac:spMkLst>
            <pc:docMk/>
            <pc:sldMk cId="3351143654" sldId="341"/>
            <ac:spMk id="2" creationId="{F14562A0-4704-B23D-0612-FDEAB179AF53}"/>
          </ac:spMkLst>
        </pc:spChg>
        <pc:spChg chg="mod">
          <ac:chgData name="Bob Fojut" userId="d231062e2b8b72d0" providerId="LiveId" clId="{90F7FC8A-C603-6545-A75C-CAD3E8FF9D28}" dt="2023-10-20T16:35:19.770" v="4444" actId="255"/>
          <ac:spMkLst>
            <pc:docMk/>
            <pc:sldMk cId="3351143654" sldId="341"/>
            <ac:spMk id="4" creationId="{00000000-0000-0000-0000-000000000000}"/>
          </ac:spMkLst>
        </pc:spChg>
        <pc:spChg chg="mod">
          <ac:chgData name="Bob Fojut" userId="d231062e2b8b72d0" providerId="LiveId" clId="{90F7FC8A-C603-6545-A75C-CAD3E8FF9D28}" dt="2023-10-20T16:35:26.858" v="4445" actId="1076"/>
          <ac:spMkLst>
            <pc:docMk/>
            <pc:sldMk cId="3351143654" sldId="341"/>
            <ac:spMk id="6" creationId="{00000000-0000-0000-0000-000000000000}"/>
          </ac:spMkLst>
        </pc:spChg>
      </pc:sldChg>
      <pc:sldChg chg="modSp add del mod ord">
        <pc:chgData name="Bob Fojut" userId="d231062e2b8b72d0" providerId="LiveId" clId="{90F7FC8A-C603-6545-A75C-CAD3E8FF9D28}" dt="2023-10-17T14:53:12.411" v="85" actId="2696"/>
        <pc:sldMkLst>
          <pc:docMk/>
          <pc:sldMk cId="790915944" sldId="342"/>
        </pc:sldMkLst>
        <pc:spChg chg="mod">
          <ac:chgData name="Bob Fojut" userId="d231062e2b8b72d0" providerId="LiveId" clId="{90F7FC8A-C603-6545-A75C-CAD3E8FF9D28}" dt="2023-10-17T14:51:18.092" v="35" actId="20577"/>
          <ac:spMkLst>
            <pc:docMk/>
            <pc:sldMk cId="790915944" sldId="342"/>
            <ac:spMk id="4" creationId="{00000000-0000-0000-0000-000000000000}"/>
          </ac:spMkLst>
        </pc:spChg>
      </pc:sldChg>
      <pc:sldChg chg="add del ord">
        <pc:chgData name="Bob Fojut" userId="d231062e2b8b72d0" providerId="LiveId" clId="{90F7FC8A-C603-6545-A75C-CAD3E8FF9D28}" dt="2023-10-17T17:00:49.689" v="2059" actId="2696"/>
        <pc:sldMkLst>
          <pc:docMk/>
          <pc:sldMk cId="2472162429" sldId="342"/>
        </pc:sldMkLst>
      </pc:sldChg>
      <pc:sldChg chg="delSp add del ord setBg delDesignElem">
        <pc:chgData name="Bob Fojut" userId="d231062e2b8b72d0" providerId="LiveId" clId="{90F7FC8A-C603-6545-A75C-CAD3E8FF9D28}" dt="2023-10-17T15:48:21.583" v="1127" actId="2696"/>
        <pc:sldMkLst>
          <pc:docMk/>
          <pc:sldMk cId="3930424633" sldId="4102"/>
        </pc:sldMkLst>
        <pc:spChg chg="del">
          <ac:chgData name="Bob Fojut" userId="d231062e2b8b72d0" providerId="LiveId" clId="{90F7FC8A-C603-6545-A75C-CAD3E8FF9D28}" dt="2023-10-17T15:23:28.001" v="545"/>
          <ac:spMkLst>
            <pc:docMk/>
            <pc:sldMk cId="3930424633" sldId="4102"/>
            <ac:spMk id="11" creationId="{7301F447-EEF7-48F5-AF73-7566EE7F64AD}"/>
          </ac:spMkLst>
        </pc:spChg>
        <pc:spChg chg="del">
          <ac:chgData name="Bob Fojut" userId="d231062e2b8b72d0" providerId="LiveId" clId="{90F7FC8A-C603-6545-A75C-CAD3E8FF9D28}" dt="2023-10-17T15:23:28.001" v="545"/>
          <ac:spMkLst>
            <pc:docMk/>
            <pc:sldMk cId="3930424633" sldId="4102"/>
            <ac:spMk id="13" creationId="{F7117410-A2A4-4085-9ADC-46744551DBDE}"/>
          </ac:spMkLst>
        </pc:spChg>
        <pc:spChg chg="del">
          <ac:chgData name="Bob Fojut" userId="d231062e2b8b72d0" providerId="LiveId" clId="{90F7FC8A-C603-6545-A75C-CAD3E8FF9D28}" dt="2023-10-17T15:23:28.001" v="545"/>
          <ac:spMkLst>
            <pc:docMk/>
            <pc:sldMk cId="3930424633" sldId="4102"/>
            <ac:spMk id="15" creationId="{99F74EB5-E547-4FB4-95F5-BCC788F3C4A0}"/>
          </ac:spMkLst>
        </pc:spChg>
      </pc:sldChg>
      <pc:sldChg chg="add del ord">
        <pc:chgData name="Bob Fojut" userId="d231062e2b8b72d0" providerId="LiveId" clId="{90F7FC8A-C603-6545-A75C-CAD3E8FF9D28}" dt="2023-10-17T17:51:31.309" v="2248" actId="2696"/>
        <pc:sldMkLst>
          <pc:docMk/>
          <pc:sldMk cId="2799088663" sldId="4103"/>
        </pc:sldMkLst>
      </pc:sldChg>
      <pc:sldChg chg="delSp add del ord setBg delDesignElem">
        <pc:chgData name="Bob Fojut" userId="d231062e2b8b72d0" providerId="LiveId" clId="{90F7FC8A-C603-6545-A75C-CAD3E8FF9D28}" dt="2023-10-17T15:54:13.478" v="1357" actId="2696"/>
        <pc:sldMkLst>
          <pc:docMk/>
          <pc:sldMk cId="1808669386" sldId="4104"/>
        </pc:sldMkLst>
        <pc:spChg chg="del">
          <ac:chgData name="Bob Fojut" userId="d231062e2b8b72d0" providerId="LiveId" clId="{90F7FC8A-C603-6545-A75C-CAD3E8FF9D28}" dt="2023-10-17T15:23:28.001" v="545"/>
          <ac:spMkLst>
            <pc:docMk/>
            <pc:sldMk cId="1808669386" sldId="4104"/>
            <ac:spMk id="25" creationId="{2E442304-DDBD-4F7B-8017-36BCC863FB40}"/>
          </ac:spMkLst>
        </pc:spChg>
        <pc:spChg chg="del">
          <ac:chgData name="Bob Fojut" userId="d231062e2b8b72d0" providerId="LiveId" clId="{90F7FC8A-C603-6545-A75C-CAD3E8FF9D28}" dt="2023-10-17T15:23:28.001" v="545"/>
          <ac:spMkLst>
            <pc:docMk/>
            <pc:sldMk cId="1808669386" sldId="4104"/>
            <ac:spMk id="26" creationId="{5E107275-3853-46FD-A241-DE4355A42675}"/>
          </ac:spMkLst>
        </pc:spChg>
      </pc:sldChg>
      <pc:sldChg chg="addSp delSp modSp add mod ord modTransition">
        <pc:chgData name="Bob Fojut" userId="d231062e2b8b72d0" providerId="LiveId" clId="{90F7FC8A-C603-6545-A75C-CAD3E8FF9D28}" dt="2023-10-19T16:58:17.810" v="4288"/>
        <pc:sldMkLst>
          <pc:docMk/>
          <pc:sldMk cId="1329764124" sldId="4105"/>
        </pc:sldMkLst>
        <pc:spChg chg="add del mod">
          <ac:chgData name="Bob Fojut" userId="d231062e2b8b72d0" providerId="LiveId" clId="{90F7FC8A-C603-6545-A75C-CAD3E8FF9D28}" dt="2023-10-17T18:07:33.601" v="2674"/>
          <ac:spMkLst>
            <pc:docMk/>
            <pc:sldMk cId="1329764124" sldId="4105"/>
            <ac:spMk id="2" creationId="{D3B2C6D2-EA0D-E729-29BD-82CA77DB77D2}"/>
          </ac:spMkLst>
        </pc:spChg>
        <pc:spChg chg="add del mod">
          <ac:chgData name="Bob Fojut" userId="d231062e2b8b72d0" providerId="LiveId" clId="{90F7FC8A-C603-6545-A75C-CAD3E8FF9D28}" dt="2023-10-17T18:10:49.105" v="2765"/>
          <ac:spMkLst>
            <pc:docMk/>
            <pc:sldMk cId="1329764124" sldId="4105"/>
            <ac:spMk id="5" creationId="{C3264D44-77A2-4483-1355-8EC574D0B99D}"/>
          </ac:spMkLst>
        </pc:spChg>
        <pc:picChg chg="mod">
          <ac:chgData name="Bob Fojut" userId="d231062e2b8b72d0" providerId="LiveId" clId="{90F7FC8A-C603-6545-A75C-CAD3E8FF9D28}" dt="2023-10-17T15:54:57.844" v="1362" actId="1076"/>
          <ac:picMkLst>
            <pc:docMk/>
            <pc:sldMk cId="1329764124" sldId="4105"/>
            <ac:picMk id="3" creationId="{1E3C80A1-8FE0-0AFB-6934-8DCE34DB07B1}"/>
          </ac:picMkLst>
        </pc:picChg>
        <pc:cxnChg chg="add del mod">
          <ac:chgData name="Bob Fojut" userId="d231062e2b8b72d0" providerId="LiveId" clId="{90F7FC8A-C603-6545-A75C-CAD3E8FF9D28}" dt="2023-10-17T18:07:33.601" v="2674"/>
          <ac:cxnSpMkLst>
            <pc:docMk/>
            <pc:sldMk cId="1329764124" sldId="4105"/>
            <ac:cxnSpMk id="4" creationId="{8D9DEB47-3790-2510-9618-BBD577C912F7}"/>
          </ac:cxnSpMkLst>
        </pc:cxnChg>
        <pc:cxnChg chg="add del mod">
          <ac:chgData name="Bob Fojut" userId="d231062e2b8b72d0" providerId="LiveId" clId="{90F7FC8A-C603-6545-A75C-CAD3E8FF9D28}" dt="2023-10-17T18:10:49.105" v="2765"/>
          <ac:cxnSpMkLst>
            <pc:docMk/>
            <pc:sldMk cId="1329764124" sldId="4105"/>
            <ac:cxnSpMk id="6" creationId="{F5FA0361-4F2E-AB85-479D-11EE32E43813}"/>
          </ac:cxnSpMkLst>
        </pc:cxnChg>
      </pc:sldChg>
      <pc:sldChg chg="modSp add mod ord modTransition">
        <pc:chgData name="Bob Fojut" userId="d231062e2b8b72d0" providerId="LiveId" clId="{90F7FC8A-C603-6545-A75C-CAD3E8FF9D28}" dt="2023-10-19T16:58:17.810" v="4288"/>
        <pc:sldMkLst>
          <pc:docMk/>
          <pc:sldMk cId="1042486659" sldId="4106"/>
        </pc:sldMkLst>
        <pc:picChg chg="mod">
          <ac:chgData name="Bob Fojut" userId="d231062e2b8b72d0" providerId="LiveId" clId="{90F7FC8A-C603-6545-A75C-CAD3E8FF9D28}" dt="2023-10-17T15:56:09.817" v="1367" actId="1076"/>
          <ac:picMkLst>
            <pc:docMk/>
            <pc:sldMk cId="1042486659" sldId="4106"/>
            <ac:picMk id="3" creationId="{9891C3E4-8620-AB5F-2967-C950287C753E}"/>
          </ac:picMkLst>
        </pc:picChg>
      </pc:sldChg>
      <pc:sldChg chg="delSp add del ord setBg delDesignElem">
        <pc:chgData name="Bob Fojut" userId="d231062e2b8b72d0" providerId="LiveId" clId="{90F7FC8A-C603-6545-A75C-CAD3E8FF9D28}" dt="2023-10-17T15:58:50.634" v="1440" actId="2696"/>
        <pc:sldMkLst>
          <pc:docMk/>
          <pc:sldMk cId="1903771141" sldId="4107"/>
        </pc:sldMkLst>
        <pc:spChg chg="del">
          <ac:chgData name="Bob Fojut" userId="d231062e2b8b72d0" providerId="LiveId" clId="{90F7FC8A-C603-6545-A75C-CAD3E8FF9D28}" dt="2023-10-17T15:23:28.001" v="545"/>
          <ac:spMkLst>
            <pc:docMk/>
            <pc:sldMk cId="1903771141" sldId="4107"/>
            <ac:spMk id="25" creationId="{2E442304-DDBD-4F7B-8017-36BCC863FB40}"/>
          </ac:spMkLst>
        </pc:spChg>
        <pc:spChg chg="del">
          <ac:chgData name="Bob Fojut" userId="d231062e2b8b72d0" providerId="LiveId" clId="{90F7FC8A-C603-6545-A75C-CAD3E8FF9D28}" dt="2023-10-17T15:23:28.001" v="545"/>
          <ac:spMkLst>
            <pc:docMk/>
            <pc:sldMk cId="1903771141" sldId="4107"/>
            <ac:spMk id="26" creationId="{5E107275-3853-46FD-A241-DE4355A42675}"/>
          </ac:spMkLst>
        </pc:spChg>
      </pc:sldChg>
      <pc:sldChg chg="delSp modSp add del mod setBg delDesignElem">
        <pc:chgData name="Bob Fojut" userId="d231062e2b8b72d0" providerId="LiveId" clId="{90F7FC8A-C603-6545-A75C-CAD3E8FF9D28}" dt="2023-10-17T16:01:14.300" v="1454" actId="2696"/>
        <pc:sldMkLst>
          <pc:docMk/>
          <pc:sldMk cId="3425993668" sldId="4108"/>
        </pc:sldMkLst>
        <pc:spChg chg="mod">
          <ac:chgData name="Bob Fojut" userId="d231062e2b8b72d0" providerId="LiveId" clId="{90F7FC8A-C603-6545-A75C-CAD3E8FF9D28}" dt="2023-10-17T15:24:41.959" v="570" actId="27636"/>
          <ac:spMkLst>
            <pc:docMk/>
            <pc:sldMk cId="3425993668" sldId="4108"/>
            <ac:spMk id="3" creationId="{EF7C7CA8-BC3E-6846-BDEE-63945E4144A5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425993668" sldId="4108"/>
            <ac:spMk id="8" creationId="{577D6B2E-37A3-429E-A37C-F30ED6487282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425993668" sldId="4108"/>
            <ac:spMk id="10" creationId="{5CEAD642-85CF-4750-8432-7C80C901F00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425993668" sldId="4108"/>
            <ac:spMk id="12" creationId="{FA33EEAE-15D5-4119-8C1E-89D943F911EF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425993668" sldId="4108"/>
            <ac:spMk id="14" creationId="{730D8B3B-9B80-4025-B934-26DC7D7CD23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425993668" sldId="4108"/>
            <ac:spMk id="16" creationId="{1064D5D5-227B-4F66-9AEA-46F570E793BD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425993668" sldId="4108"/>
            <ac:spMk id="18" creationId="{646B67A4-D328-4747-A82B-65E84FA4636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425993668" sldId="4108"/>
            <ac:spMk id="20" creationId="{B5A1B09C-1565-46F8-B70F-621C5EB48A0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425993668" sldId="4108"/>
            <ac:spMk id="22" creationId="{8C516CC8-80AC-446C-A56E-9F54B7210402}"/>
          </ac:spMkLst>
        </pc:spChg>
      </pc:sldChg>
      <pc:sldChg chg="delSp add del ord setBg delDesignElem">
        <pc:chgData name="Bob Fojut" userId="d231062e2b8b72d0" providerId="LiveId" clId="{90F7FC8A-C603-6545-A75C-CAD3E8FF9D28}" dt="2023-10-17T16:28:17.635" v="1473" actId="2696"/>
        <pc:sldMkLst>
          <pc:docMk/>
          <pc:sldMk cId="636260953" sldId="4109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636260953" sldId="4109"/>
            <ac:spMk id="25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36260953" sldId="4109"/>
            <ac:spMk id="27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36260953" sldId="4109"/>
            <ac:spMk id="29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36260953" sldId="4109"/>
            <ac:spMk id="31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636260953" sldId="4109"/>
            <ac:spMk id="33" creationId="{53E5B1A8-3AC9-4BD1-9BBC-78CA94F2D1BA}"/>
          </ac:spMkLst>
        </pc:spChg>
      </pc:sldChg>
      <pc:sldChg chg="delSp add del ord setBg delDesignElem modNotes">
        <pc:chgData name="Bob Fojut" userId="d231062e2b8b72d0" providerId="LiveId" clId="{90F7FC8A-C603-6545-A75C-CAD3E8FF9D28}" dt="2023-10-17T16:30:25.878" v="1509" actId="2696"/>
        <pc:sldMkLst>
          <pc:docMk/>
          <pc:sldMk cId="2188622263" sldId="4110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2188622263" sldId="4110"/>
            <ac:spMk id="35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188622263" sldId="4110"/>
            <ac:spMk id="37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188622263" sldId="4110"/>
            <ac:spMk id="39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188622263" sldId="4110"/>
            <ac:spMk id="41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2188622263" sldId="4110"/>
            <ac:spMk id="43" creationId="{53E5B1A8-3AC9-4BD1-9BBC-78CA94F2D1BA}"/>
          </ac:spMkLst>
        </pc:spChg>
      </pc:sldChg>
      <pc:sldChg chg="delSp add del ord setBg delDesignElem">
        <pc:chgData name="Bob Fojut" userId="d231062e2b8b72d0" providerId="LiveId" clId="{90F7FC8A-C603-6545-A75C-CAD3E8FF9D28}" dt="2023-10-17T16:36:48.820" v="1642" actId="2696"/>
        <pc:sldMkLst>
          <pc:docMk/>
          <pc:sldMk cId="813259002" sldId="4111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813259002" sldId="4111"/>
            <ac:spMk id="8" creationId="{1B15ED52-F352-441B-82BF-E0EA34836D08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813259002" sldId="4111"/>
            <ac:spMk id="10" creationId="{3B2E3793-BFE6-45A2-9B7B-E18844431C99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813259002" sldId="4111"/>
            <ac:spMk id="12" creationId="{BC4C4868-CB8F-4AF9-9CDB-8108F2C19B67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813259002" sldId="4111"/>
            <ac:spMk id="14" creationId="{375E0459-6403-40CD-989D-56A4407CA12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813259002" sldId="4111"/>
            <ac:spMk id="16" creationId="{53E5B1A8-3AC9-4BD1-9BBC-78CA94F2D1BA}"/>
          </ac:spMkLst>
        </pc:spChg>
      </pc:sldChg>
      <pc:sldChg chg="delSp add del ord setBg delDesignElem">
        <pc:chgData name="Bob Fojut" userId="d231062e2b8b72d0" providerId="LiveId" clId="{90F7FC8A-C603-6545-A75C-CAD3E8FF9D28}" dt="2023-10-17T16:47:42.556" v="1853" actId="2696"/>
        <pc:sldMkLst>
          <pc:docMk/>
          <pc:sldMk cId="3093438366" sldId="4112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3093438366" sldId="4112"/>
            <ac:spMk id="17" creationId="{F8260ED5-17F7-4158-B241-D51DD4CF1B7E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093438366" sldId="4112"/>
            <ac:spMk id="18" creationId="{A8384FB5-9ADC-4DDC-881B-597D56F5B15D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093438366" sldId="4112"/>
            <ac:spMk id="19" creationId="{91E5A9A7-95C6-4F4F-B00E-C82E07FE62EF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093438366" sldId="4112"/>
            <ac:spMk id="20" creationId="{D07DD2DE-F619-49DD-B5E7-03A290FF4ED1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3093438366" sldId="4112"/>
            <ac:spMk id="21" creationId="{85149191-5F60-4A28-AAFF-039F96B0F3EC}"/>
          </ac:spMkLst>
        </pc:spChg>
      </pc:sldChg>
      <pc:sldChg chg="delSp add del ord setBg delDesignElem">
        <pc:chgData name="Bob Fojut" userId="d231062e2b8b72d0" providerId="LiveId" clId="{90F7FC8A-C603-6545-A75C-CAD3E8FF9D28}" dt="2023-10-17T16:50:56.004" v="1895" actId="2696"/>
        <pc:sldMkLst>
          <pc:docMk/>
          <pc:sldMk cId="1955777584" sldId="4113"/>
        </pc:sldMkLst>
        <pc:spChg chg="del">
          <ac:chgData name="Bob Fojut" userId="d231062e2b8b72d0" providerId="LiveId" clId="{90F7FC8A-C603-6545-A75C-CAD3E8FF9D28}" dt="2023-10-17T15:24:41.830" v="568"/>
          <ac:spMkLst>
            <pc:docMk/>
            <pc:sldMk cId="1955777584" sldId="4113"/>
            <ac:spMk id="11" creationId="{BACC6370-2D7E-4714-9D71-7542949D7D5D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955777584" sldId="4113"/>
            <ac:spMk id="13" creationId="{F68B3F68-107C-434F-AA38-110D5EA91B85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955777584" sldId="4113"/>
            <ac:spMk id="15" creationId="{AAD0DBB9-1A4B-4391-81D4-CB19F9AB918A}"/>
          </ac:spMkLst>
        </pc:spChg>
        <pc:spChg chg="del">
          <ac:chgData name="Bob Fojut" userId="d231062e2b8b72d0" providerId="LiveId" clId="{90F7FC8A-C603-6545-A75C-CAD3E8FF9D28}" dt="2023-10-17T15:24:41.830" v="568"/>
          <ac:spMkLst>
            <pc:docMk/>
            <pc:sldMk cId="1955777584" sldId="4113"/>
            <ac:spMk id="17" creationId="{063BBA22-50EA-4C4D-BE05-F1CE4E63AA56}"/>
          </ac:spMkLst>
        </pc:spChg>
      </pc:sldChg>
      <pc:sldChg chg="addSp delSp modSp add mod ord modTransition modAnim">
        <pc:chgData name="Bob Fojut" userId="d231062e2b8b72d0" providerId="LiveId" clId="{90F7FC8A-C603-6545-A75C-CAD3E8FF9D28}" dt="2023-10-19T17:03:10.416" v="4313"/>
        <pc:sldMkLst>
          <pc:docMk/>
          <pc:sldMk cId="525706297" sldId="4114"/>
        </pc:sldMkLst>
        <pc:spChg chg="mod">
          <ac:chgData name="Bob Fojut" userId="d231062e2b8b72d0" providerId="LiveId" clId="{90F7FC8A-C603-6545-A75C-CAD3E8FF9D28}" dt="2023-10-17T15:39:01.938" v="930" actId="14100"/>
          <ac:spMkLst>
            <pc:docMk/>
            <pc:sldMk cId="525706297" sldId="4114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5:39:19.331" v="933" actId="1076"/>
          <ac:spMkLst>
            <pc:docMk/>
            <pc:sldMk cId="525706297" sldId="4114"/>
            <ac:spMk id="3" creationId="{FA1CDBC0-E87C-59BB-CE2F-E13981C11A62}"/>
          </ac:spMkLst>
        </pc:spChg>
        <pc:spChg chg="add del mod">
          <ac:chgData name="Bob Fojut" userId="d231062e2b8b72d0" providerId="LiveId" clId="{90F7FC8A-C603-6545-A75C-CAD3E8FF9D28}" dt="2023-10-17T17:57:10.361" v="2332" actId="478"/>
          <ac:spMkLst>
            <pc:docMk/>
            <pc:sldMk cId="525706297" sldId="4114"/>
            <ac:spMk id="6" creationId="{B01CB23B-7981-801A-ADA4-30D13DA296E2}"/>
          </ac:spMkLst>
        </pc:spChg>
        <pc:spChg chg="add del mod">
          <ac:chgData name="Bob Fojut" userId="d231062e2b8b72d0" providerId="LiveId" clId="{90F7FC8A-C603-6545-A75C-CAD3E8FF9D28}" dt="2023-10-17T18:10:03.488" v="2748" actId="478"/>
          <ac:spMkLst>
            <pc:docMk/>
            <pc:sldMk cId="525706297" sldId="4114"/>
            <ac:spMk id="7" creationId="{7DCEA395-5407-53AC-9EC1-664B7C6D43A2}"/>
          </ac:spMkLst>
        </pc:spChg>
        <pc:spChg chg="del mod">
          <ac:chgData name="Bob Fojut" userId="d231062e2b8b72d0" providerId="LiveId" clId="{90F7FC8A-C603-6545-A75C-CAD3E8FF9D28}" dt="2023-10-17T17:53:45.103" v="2269" actId="478"/>
          <ac:spMkLst>
            <pc:docMk/>
            <pc:sldMk cId="525706297" sldId="4114"/>
            <ac:spMk id="9" creationId="{00000000-0000-0000-0000-000000000000}"/>
          </ac:spMkLst>
        </pc:spChg>
        <pc:spChg chg="add mod">
          <ac:chgData name="Bob Fojut" userId="d231062e2b8b72d0" providerId="LiveId" clId="{90F7FC8A-C603-6545-A75C-CAD3E8FF9D28}" dt="2023-10-17T18:12:20.469" v="2776" actId="207"/>
          <ac:spMkLst>
            <pc:docMk/>
            <pc:sldMk cId="525706297" sldId="4114"/>
            <ac:spMk id="10" creationId="{196BBA6A-23A5-C848-7B8A-3FAF52A8B9FB}"/>
          </ac:spMkLst>
        </pc:spChg>
        <pc:picChg chg="add mod">
          <ac:chgData name="Bob Fojut" userId="d231062e2b8b72d0" providerId="LiveId" clId="{90F7FC8A-C603-6545-A75C-CAD3E8FF9D28}" dt="2023-10-17T15:39:13.236" v="932" actId="1076"/>
          <ac:picMkLst>
            <pc:docMk/>
            <pc:sldMk cId="525706297" sldId="4114"/>
            <ac:picMk id="5" creationId="{1B138FF6-ED49-5BD8-3798-970E1BB08180}"/>
          </ac:picMkLst>
        </pc:picChg>
        <pc:cxnChg chg="del">
          <ac:chgData name="Bob Fojut" userId="d231062e2b8b72d0" providerId="LiveId" clId="{90F7FC8A-C603-6545-A75C-CAD3E8FF9D28}" dt="2023-10-17T17:57:07.908" v="2331" actId="478"/>
          <ac:cxnSpMkLst>
            <pc:docMk/>
            <pc:sldMk cId="525706297" sldId="4114"/>
            <ac:cxnSpMk id="4" creationId="{06095148-CA8C-589E-65DD-1CF02DADC9A5}"/>
          </ac:cxnSpMkLst>
        </pc:cxnChg>
        <pc:cxnChg chg="add del mod">
          <ac:chgData name="Bob Fojut" userId="d231062e2b8b72d0" providerId="LiveId" clId="{90F7FC8A-C603-6545-A75C-CAD3E8FF9D28}" dt="2023-10-17T18:10:01.824" v="2747" actId="478"/>
          <ac:cxnSpMkLst>
            <pc:docMk/>
            <pc:sldMk cId="525706297" sldId="4114"/>
            <ac:cxnSpMk id="8" creationId="{168F7F4F-E0A1-47BE-37C6-EA82B7544E10}"/>
          </ac:cxnSpMkLst>
        </pc:cxnChg>
        <pc:cxnChg chg="add mod">
          <ac:chgData name="Bob Fojut" userId="d231062e2b8b72d0" providerId="LiveId" clId="{90F7FC8A-C603-6545-A75C-CAD3E8FF9D28}" dt="2023-10-17T18:10:06.143" v="2749"/>
          <ac:cxnSpMkLst>
            <pc:docMk/>
            <pc:sldMk cId="525706297" sldId="4114"/>
            <ac:cxnSpMk id="11" creationId="{B28A8359-5EB1-284B-6694-1ACC0803B6A7}"/>
          </ac:cxnSpMkLst>
        </pc:cxnChg>
      </pc:sldChg>
      <pc:sldChg chg="addSp delSp modSp add mod modTransition modAnim">
        <pc:chgData name="Bob Fojut" userId="d231062e2b8b72d0" providerId="LiveId" clId="{90F7FC8A-C603-6545-A75C-CAD3E8FF9D28}" dt="2023-10-19T17:03:40.135" v="4320"/>
        <pc:sldMkLst>
          <pc:docMk/>
          <pc:sldMk cId="1362478644" sldId="4115"/>
        </pc:sldMkLst>
        <pc:spChg chg="mod">
          <ac:chgData name="Bob Fojut" userId="d231062e2b8b72d0" providerId="LiveId" clId="{90F7FC8A-C603-6545-A75C-CAD3E8FF9D28}" dt="2023-10-17T15:40:42.762" v="963" actId="20577"/>
          <ac:spMkLst>
            <pc:docMk/>
            <pc:sldMk cId="1362478644" sldId="4115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5:43:30.609" v="995" actId="1076"/>
          <ac:spMkLst>
            <pc:docMk/>
            <pc:sldMk cId="1362478644" sldId="4115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5:43:25.021" v="994" actId="1076"/>
          <ac:spMkLst>
            <pc:docMk/>
            <pc:sldMk cId="1362478644" sldId="4115"/>
            <ac:spMk id="5" creationId="{1C01A9C4-58F5-8EC5-4B19-A14C1E85FE96}"/>
          </ac:spMkLst>
        </pc:spChg>
        <pc:spChg chg="add del mod">
          <ac:chgData name="Bob Fojut" userId="d231062e2b8b72d0" providerId="LiveId" clId="{90F7FC8A-C603-6545-A75C-CAD3E8FF9D28}" dt="2023-10-17T17:57:13.556" v="2333" actId="478"/>
          <ac:spMkLst>
            <pc:docMk/>
            <pc:sldMk cId="1362478644" sldId="4115"/>
            <ac:spMk id="6" creationId="{0F5A2E93-A51C-BC96-EDF9-99B7CA9575A4}"/>
          </ac:spMkLst>
        </pc:spChg>
        <pc:spChg chg="add del mod">
          <ac:chgData name="Bob Fojut" userId="d231062e2b8b72d0" providerId="LiveId" clId="{90F7FC8A-C603-6545-A75C-CAD3E8FF9D28}" dt="2023-10-17T18:10:11.598" v="2751" actId="478"/>
          <ac:spMkLst>
            <pc:docMk/>
            <pc:sldMk cId="1362478644" sldId="4115"/>
            <ac:spMk id="7" creationId="{530F38F8-1BB7-2132-6A55-6428434F3B02}"/>
          </ac:spMkLst>
        </pc:spChg>
        <pc:spChg chg="del">
          <ac:chgData name="Bob Fojut" userId="d231062e2b8b72d0" providerId="LiveId" clId="{90F7FC8A-C603-6545-A75C-CAD3E8FF9D28}" dt="2023-10-17T17:53:52.848" v="2271" actId="478"/>
          <ac:spMkLst>
            <pc:docMk/>
            <pc:sldMk cId="1362478644" sldId="4115"/>
            <ac:spMk id="9" creationId="{00000000-0000-0000-0000-000000000000}"/>
          </ac:spMkLst>
        </pc:spChg>
        <pc:spChg chg="add mod">
          <ac:chgData name="Bob Fojut" userId="d231062e2b8b72d0" providerId="LiveId" clId="{90F7FC8A-C603-6545-A75C-CAD3E8FF9D28}" dt="2023-10-17T18:12:13.828" v="2775" actId="207"/>
          <ac:spMkLst>
            <pc:docMk/>
            <pc:sldMk cId="1362478644" sldId="4115"/>
            <ac:spMk id="10" creationId="{0D3C0EE2-A7BC-7311-CE53-F1FD5F475DBD}"/>
          </ac:spMkLst>
        </pc:spChg>
        <pc:cxnChg chg="del">
          <ac:chgData name="Bob Fojut" userId="d231062e2b8b72d0" providerId="LiveId" clId="{90F7FC8A-C603-6545-A75C-CAD3E8FF9D28}" dt="2023-10-17T17:57:15.026" v="2334" actId="478"/>
          <ac:cxnSpMkLst>
            <pc:docMk/>
            <pc:sldMk cId="1362478644" sldId="4115"/>
            <ac:cxnSpMk id="4" creationId="{06095148-CA8C-589E-65DD-1CF02DADC9A5}"/>
          </ac:cxnSpMkLst>
        </pc:cxnChg>
        <pc:cxnChg chg="add del mod">
          <ac:chgData name="Bob Fojut" userId="d231062e2b8b72d0" providerId="LiveId" clId="{90F7FC8A-C603-6545-A75C-CAD3E8FF9D28}" dt="2023-10-17T18:10:10.176" v="2750" actId="478"/>
          <ac:cxnSpMkLst>
            <pc:docMk/>
            <pc:sldMk cId="1362478644" sldId="4115"/>
            <ac:cxnSpMk id="8" creationId="{831D3D0E-9284-0222-586E-3A538B403F9C}"/>
          </ac:cxnSpMkLst>
        </pc:cxnChg>
        <pc:cxnChg chg="add mod">
          <ac:chgData name="Bob Fojut" userId="d231062e2b8b72d0" providerId="LiveId" clId="{90F7FC8A-C603-6545-A75C-CAD3E8FF9D28}" dt="2023-10-17T18:10:41.723" v="2760"/>
          <ac:cxnSpMkLst>
            <pc:docMk/>
            <pc:sldMk cId="1362478644" sldId="4115"/>
            <ac:cxnSpMk id="11" creationId="{2811FE10-C990-793E-459F-D3CFDFBCDAE9}"/>
          </ac:cxnSpMkLst>
        </pc:cxnChg>
      </pc:sldChg>
      <pc:sldChg chg="addSp delSp modSp add mod modTransition modAnim">
        <pc:chgData name="Bob Fojut" userId="d231062e2b8b72d0" providerId="LiveId" clId="{90F7FC8A-C603-6545-A75C-CAD3E8FF9D28}" dt="2023-10-19T17:03:57.474" v="4330"/>
        <pc:sldMkLst>
          <pc:docMk/>
          <pc:sldMk cId="1953187199" sldId="4116"/>
        </pc:sldMkLst>
        <pc:spChg chg="mod">
          <ac:chgData name="Bob Fojut" userId="d231062e2b8b72d0" providerId="LiveId" clId="{90F7FC8A-C603-6545-A75C-CAD3E8FF9D28}" dt="2023-10-17T15:47:54.702" v="1124" actId="1076"/>
          <ac:spMkLst>
            <pc:docMk/>
            <pc:sldMk cId="1953187199" sldId="4116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49:37.488" v="3469" actId="20577"/>
          <ac:spMkLst>
            <pc:docMk/>
            <pc:sldMk cId="1953187199" sldId="4116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5:48:04.028" v="1125" actId="1076"/>
          <ac:spMkLst>
            <pc:docMk/>
            <pc:sldMk cId="1953187199" sldId="4116"/>
            <ac:spMk id="5" creationId="{B24E4904-24C5-CBAB-CC4B-6D394B45528F}"/>
          </ac:spMkLst>
        </pc:spChg>
        <pc:spChg chg="add del">
          <ac:chgData name="Bob Fojut" userId="d231062e2b8b72d0" providerId="LiveId" clId="{90F7FC8A-C603-6545-A75C-CAD3E8FF9D28}" dt="2023-10-17T15:47:37.030" v="1119" actId="22"/>
          <ac:spMkLst>
            <pc:docMk/>
            <pc:sldMk cId="1953187199" sldId="4116"/>
            <ac:spMk id="7" creationId="{EF50E50F-6709-9D77-590A-3AEB74F9E1D4}"/>
          </ac:spMkLst>
        </pc:spChg>
        <pc:spChg chg="del">
          <ac:chgData name="Bob Fojut" userId="d231062e2b8b72d0" providerId="LiveId" clId="{90F7FC8A-C603-6545-A75C-CAD3E8FF9D28}" dt="2023-10-17T17:53:57.792" v="2273" actId="478"/>
          <ac:spMkLst>
            <pc:docMk/>
            <pc:sldMk cId="1953187199" sldId="4116"/>
            <ac:spMk id="9" creationId="{00000000-0000-0000-0000-000000000000}"/>
          </ac:spMkLst>
        </pc:spChg>
        <pc:spChg chg="add del mod">
          <ac:chgData name="Bob Fojut" userId="d231062e2b8b72d0" providerId="LiveId" clId="{90F7FC8A-C603-6545-A75C-CAD3E8FF9D28}" dt="2023-10-17T15:47:50.594" v="1123" actId="22"/>
          <ac:spMkLst>
            <pc:docMk/>
            <pc:sldMk cId="1953187199" sldId="4116"/>
            <ac:spMk id="10" creationId="{FAB3269A-B5B1-3FAA-4B27-4EEFADE2269F}"/>
          </ac:spMkLst>
        </pc:spChg>
        <pc:spChg chg="add del mod">
          <ac:chgData name="Bob Fojut" userId="d231062e2b8b72d0" providerId="LiveId" clId="{90F7FC8A-C603-6545-A75C-CAD3E8FF9D28}" dt="2023-10-17T17:57:20.011" v="2337" actId="478"/>
          <ac:spMkLst>
            <pc:docMk/>
            <pc:sldMk cId="1953187199" sldId="4116"/>
            <ac:spMk id="11" creationId="{73AA9F32-8FE3-428A-BC22-BA929E55ED90}"/>
          </ac:spMkLst>
        </pc:spChg>
        <pc:spChg chg="add del mod">
          <ac:chgData name="Bob Fojut" userId="d231062e2b8b72d0" providerId="LiveId" clId="{90F7FC8A-C603-6545-A75C-CAD3E8FF9D28}" dt="2023-10-17T18:10:15.900" v="2753" actId="478"/>
          <ac:spMkLst>
            <pc:docMk/>
            <pc:sldMk cId="1953187199" sldId="4116"/>
            <ac:spMk id="12" creationId="{3327D462-9F71-29B1-9D45-95CF1E0F2E81}"/>
          </ac:spMkLst>
        </pc:spChg>
        <pc:spChg chg="add mod">
          <ac:chgData name="Bob Fojut" userId="d231062e2b8b72d0" providerId="LiveId" clId="{90F7FC8A-C603-6545-A75C-CAD3E8FF9D28}" dt="2023-10-17T18:12:32.541" v="2778" actId="207"/>
          <ac:spMkLst>
            <pc:docMk/>
            <pc:sldMk cId="1953187199" sldId="4116"/>
            <ac:spMk id="14" creationId="{57DCE5A7-A559-2C87-AFA7-6CA9257D1BE5}"/>
          </ac:spMkLst>
        </pc:spChg>
        <pc:cxnChg chg="del">
          <ac:chgData name="Bob Fojut" userId="d231062e2b8b72d0" providerId="LiveId" clId="{90F7FC8A-C603-6545-A75C-CAD3E8FF9D28}" dt="2023-10-17T17:57:21.179" v="2338" actId="478"/>
          <ac:cxnSpMkLst>
            <pc:docMk/>
            <pc:sldMk cId="1953187199" sldId="4116"/>
            <ac:cxnSpMk id="4" creationId="{06095148-CA8C-589E-65DD-1CF02DADC9A5}"/>
          </ac:cxnSpMkLst>
        </pc:cxnChg>
        <pc:cxnChg chg="add del mod">
          <ac:chgData name="Bob Fojut" userId="d231062e2b8b72d0" providerId="LiveId" clId="{90F7FC8A-C603-6545-A75C-CAD3E8FF9D28}" dt="2023-10-17T18:10:14.814" v="2752" actId="478"/>
          <ac:cxnSpMkLst>
            <pc:docMk/>
            <pc:sldMk cId="1953187199" sldId="4116"/>
            <ac:cxnSpMk id="13" creationId="{8D05936B-449E-7F58-2C87-6CABC9C5E35A}"/>
          </ac:cxnSpMkLst>
        </pc:cxnChg>
        <pc:cxnChg chg="add mod">
          <ac:chgData name="Bob Fojut" userId="d231062e2b8b72d0" providerId="LiveId" clId="{90F7FC8A-C603-6545-A75C-CAD3E8FF9D28}" dt="2023-10-17T18:10:43.127" v="2761"/>
          <ac:cxnSpMkLst>
            <pc:docMk/>
            <pc:sldMk cId="1953187199" sldId="4116"/>
            <ac:cxnSpMk id="15" creationId="{347DAC17-2D42-3953-C314-21E7F997A5DB}"/>
          </ac:cxnSpMkLst>
        </pc:cxnChg>
      </pc:sldChg>
      <pc:sldChg chg="addSp delSp modSp add mod modTransition modAnim">
        <pc:chgData name="Bob Fojut" userId="d231062e2b8b72d0" providerId="LiveId" clId="{90F7FC8A-C603-6545-A75C-CAD3E8FF9D28}" dt="2023-10-19T17:04:06.745" v="4331"/>
        <pc:sldMkLst>
          <pc:docMk/>
          <pc:sldMk cId="1386036128" sldId="4117"/>
        </pc:sldMkLst>
        <pc:spChg chg="mod">
          <ac:chgData name="Bob Fojut" userId="d231062e2b8b72d0" providerId="LiveId" clId="{90F7FC8A-C603-6545-A75C-CAD3E8FF9D28}" dt="2023-10-17T18:49:10.190" v="3466" actId="1076"/>
          <ac:spMkLst>
            <pc:docMk/>
            <pc:sldMk cId="1386036128" sldId="4117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50:12.335" v="3476" actId="20577"/>
          <ac:spMkLst>
            <pc:docMk/>
            <pc:sldMk cId="1386036128" sldId="4117"/>
            <ac:spMk id="3" creationId="{FA1CDBC0-E87C-59BB-CE2F-E13981C11A62}"/>
          </ac:spMkLst>
        </pc:spChg>
        <pc:spChg chg="add del mod">
          <ac:chgData name="Bob Fojut" userId="d231062e2b8b72d0" providerId="LiveId" clId="{90F7FC8A-C603-6545-A75C-CAD3E8FF9D28}" dt="2023-10-17T18:10:23.292" v="2757" actId="478"/>
          <ac:spMkLst>
            <pc:docMk/>
            <pc:sldMk cId="1386036128" sldId="4117"/>
            <ac:spMk id="5" creationId="{82A77351-37E6-FACF-66D3-5472E9070F32}"/>
          </ac:spMkLst>
        </pc:spChg>
        <pc:spChg chg="add mod">
          <ac:chgData name="Bob Fojut" userId="d231062e2b8b72d0" providerId="LiveId" clId="{90F7FC8A-C603-6545-A75C-CAD3E8FF9D28}" dt="2023-10-17T18:12:39.370" v="2780" actId="207"/>
          <ac:spMkLst>
            <pc:docMk/>
            <pc:sldMk cId="1386036128" sldId="4117"/>
            <ac:spMk id="7" creationId="{F1EAFEC7-2811-E981-1BD4-5465401215FE}"/>
          </ac:spMkLst>
        </pc:spChg>
        <pc:spChg chg="del">
          <ac:chgData name="Bob Fojut" userId="d231062e2b8b72d0" providerId="LiveId" clId="{90F7FC8A-C603-6545-A75C-CAD3E8FF9D28}" dt="2023-10-17T17:57:29.766" v="2341" actId="478"/>
          <ac:spMkLst>
            <pc:docMk/>
            <pc:sldMk cId="1386036128" sldId="4117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7:31.144" v="2342" actId="478"/>
          <ac:cxnSpMkLst>
            <pc:docMk/>
            <pc:sldMk cId="1386036128" sldId="4117"/>
            <ac:cxnSpMk id="4" creationId="{06095148-CA8C-589E-65DD-1CF02DADC9A5}"/>
          </ac:cxnSpMkLst>
        </pc:cxnChg>
        <pc:cxnChg chg="add del mod">
          <ac:chgData name="Bob Fojut" userId="d231062e2b8b72d0" providerId="LiveId" clId="{90F7FC8A-C603-6545-A75C-CAD3E8FF9D28}" dt="2023-10-17T18:10:22.108" v="2756" actId="478"/>
          <ac:cxnSpMkLst>
            <pc:docMk/>
            <pc:sldMk cId="1386036128" sldId="4117"/>
            <ac:cxnSpMk id="6" creationId="{96EFEBE1-7885-68FD-C5F5-BABD44773111}"/>
          </ac:cxnSpMkLst>
        </pc:cxnChg>
        <pc:cxnChg chg="add mod">
          <ac:chgData name="Bob Fojut" userId="d231062e2b8b72d0" providerId="LiveId" clId="{90F7FC8A-C603-6545-A75C-CAD3E8FF9D28}" dt="2023-10-17T18:10:46.316" v="2763"/>
          <ac:cxnSpMkLst>
            <pc:docMk/>
            <pc:sldMk cId="1386036128" sldId="4117"/>
            <ac:cxnSpMk id="8" creationId="{86EB86F8-77EB-2C08-A8B0-8ACBE89D1626}"/>
          </ac:cxnSpMkLst>
        </pc:cxnChg>
      </pc:sldChg>
      <pc:sldChg chg="addSp delSp modSp add mod modTransition modAnim">
        <pc:chgData name="Bob Fojut" userId="d231062e2b8b72d0" providerId="LiveId" clId="{90F7FC8A-C603-6545-A75C-CAD3E8FF9D28}" dt="2023-10-19T17:04:14.561" v="4332"/>
        <pc:sldMkLst>
          <pc:docMk/>
          <pc:sldMk cId="2259468678" sldId="4118"/>
        </pc:sldMkLst>
        <pc:spChg chg="mod">
          <ac:chgData name="Bob Fojut" userId="d231062e2b8b72d0" providerId="LiveId" clId="{90F7FC8A-C603-6545-A75C-CAD3E8FF9D28}" dt="2023-10-17T15:56:25.585" v="1381" actId="20577"/>
          <ac:spMkLst>
            <pc:docMk/>
            <pc:sldMk cId="2259468678" sldId="4118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6:00:41.139" v="1453" actId="20577"/>
          <ac:spMkLst>
            <pc:docMk/>
            <pc:sldMk cId="2259468678" sldId="4118"/>
            <ac:spMk id="3" creationId="{FA1CDBC0-E87C-59BB-CE2F-E13981C11A62}"/>
          </ac:spMkLst>
        </pc:spChg>
        <pc:spChg chg="add del mod">
          <ac:chgData name="Bob Fojut" userId="d231062e2b8b72d0" providerId="LiveId" clId="{90F7FC8A-C603-6545-A75C-CAD3E8FF9D28}" dt="2023-10-17T18:10:29.509" v="2759" actId="478"/>
          <ac:spMkLst>
            <pc:docMk/>
            <pc:sldMk cId="2259468678" sldId="4118"/>
            <ac:spMk id="5" creationId="{EDC4D1F5-7A35-1094-6A1C-21855B039751}"/>
          </ac:spMkLst>
        </pc:spChg>
        <pc:spChg chg="add mod">
          <ac:chgData name="Bob Fojut" userId="d231062e2b8b72d0" providerId="LiveId" clId="{90F7FC8A-C603-6545-A75C-CAD3E8FF9D28}" dt="2023-10-17T18:12:45.758" v="2781" actId="207"/>
          <ac:spMkLst>
            <pc:docMk/>
            <pc:sldMk cId="2259468678" sldId="4118"/>
            <ac:spMk id="7" creationId="{94C62674-D0C7-3400-8160-56904789EF47}"/>
          </ac:spMkLst>
        </pc:spChg>
        <pc:spChg chg="del">
          <ac:chgData name="Bob Fojut" userId="d231062e2b8b72d0" providerId="LiveId" clId="{90F7FC8A-C603-6545-A75C-CAD3E8FF9D28}" dt="2023-10-17T17:57:37.131" v="2343" actId="478"/>
          <ac:spMkLst>
            <pc:docMk/>
            <pc:sldMk cId="2259468678" sldId="4118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7:38.145" v="2344" actId="478"/>
          <ac:cxnSpMkLst>
            <pc:docMk/>
            <pc:sldMk cId="2259468678" sldId="4118"/>
            <ac:cxnSpMk id="4" creationId="{06095148-CA8C-589E-65DD-1CF02DADC9A5}"/>
          </ac:cxnSpMkLst>
        </pc:cxnChg>
        <pc:cxnChg chg="add del mod">
          <ac:chgData name="Bob Fojut" userId="d231062e2b8b72d0" providerId="LiveId" clId="{90F7FC8A-C603-6545-A75C-CAD3E8FF9D28}" dt="2023-10-17T18:10:28.159" v="2758" actId="478"/>
          <ac:cxnSpMkLst>
            <pc:docMk/>
            <pc:sldMk cId="2259468678" sldId="4118"/>
            <ac:cxnSpMk id="6" creationId="{C49A94F7-D7BC-1110-73EB-FA9DF8A1438E}"/>
          </ac:cxnSpMkLst>
        </pc:cxnChg>
        <pc:cxnChg chg="add mod">
          <ac:chgData name="Bob Fojut" userId="d231062e2b8b72d0" providerId="LiveId" clId="{90F7FC8A-C603-6545-A75C-CAD3E8FF9D28}" dt="2023-10-17T18:10:51.953" v="2766"/>
          <ac:cxnSpMkLst>
            <pc:docMk/>
            <pc:sldMk cId="2259468678" sldId="4118"/>
            <ac:cxnSpMk id="8" creationId="{F8C1E7DD-77EB-5241-5CC2-283EA546E9BB}"/>
          </ac:cxnSpMkLst>
        </pc:cxnChg>
      </pc:sldChg>
      <pc:sldChg chg="modSp add del mod">
        <pc:chgData name="Bob Fojut" userId="d231062e2b8b72d0" providerId="LiveId" clId="{90F7FC8A-C603-6545-A75C-CAD3E8FF9D28}" dt="2023-10-17T16:00:12.807" v="1445" actId="2696"/>
        <pc:sldMkLst>
          <pc:docMk/>
          <pc:sldMk cId="337725415" sldId="4119"/>
        </pc:sldMkLst>
        <pc:spChg chg="mod">
          <ac:chgData name="Bob Fojut" userId="d231062e2b8b72d0" providerId="LiveId" clId="{90F7FC8A-C603-6545-A75C-CAD3E8FF9D28}" dt="2023-10-17T15:59:03.066" v="1441" actId="20577"/>
          <ac:spMkLst>
            <pc:docMk/>
            <pc:sldMk cId="337725415" sldId="4119"/>
            <ac:spMk id="2" creationId="{D8196472-8311-87BE-D7CE-435878632420}"/>
          </ac:spMkLst>
        </pc:spChg>
      </pc:sldChg>
      <pc:sldChg chg="addSp delSp modSp add mod ord modTransition modAnim modNotesTx">
        <pc:chgData name="Bob Fojut" userId="d231062e2b8b72d0" providerId="LiveId" clId="{90F7FC8A-C603-6545-A75C-CAD3E8FF9D28}" dt="2023-10-19T17:04:24.739" v="4333"/>
        <pc:sldMkLst>
          <pc:docMk/>
          <pc:sldMk cId="4103812488" sldId="4120"/>
        </pc:sldMkLst>
        <pc:spChg chg="mod">
          <ac:chgData name="Bob Fojut" userId="d231062e2b8b72d0" providerId="LiveId" clId="{90F7FC8A-C603-6545-A75C-CAD3E8FF9D28}" dt="2023-10-17T18:16:30.712" v="2820" actId="20577"/>
          <ac:spMkLst>
            <pc:docMk/>
            <pc:sldMk cId="4103812488" sldId="4120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50:43.549" v="3477" actId="14100"/>
          <ac:spMkLst>
            <pc:docMk/>
            <pc:sldMk cId="4103812488" sldId="4120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2:56.042" v="2783" actId="207"/>
          <ac:spMkLst>
            <pc:docMk/>
            <pc:sldMk cId="4103812488" sldId="4120"/>
            <ac:spMk id="5" creationId="{205DC256-8D7B-59C8-441A-3186F70D1EBF}"/>
          </ac:spMkLst>
        </pc:spChg>
        <pc:spChg chg="del">
          <ac:chgData name="Bob Fojut" userId="d231062e2b8b72d0" providerId="LiveId" clId="{90F7FC8A-C603-6545-A75C-CAD3E8FF9D28}" dt="2023-10-17T17:57:56.801" v="2350" actId="478"/>
          <ac:spMkLst>
            <pc:docMk/>
            <pc:sldMk cId="4103812488" sldId="4120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7:57.923" v="2351" actId="478"/>
          <ac:cxnSpMkLst>
            <pc:docMk/>
            <pc:sldMk cId="4103812488" sldId="4120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14.415" v="2702"/>
          <ac:cxnSpMkLst>
            <pc:docMk/>
            <pc:sldMk cId="4103812488" sldId="4120"/>
            <ac:cxnSpMk id="6" creationId="{0EDBF7F0-06B5-0473-7EBC-31C737570147}"/>
          </ac:cxnSpMkLst>
        </pc:cxnChg>
      </pc:sldChg>
      <pc:sldChg chg="modSp add del mod">
        <pc:chgData name="Bob Fojut" userId="d231062e2b8b72d0" providerId="LiveId" clId="{90F7FC8A-C603-6545-A75C-CAD3E8FF9D28}" dt="2023-10-17T16:00:29.808" v="1448" actId="2696"/>
        <pc:sldMkLst>
          <pc:docMk/>
          <pc:sldMk cId="439935325" sldId="4121"/>
        </pc:sldMkLst>
        <pc:spChg chg="mod">
          <ac:chgData name="Bob Fojut" userId="d231062e2b8b72d0" providerId="LiveId" clId="{90F7FC8A-C603-6545-A75C-CAD3E8FF9D28}" dt="2023-10-17T15:59:15.823" v="1443" actId="20577"/>
          <ac:spMkLst>
            <pc:docMk/>
            <pc:sldMk cId="439935325" sldId="4121"/>
            <ac:spMk id="2" creationId="{D8196472-8311-87BE-D7CE-435878632420}"/>
          </ac:spMkLst>
        </pc:spChg>
      </pc:sldChg>
      <pc:sldChg chg="addSp delSp modSp add mod modTransition">
        <pc:chgData name="Bob Fojut" userId="d231062e2b8b72d0" providerId="LiveId" clId="{90F7FC8A-C603-6545-A75C-CAD3E8FF9D28}" dt="2023-10-19T16:58:17.810" v="4288"/>
        <pc:sldMkLst>
          <pc:docMk/>
          <pc:sldMk cId="96479825" sldId="4122"/>
        </pc:sldMkLst>
        <pc:spChg chg="add del mod">
          <ac:chgData name="Bob Fojut" userId="d231062e2b8b72d0" providerId="LiveId" clId="{90F7FC8A-C603-6545-A75C-CAD3E8FF9D28}" dt="2023-10-17T17:54:16.306" v="2276"/>
          <ac:spMkLst>
            <pc:docMk/>
            <pc:sldMk cId="96479825" sldId="4122"/>
            <ac:spMk id="2" creationId="{3BB64FE1-64D4-735A-E04C-A7E2A6104F06}"/>
          </ac:spMkLst>
        </pc:spChg>
        <pc:spChg chg="add del mod">
          <ac:chgData name="Bob Fojut" userId="d231062e2b8b72d0" providerId="LiveId" clId="{90F7FC8A-C603-6545-A75C-CAD3E8FF9D28}" dt="2023-10-17T17:57:25.706" v="2339" actId="478"/>
          <ac:spMkLst>
            <pc:docMk/>
            <pc:sldMk cId="96479825" sldId="4122"/>
            <ac:spMk id="3" creationId="{91FD4D57-7B44-A989-E752-1DBCD5A16E91}"/>
          </ac:spMkLst>
        </pc:spChg>
        <pc:spChg chg="add del mod">
          <ac:chgData name="Bob Fojut" userId="d231062e2b8b72d0" providerId="LiveId" clId="{90F7FC8A-C603-6545-A75C-CAD3E8FF9D28}" dt="2023-10-17T18:10:19.613" v="2755" actId="478"/>
          <ac:spMkLst>
            <pc:docMk/>
            <pc:sldMk cId="96479825" sldId="4122"/>
            <ac:spMk id="5" creationId="{BE986B36-1786-13FB-5B7C-56EDD69B9DEC}"/>
          </ac:spMkLst>
        </pc:spChg>
        <pc:spChg chg="mod">
          <ac:chgData name="Bob Fojut" userId="d231062e2b8b72d0" providerId="LiveId" clId="{90F7FC8A-C603-6545-A75C-CAD3E8FF9D28}" dt="2023-10-17T17:48:14.515" v="2150" actId="1076"/>
          <ac:spMkLst>
            <pc:docMk/>
            <pc:sldMk cId="96479825" sldId="4122"/>
            <ac:spMk id="7" creationId="{BBFDC72F-2246-369A-AA25-457CC8CD98B2}"/>
          </ac:spMkLst>
        </pc:spChg>
        <pc:spChg chg="add mod">
          <ac:chgData name="Bob Fojut" userId="d231062e2b8b72d0" providerId="LiveId" clId="{90F7FC8A-C603-6545-A75C-CAD3E8FF9D28}" dt="2023-10-17T18:12:35.929" v="2779" actId="207"/>
          <ac:spMkLst>
            <pc:docMk/>
            <pc:sldMk cId="96479825" sldId="4122"/>
            <ac:spMk id="8" creationId="{B65C52B1-3D2D-3DDB-278F-C62E00F30FE2}"/>
          </ac:spMkLst>
        </pc:spChg>
        <pc:spChg chg="del">
          <ac:chgData name="Bob Fojut" userId="d231062e2b8b72d0" providerId="LiveId" clId="{90F7FC8A-C603-6545-A75C-CAD3E8FF9D28}" dt="2023-10-17T17:54:17.854" v="2277" actId="478"/>
          <ac:spMkLst>
            <pc:docMk/>
            <pc:sldMk cId="96479825" sldId="4122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7:26.956" v="2340" actId="478"/>
          <ac:cxnSpMkLst>
            <pc:docMk/>
            <pc:sldMk cId="96479825" sldId="4122"/>
            <ac:cxnSpMk id="4" creationId="{06095148-CA8C-589E-65DD-1CF02DADC9A5}"/>
          </ac:cxnSpMkLst>
        </pc:cxnChg>
        <pc:cxnChg chg="add del mod">
          <ac:chgData name="Bob Fojut" userId="d231062e2b8b72d0" providerId="LiveId" clId="{90F7FC8A-C603-6545-A75C-CAD3E8FF9D28}" dt="2023-10-17T18:10:18.543" v="2754" actId="478"/>
          <ac:cxnSpMkLst>
            <pc:docMk/>
            <pc:sldMk cId="96479825" sldId="4122"/>
            <ac:cxnSpMk id="6" creationId="{8544A92A-BF4A-AD7C-1429-2AC2081EC8B8}"/>
          </ac:cxnSpMkLst>
        </pc:cxnChg>
        <pc:cxnChg chg="add mod">
          <ac:chgData name="Bob Fojut" userId="d231062e2b8b72d0" providerId="LiveId" clId="{90F7FC8A-C603-6545-A75C-CAD3E8FF9D28}" dt="2023-10-17T18:10:44.552" v="2762"/>
          <ac:cxnSpMkLst>
            <pc:docMk/>
            <pc:sldMk cId="96479825" sldId="4122"/>
            <ac:cxnSpMk id="10" creationId="{F76D9A8C-D850-8C51-2461-ACBEFF4112E5}"/>
          </ac:cxnSpMkLst>
        </pc:cxnChg>
      </pc:sldChg>
      <pc:sldChg chg="addSp delSp modSp add mod modTransition delAnim modAnim">
        <pc:chgData name="Bob Fojut" userId="d231062e2b8b72d0" providerId="LiveId" clId="{90F7FC8A-C603-6545-A75C-CAD3E8FF9D28}" dt="2023-10-19T16:58:17.810" v="4288"/>
        <pc:sldMkLst>
          <pc:docMk/>
          <pc:sldMk cId="442133551" sldId="4123"/>
        </pc:sldMkLst>
        <pc:spChg chg="del">
          <ac:chgData name="Bob Fojut" userId="d231062e2b8b72d0" providerId="LiveId" clId="{90F7FC8A-C603-6545-A75C-CAD3E8FF9D28}" dt="2023-10-17T16:32:01.996" v="1528" actId="478"/>
          <ac:spMkLst>
            <pc:docMk/>
            <pc:sldMk cId="442133551" sldId="4123"/>
            <ac:spMk id="2" creationId="{D8196472-8311-87BE-D7CE-435878632420}"/>
          </ac:spMkLst>
        </pc:spChg>
        <pc:spChg chg="del mod">
          <ac:chgData name="Bob Fojut" userId="d231062e2b8b72d0" providerId="LiveId" clId="{90F7FC8A-C603-6545-A75C-CAD3E8FF9D28}" dt="2023-10-17T16:32:29.167" v="1538" actId="478"/>
          <ac:spMkLst>
            <pc:docMk/>
            <pc:sldMk cId="442133551" sldId="4123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08.354" v="2785" actId="207"/>
          <ac:spMkLst>
            <pc:docMk/>
            <pc:sldMk cId="442133551" sldId="4123"/>
            <ac:spMk id="6" creationId="{92C20962-3739-63BB-52E0-91897767FBE2}"/>
          </ac:spMkLst>
        </pc:spChg>
        <pc:spChg chg="del">
          <ac:chgData name="Bob Fojut" userId="d231062e2b8b72d0" providerId="LiveId" clId="{90F7FC8A-C603-6545-A75C-CAD3E8FF9D28}" dt="2023-10-17T17:58:06.570" v="2354" actId="478"/>
          <ac:spMkLst>
            <pc:docMk/>
            <pc:sldMk cId="442133551" sldId="4123"/>
            <ac:spMk id="9" creationId="{00000000-0000-0000-0000-000000000000}"/>
          </ac:spMkLst>
        </pc:spChg>
        <pc:picChg chg="add del mod">
          <ac:chgData name="Bob Fojut" userId="d231062e2b8b72d0" providerId="LiveId" clId="{90F7FC8A-C603-6545-A75C-CAD3E8FF9D28}" dt="2023-10-17T16:33:59.557" v="1550" actId="1076"/>
          <ac:picMkLst>
            <pc:docMk/>
            <pc:sldMk cId="442133551" sldId="4123"/>
            <ac:picMk id="5" creationId="{1D06F75E-AF01-DA14-8967-0F21EFC5ED17}"/>
          </ac:picMkLst>
        </pc:picChg>
        <pc:cxnChg chg="del">
          <ac:chgData name="Bob Fojut" userId="d231062e2b8b72d0" providerId="LiveId" clId="{90F7FC8A-C603-6545-A75C-CAD3E8FF9D28}" dt="2023-10-17T17:58:07.540" v="2355" actId="478"/>
          <ac:cxnSpMkLst>
            <pc:docMk/>
            <pc:sldMk cId="442133551" sldId="4123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18.224" v="2704"/>
          <ac:cxnSpMkLst>
            <pc:docMk/>
            <pc:sldMk cId="442133551" sldId="4123"/>
            <ac:cxnSpMk id="7" creationId="{290093FE-78AD-600A-6855-FB55F545D475}"/>
          </ac:cxnSpMkLst>
        </pc:cxnChg>
      </pc:sldChg>
      <pc:sldChg chg="addSp delSp modSp add mod ord modTransition delAnim modNotesTx">
        <pc:chgData name="Bob Fojut" userId="d231062e2b8b72d0" providerId="LiveId" clId="{90F7FC8A-C603-6545-A75C-CAD3E8FF9D28}" dt="2023-10-19T16:58:17.810" v="4288"/>
        <pc:sldMkLst>
          <pc:docMk/>
          <pc:sldMk cId="110279190" sldId="4124"/>
        </pc:sldMkLst>
        <pc:spChg chg="mod">
          <ac:chgData name="Bob Fojut" userId="d231062e2b8b72d0" providerId="LiveId" clId="{90F7FC8A-C603-6545-A75C-CAD3E8FF9D28}" dt="2023-10-17T16:37:28.603" v="1673" actId="20577"/>
          <ac:spMkLst>
            <pc:docMk/>
            <pc:sldMk cId="110279190" sldId="4124"/>
            <ac:spMk id="2" creationId="{D8196472-8311-87BE-D7CE-435878632420}"/>
          </ac:spMkLst>
        </pc:spChg>
        <pc:spChg chg="del">
          <ac:chgData name="Bob Fojut" userId="d231062e2b8b72d0" providerId="LiveId" clId="{90F7FC8A-C603-6545-A75C-CAD3E8FF9D28}" dt="2023-10-17T16:37:34.259" v="1674" actId="478"/>
          <ac:spMkLst>
            <pc:docMk/>
            <pc:sldMk cId="110279190" sldId="4124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23.067" v="2789" actId="207"/>
          <ac:spMkLst>
            <pc:docMk/>
            <pc:sldMk cId="110279190" sldId="4124"/>
            <ac:spMk id="6" creationId="{4F2D9AA7-A32A-F849-E778-9789412B66F1}"/>
          </ac:spMkLst>
        </pc:spChg>
        <pc:spChg chg="del">
          <ac:chgData name="Bob Fojut" userId="d231062e2b8b72d0" providerId="LiveId" clId="{90F7FC8A-C603-6545-A75C-CAD3E8FF9D28}" dt="2023-10-17T17:58:28.645" v="2362" actId="478"/>
          <ac:spMkLst>
            <pc:docMk/>
            <pc:sldMk cId="110279190" sldId="4124"/>
            <ac:spMk id="9" creationId="{00000000-0000-0000-0000-000000000000}"/>
          </ac:spMkLst>
        </pc:spChg>
        <pc:graphicFrameChg chg="add mod">
          <ac:chgData name="Bob Fojut" userId="d231062e2b8b72d0" providerId="LiveId" clId="{90F7FC8A-C603-6545-A75C-CAD3E8FF9D28}" dt="2023-10-17T16:37:51.155" v="1676" actId="1076"/>
          <ac:graphicFrameMkLst>
            <pc:docMk/>
            <pc:sldMk cId="110279190" sldId="4124"/>
            <ac:graphicFrameMk id="5" creationId="{A41A26D1-61A4-34B5-7A94-04A63B98FF11}"/>
          </ac:graphicFrameMkLst>
        </pc:graphicFrameChg>
        <pc:cxnChg chg="del">
          <ac:chgData name="Bob Fojut" userId="d231062e2b8b72d0" providerId="LiveId" clId="{90F7FC8A-C603-6545-A75C-CAD3E8FF9D28}" dt="2023-10-17T17:58:29.495" v="2363" actId="478"/>
          <ac:cxnSpMkLst>
            <pc:docMk/>
            <pc:sldMk cId="110279190" sldId="4124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35.514" v="2708"/>
          <ac:cxnSpMkLst>
            <pc:docMk/>
            <pc:sldMk cId="110279190" sldId="4124"/>
            <ac:cxnSpMk id="7" creationId="{64A06BA7-7970-8011-6845-A56FD9C77AE2}"/>
          </ac:cxnSpMkLst>
        </pc:cxnChg>
      </pc:sldChg>
      <pc:sldChg chg="addSp delSp modSp add mod modTransition modAnim modNotesTx">
        <pc:chgData name="Bob Fojut" userId="d231062e2b8b72d0" providerId="LiveId" clId="{90F7FC8A-C603-6545-A75C-CAD3E8FF9D28}" dt="2023-10-19T17:04:53.829" v="4338"/>
        <pc:sldMkLst>
          <pc:docMk/>
          <pc:sldMk cId="654474242" sldId="4125"/>
        </pc:sldMkLst>
        <pc:spChg chg="mod">
          <ac:chgData name="Bob Fojut" userId="d231062e2b8b72d0" providerId="LiveId" clId="{90F7FC8A-C603-6545-A75C-CAD3E8FF9D28}" dt="2023-10-17T16:34:54.990" v="1565" actId="20577"/>
          <ac:spMkLst>
            <pc:docMk/>
            <pc:sldMk cId="654474242" sldId="4125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19:41.475" v="2867" actId="1076"/>
          <ac:spMkLst>
            <pc:docMk/>
            <pc:sldMk cId="654474242" sldId="4125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15.756" v="2787" actId="207"/>
          <ac:spMkLst>
            <pc:docMk/>
            <pc:sldMk cId="654474242" sldId="4125"/>
            <ac:spMk id="5" creationId="{5466B73C-EE2D-3688-9F90-21886A96B305}"/>
          </ac:spMkLst>
        </pc:spChg>
        <pc:spChg chg="del">
          <ac:chgData name="Bob Fojut" userId="d231062e2b8b72d0" providerId="LiveId" clId="{90F7FC8A-C603-6545-A75C-CAD3E8FF9D28}" dt="2023-10-17T17:58:19.288" v="2358" actId="478"/>
          <ac:spMkLst>
            <pc:docMk/>
            <pc:sldMk cId="654474242" sldId="4125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8:20.287" v="2359" actId="478"/>
          <ac:cxnSpMkLst>
            <pc:docMk/>
            <pc:sldMk cId="654474242" sldId="4125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31.999" v="2706"/>
          <ac:cxnSpMkLst>
            <pc:docMk/>
            <pc:sldMk cId="654474242" sldId="4125"/>
            <ac:cxnSpMk id="6" creationId="{BF391150-E6AD-6962-4852-E0887B785063}"/>
          </ac:cxnSpMkLst>
        </pc:cxnChg>
      </pc:sldChg>
      <pc:sldChg chg="addSp delSp modSp add mod modTransition modAnim modNotesTx">
        <pc:chgData name="Bob Fojut" userId="d231062e2b8b72d0" providerId="LiveId" clId="{90F7FC8A-C603-6545-A75C-CAD3E8FF9D28}" dt="2023-10-19T17:05:06.473" v="4344"/>
        <pc:sldMkLst>
          <pc:docMk/>
          <pc:sldMk cId="730156203" sldId="4126"/>
        </pc:sldMkLst>
        <pc:spChg chg="mod">
          <ac:chgData name="Bob Fojut" userId="d231062e2b8b72d0" providerId="LiveId" clId="{90F7FC8A-C603-6545-A75C-CAD3E8FF9D28}" dt="2023-10-17T16:36:20.150" v="1635" actId="20577"/>
          <ac:spMkLst>
            <pc:docMk/>
            <pc:sldMk cId="730156203" sldId="4126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51:40.229" v="3488" actId="20577"/>
          <ac:spMkLst>
            <pc:docMk/>
            <pc:sldMk cId="730156203" sldId="4126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19.465" v="2788" actId="207"/>
          <ac:spMkLst>
            <pc:docMk/>
            <pc:sldMk cId="730156203" sldId="4126"/>
            <ac:spMk id="5" creationId="{07000849-9010-9E4C-B63D-E237EF7A0ABE}"/>
          </ac:spMkLst>
        </pc:spChg>
        <pc:spChg chg="del">
          <ac:chgData name="Bob Fojut" userId="d231062e2b8b72d0" providerId="LiveId" clId="{90F7FC8A-C603-6545-A75C-CAD3E8FF9D28}" dt="2023-10-17T17:58:23.016" v="2360" actId="478"/>
          <ac:spMkLst>
            <pc:docMk/>
            <pc:sldMk cId="730156203" sldId="4126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8:23.863" v="2361" actId="478"/>
          <ac:cxnSpMkLst>
            <pc:docMk/>
            <pc:sldMk cId="730156203" sldId="4126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33.670" v="2707"/>
          <ac:cxnSpMkLst>
            <pc:docMk/>
            <pc:sldMk cId="730156203" sldId="4126"/>
            <ac:cxnSpMk id="6" creationId="{57BDF917-93E7-2CD8-9CAC-B85DF06BF830}"/>
          </ac:cxnSpMkLst>
        </pc:cxnChg>
      </pc:sldChg>
      <pc:sldChg chg="addSp delSp modSp add mod ord modTransition modAnim modNotesTx">
        <pc:chgData name="Bob Fojut" userId="d231062e2b8b72d0" providerId="LiveId" clId="{90F7FC8A-C603-6545-A75C-CAD3E8FF9D28}" dt="2023-10-19T17:05:33.510" v="4354"/>
        <pc:sldMkLst>
          <pc:docMk/>
          <pc:sldMk cId="2029702235" sldId="4127"/>
        </pc:sldMkLst>
        <pc:spChg chg="mod">
          <ac:chgData name="Bob Fojut" userId="d231062e2b8b72d0" providerId="LiveId" clId="{90F7FC8A-C603-6545-A75C-CAD3E8FF9D28}" dt="2023-10-17T16:39:13.684" v="1696" actId="20577"/>
          <ac:spMkLst>
            <pc:docMk/>
            <pc:sldMk cId="2029702235" sldId="4127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51:55.506" v="3490" actId="20577"/>
          <ac:spMkLst>
            <pc:docMk/>
            <pc:sldMk cId="2029702235" sldId="4127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26.868" v="2790" actId="207"/>
          <ac:spMkLst>
            <pc:docMk/>
            <pc:sldMk cId="2029702235" sldId="4127"/>
            <ac:spMk id="5" creationId="{D7650170-677B-FDA3-31F3-419B2EC7CD73}"/>
          </ac:spMkLst>
        </pc:spChg>
        <pc:spChg chg="del">
          <ac:chgData name="Bob Fojut" userId="d231062e2b8b72d0" providerId="LiveId" clId="{90F7FC8A-C603-6545-A75C-CAD3E8FF9D28}" dt="2023-10-17T17:58:32.368" v="2364" actId="478"/>
          <ac:spMkLst>
            <pc:docMk/>
            <pc:sldMk cId="2029702235" sldId="4127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8:33.358" v="2365" actId="478"/>
          <ac:cxnSpMkLst>
            <pc:docMk/>
            <pc:sldMk cId="2029702235" sldId="4127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37.354" v="2709"/>
          <ac:cxnSpMkLst>
            <pc:docMk/>
            <pc:sldMk cId="2029702235" sldId="4127"/>
            <ac:cxnSpMk id="6" creationId="{0126DD42-E56F-2103-0BD9-E6B34B43FE65}"/>
          </ac:cxnSpMkLst>
        </pc:cxnChg>
      </pc:sldChg>
      <pc:sldChg chg="addSp delSp modSp add mod modTransition modAnim modNotes modNotesTx">
        <pc:chgData name="Bob Fojut" userId="d231062e2b8b72d0" providerId="LiveId" clId="{90F7FC8A-C603-6545-A75C-CAD3E8FF9D28}" dt="2023-10-25T16:13:40.346" v="4688" actId="27636"/>
        <pc:sldMkLst>
          <pc:docMk/>
          <pc:sldMk cId="2576768210" sldId="4128"/>
        </pc:sldMkLst>
        <pc:spChg chg="mod">
          <ac:chgData name="Bob Fojut" userId="d231062e2b8b72d0" providerId="LiveId" clId="{90F7FC8A-C603-6545-A75C-CAD3E8FF9D28}" dt="2023-10-17T16:31:40.895" v="1527" actId="20577"/>
          <ac:spMkLst>
            <pc:docMk/>
            <pc:sldMk cId="2576768210" sldId="4128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17:14.764" v="2841" actId="255"/>
          <ac:spMkLst>
            <pc:docMk/>
            <pc:sldMk cId="2576768210" sldId="4128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04.955" v="2784" actId="207"/>
          <ac:spMkLst>
            <pc:docMk/>
            <pc:sldMk cId="2576768210" sldId="4128"/>
            <ac:spMk id="5" creationId="{084D2BE6-69AE-65BC-DB69-C4F77AD3041E}"/>
          </ac:spMkLst>
        </pc:spChg>
        <pc:spChg chg="del">
          <ac:chgData name="Bob Fojut" userId="d231062e2b8b72d0" providerId="LiveId" clId="{90F7FC8A-C603-6545-A75C-CAD3E8FF9D28}" dt="2023-10-17T17:58:02.987" v="2352" actId="478"/>
          <ac:spMkLst>
            <pc:docMk/>
            <pc:sldMk cId="2576768210" sldId="4128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8:03.816" v="2353" actId="478"/>
          <ac:cxnSpMkLst>
            <pc:docMk/>
            <pc:sldMk cId="2576768210" sldId="4128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16.218" v="2703"/>
          <ac:cxnSpMkLst>
            <pc:docMk/>
            <pc:sldMk cId="2576768210" sldId="4128"/>
            <ac:cxnSpMk id="6" creationId="{45AA23E3-D690-EEA3-5591-8383588E9CAE}"/>
          </ac:cxnSpMkLst>
        </pc:cxnChg>
      </pc:sldChg>
      <pc:sldChg chg="addSp delSp modSp add mod modTransition modAnim modNotesTx">
        <pc:chgData name="Bob Fojut" userId="d231062e2b8b72d0" providerId="LiveId" clId="{90F7FC8A-C603-6545-A75C-CAD3E8FF9D28}" dt="2023-10-19T17:05:40.219" v="4355"/>
        <pc:sldMkLst>
          <pc:docMk/>
          <pc:sldMk cId="1843550134" sldId="4129"/>
        </pc:sldMkLst>
        <pc:spChg chg="mod">
          <ac:chgData name="Bob Fojut" userId="d231062e2b8b72d0" providerId="LiveId" clId="{90F7FC8A-C603-6545-A75C-CAD3E8FF9D28}" dt="2023-10-17T16:40:25.772" v="1727" actId="20577"/>
          <ac:spMkLst>
            <pc:docMk/>
            <pc:sldMk cId="1843550134" sldId="4129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21:19.979" v="2896" actId="1076"/>
          <ac:spMkLst>
            <pc:docMk/>
            <pc:sldMk cId="1843550134" sldId="4129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21:16.098" v="2895" actId="1076"/>
          <ac:spMkLst>
            <pc:docMk/>
            <pc:sldMk cId="1843550134" sldId="4129"/>
            <ac:spMk id="5" creationId="{44E399A1-CC84-0A30-BA21-C795F6331BD2}"/>
          </ac:spMkLst>
        </pc:spChg>
        <pc:spChg chg="add mod">
          <ac:chgData name="Bob Fojut" userId="d231062e2b8b72d0" providerId="LiveId" clId="{90F7FC8A-C603-6545-A75C-CAD3E8FF9D28}" dt="2023-10-17T18:13:30.469" v="2791" actId="207"/>
          <ac:spMkLst>
            <pc:docMk/>
            <pc:sldMk cId="1843550134" sldId="4129"/>
            <ac:spMk id="6" creationId="{97007B6F-6A14-6F33-F32D-1524F9066835}"/>
          </ac:spMkLst>
        </pc:spChg>
        <pc:spChg chg="del">
          <ac:chgData name="Bob Fojut" userId="d231062e2b8b72d0" providerId="LiveId" clId="{90F7FC8A-C603-6545-A75C-CAD3E8FF9D28}" dt="2023-10-17T17:58:39.601" v="2366" actId="478"/>
          <ac:spMkLst>
            <pc:docMk/>
            <pc:sldMk cId="1843550134" sldId="4129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8:41.304" v="2367" actId="478"/>
          <ac:cxnSpMkLst>
            <pc:docMk/>
            <pc:sldMk cId="1843550134" sldId="4129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40.583" v="2710"/>
          <ac:cxnSpMkLst>
            <pc:docMk/>
            <pc:sldMk cId="1843550134" sldId="4129"/>
            <ac:cxnSpMk id="7" creationId="{1F2511B8-0CAD-D1A7-BA77-2E93BBAE72D3}"/>
          </ac:cxnSpMkLst>
        </pc:cxnChg>
      </pc:sldChg>
      <pc:sldChg chg="add del modNotesTx">
        <pc:chgData name="Bob Fojut" userId="d231062e2b8b72d0" providerId="LiveId" clId="{90F7FC8A-C603-6545-A75C-CAD3E8FF9D28}" dt="2023-10-17T16:42:59.021" v="1773" actId="2696"/>
        <pc:sldMkLst>
          <pc:docMk/>
          <pc:sldMk cId="3114694487" sldId="4130"/>
        </pc:sldMkLst>
      </pc:sldChg>
      <pc:sldChg chg="addSp delSp modSp add mod modTransition modAnim modNotesTx">
        <pc:chgData name="Bob Fojut" userId="d231062e2b8b72d0" providerId="LiveId" clId="{90F7FC8A-C603-6545-A75C-CAD3E8FF9D28}" dt="2023-10-19T17:07:12.065" v="4362"/>
        <pc:sldMkLst>
          <pc:docMk/>
          <pc:sldMk cId="625910324" sldId="4131"/>
        </pc:sldMkLst>
        <pc:spChg chg="mod">
          <ac:chgData name="Bob Fojut" userId="d231062e2b8b72d0" providerId="LiveId" clId="{90F7FC8A-C603-6545-A75C-CAD3E8FF9D28}" dt="2023-10-17T16:43:40.757" v="1783" actId="20577"/>
          <ac:spMkLst>
            <pc:docMk/>
            <pc:sldMk cId="625910324" sldId="4131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21:48.003" v="2905" actId="1076"/>
          <ac:spMkLst>
            <pc:docMk/>
            <pc:sldMk cId="625910324" sldId="4131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35.404" v="2792" actId="207"/>
          <ac:spMkLst>
            <pc:docMk/>
            <pc:sldMk cId="625910324" sldId="4131"/>
            <ac:spMk id="5" creationId="{028CCCF1-2259-4AB3-4F16-179DB0D84096}"/>
          </ac:spMkLst>
        </pc:spChg>
        <pc:spChg chg="del">
          <ac:chgData name="Bob Fojut" userId="d231062e2b8b72d0" providerId="LiveId" clId="{90F7FC8A-C603-6545-A75C-CAD3E8FF9D28}" dt="2023-10-17T17:58:45.086" v="2368" actId="478"/>
          <ac:spMkLst>
            <pc:docMk/>
            <pc:sldMk cId="625910324" sldId="4131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8:46.272" v="2369" actId="478"/>
          <ac:cxnSpMkLst>
            <pc:docMk/>
            <pc:sldMk cId="625910324" sldId="4131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46.553" v="2713"/>
          <ac:cxnSpMkLst>
            <pc:docMk/>
            <pc:sldMk cId="625910324" sldId="4131"/>
            <ac:cxnSpMk id="6" creationId="{67936C21-3BF8-F3CF-CA4C-E9F507868777}"/>
          </ac:cxnSpMkLst>
        </pc:cxnChg>
      </pc:sldChg>
      <pc:sldChg chg="addSp delSp modSp add mod modTransition modAnim">
        <pc:chgData name="Bob Fojut" userId="d231062e2b8b72d0" providerId="LiveId" clId="{90F7FC8A-C603-6545-A75C-CAD3E8FF9D28}" dt="2023-10-19T17:07:24.856" v="4366"/>
        <pc:sldMkLst>
          <pc:docMk/>
          <pc:sldMk cId="3402664239" sldId="4132"/>
        </pc:sldMkLst>
        <pc:spChg chg="mod">
          <ac:chgData name="Bob Fojut" userId="d231062e2b8b72d0" providerId="LiveId" clId="{90F7FC8A-C603-6545-A75C-CAD3E8FF9D28}" dt="2023-10-17T16:44:55.505" v="1806" actId="20577"/>
          <ac:spMkLst>
            <pc:docMk/>
            <pc:sldMk cId="3402664239" sldId="4132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21:58.673" v="2910" actId="14100"/>
          <ac:spMkLst>
            <pc:docMk/>
            <pc:sldMk cId="3402664239" sldId="4132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45.901" v="2793" actId="207"/>
          <ac:spMkLst>
            <pc:docMk/>
            <pc:sldMk cId="3402664239" sldId="4132"/>
            <ac:spMk id="5" creationId="{C6FD9B40-D9D0-0177-470F-AA986B297F12}"/>
          </ac:spMkLst>
        </pc:spChg>
        <pc:spChg chg="del">
          <ac:chgData name="Bob Fojut" userId="d231062e2b8b72d0" providerId="LiveId" clId="{90F7FC8A-C603-6545-A75C-CAD3E8FF9D28}" dt="2023-10-17T17:58:49.712" v="2370" actId="478"/>
          <ac:spMkLst>
            <pc:docMk/>
            <pc:sldMk cId="3402664239" sldId="4132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8:50.888" v="2371" actId="478"/>
          <ac:cxnSpMkLst>
            <pc:docMk/>
            <pc:sldMk cId="3402664239" sldId="4132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48.376" v="2714"/>
          <ac:cxnSpMkLst>
            <pc:docMk/>
            <pc:sldMk cId="3402664239" sldId="4132"/>
            <ac:cxnSpMk id="6" creationId="{CDDD31CE-FFE7-DFCF-D88F-40F315E4DDDA}"/>
          </ac:cxnSpMkLst>
        </pc:cxnChg>
      </pc:sldChg>
      <pc:sldChg chg="addSp delSp modSp add mod ord modTransition modAnim modNotesTx">
        <pc:chgData name="Bob Fojut" userId="d231062e2b8b72d0" providerId="LiveId" clId="{90F7FC8A-C603-6545-A75C-CAD3E8FF9D28}" dt="2023-10-19T17:07:59.601" v="4377"/>
        <pc:sldMkLst>
          <pc:docMk/>
          <pc:sldMk cId="2131780734" sldId="4133"/>
        </pc:sldMkLst>
        <pc:spChg chg="mod">
          <ac:chgData name="Bob Fojut" userId="d231062e2b8b72d0" providerId="LiveId" clId="{90F7FC8A-C603-6545-A75C-CAD3E8FF9D28}" dt="2023-10-17T18:29:51.493" v="3076" actId="1076"/>
          <ac:spMkLst>
            <pc:docMk/>
            <pc:sldMk cId="2131780734" sldId="4133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29:55.028" v="3077" actId="1076"/>
          <ac:spMkLst>
            <pc:docMk/>
            <pc:sldMk cId="2131780734" sldId="4133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50.062" v="2794" actId="207"/>
          <ac:spMkLst>
            <pc:docMk/>
            <pc:sldMk cId="2131780734" sldId="4133"/>
            <ac:spMk id="5" creationId="{495EC9F8-FCD7-D449-2BBA-005D163F7A63}"/>
          </ac:spMkLst>
        </pc:spChg>
        <pc:spChg chg="del">
          <ac:chgData name="Bob Fojut" userId="d231062e2b8b72d0" providerId="LiveId" clId="{90F7FC8A-C603-6545-A75C-CAD3E8FF9D28}" dt="2023-10-17T17:58:55.602" v="2372" actId="478"/>
          <ac:spMkLst>
            <pc:docMk/>
            <pc:sldMk cId="2131780734" sldId="4133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8:56.637" v="2373" actId="478"/>
          <ac:cxnSpMkLst>
            <pc:docMk/>
            <pc:sldMk cId="2131780734" sldId="4133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51.070" v="2715"/>
          <ac:cxnSpMkLst>
            <pc:docMk/>
            <pc:sldMk cId="2131780734" sldId="4133"/>
            <ac:cxnSpMk id="6" creationId="{AE77A3BC-8B23-F984-C343-2FD88D47EF96}"/>
          </ac:cxnSpMkLst>
        </pc:cxnChg>
      </pc:sldChg>
      <pc:sldChg chg="addSp delSp modSp add mod modTransition delAnim modNotesTx">
        <pc:chgData name="Bob Fojut" userId="d231062e2b8b72d0" providerId="LiveId" clId="{90F7FC8A-C603-6545-A75C-CAD3E8FF9D28}" dt="2023-10-19T16:58:17.810" v="4288"/>
        <pc:sldMkLst>
          <pc:docMk/>
          <pc:sldMk cId="3007901505" sldId="4134"/>
        </pc:sldMkLst>
        <pc:spChg chg="mod">
          <ac:chgData name="Bob Fojut" userId="d231062e2b8b72d0" providerId="LiveId" clId="{90F7FC8A-C603-6545-A75C-CAD3E8FF9D28}" dt="2023-10-17T16:50:18.165" v="1889" actId="1076"/>
          <ac:spMkLst>
            <pc:docMk/>
            <pc:sldMk cId="3007901505" sldId="4134"/>
            <ac:spMk id="2" creationId="{D8196472-8311-87BE-D7CE-435878632420}"/>
          </ac:spMkLst>
        </pc:spChg>
        <pc:spChg chg="del">
          <ac:chgData name="Bob Fojut" userId="d231062e2b8b72d0" providerId="LiveId" clId="{90F7FC8A-C603-6545-A75C-CAD3E8FF9D28}" dt="2023-10-17T16:49:33.551" v="1881" actId="478"/>
          <ac:spMkLst>
            <pc:docMk/>
            <pc:sldMk cId="3007901505" sldId="4134"/>
            <ac:spMk id="3" creationId="{FA1CDBC0-E87C-59BB-CE2F-E13981C11A62}"/>
          </ac:spMkLst>
        </pc:spChg>
        <pc:spChg chg="add del">
          <ac:chgData name="Bob Fojut" userId="d231062e2b8b72d0" providerId="LiveId" clId="{90F7FC8A-C603-6545-A75C-CAD3E8FF9D28}" dt="2023-10-17T16:49:42.868" v="1883" actId="22"/>
          <ac:spMkLst>
            <pc:docMk/>
            <pc:sldMk cId="3007901505" sldId="4134"/>
            <ac:spMk id="6" creationId="{AA024CF8-2C31-DAE3-7857-F5CDAD087539}"/>
          </ac:spMkLst>
        </pc:spChg>
        <pc:spChg chg="add del">
          <ac:chgData name="Bob Fojut" userId="d231062e2b8b72d0" providerId="LiveId" clId="{90F7FC8A-C603-6545-A75C-CAD3E8FF9D28}" dt="2023-10-17T16:49:52.877" v="1885" actId="22"/>
          <ac:spMkLst>
            <pc:docMk/>
            <pc:sldMk cId="3007901505" sldId="4134"/>
            <ac:spMk id="8" creationId="{4C59AC10-153F-0D1C-629B-B4418ED604F1}"/>
          </ac:spMkLst>
        </pc:spChg>
        <pc:spChg chg="del">
          <ac:chgData name="Bob Fojut" userId="d231062e2b8b72d0" providerId="LiveId" clId="{90F7FC8A-C603-6545-A75C-CAD3E8FF9D28}" dt="2023-10-17T17:58:59.927" v="2374" actId="478"/>
          <ac:spMkLst>
            <pc:docMk/>
            <pc:sldMk cId="3007901505" sldId="4134"/>
            <ac:spMk id="9" creationId="{00000000-0000-0000-0000-000000000000}"/>
          </ac:spMkLst>
        </pc:spChg>
        <pc:spChg chg="add mod">
          <ac:chgData name="Bob Fojut" userId="d231062e2b8b72d0" providerId="LiveId" clId="{90F7FC8A-C603-6545-A75C-CAD3E8FF9D28}" dt="2023-10-17T18:13:54.196" v="2795" actId="207"/>
          <ac:spMkLst>
            <pc:docMk/>
            <pc:sldMk cId="3007901505" sldId="4134"/>
            <ac:spMk id="11" creationId="{FBE18E66-FAEB-5251-BEA2-B8AC498EC3BB}"/>
          </ac:spMkLst>
        </pc:spChg>
        <pc:graphicFrameChg chg="add mod modGraphic">
          <ac:chgData name="Bob Fojut" userId="d231062e2b8b72d0" providerId="LiveId" clId="{90F7FC8A-C603-6545-A75C-CAD3E8FF9D28}" dt="2023-10-17T18:11:31.321" v="2773" actId="2"/>
          <ac:graphicFrameMkLst>
            <pc:docMk/>
            <pc:sldMk cId="3007901505" sldId="4134"/>
            <ac:graphicFrameMk id="10" creationId="{90EE43B7-954F-B0B1-0BFA-4123C819A3E5}"/>
          </ac:graphicFrameMkLst>
        </pc:graphicFrameChg>
        <pc:cxnChg chg="del">
          <ac:chgData name="Bob Fojut" userId="d231062e2b8b72d0" providerId="LiveId" clId="{90F7FC8A-C603-6545-A75C-CAD3E8FF9D28}" dt="2023-10-17T17:59:00.871" v="2375" actId="478"/>
          <ac:cxnSpMkLst>
            <pc:docMk/>
            <pc:sldMk cId="3007901505" sldId="4134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53.263" v="2716"/>
          <ac:cxnSpMkLst>
            <pc:docMk/>
            <pc:sldMk cId="3007901505" sldId="4134"/>
            <ac:cxnSpMk id="12" creationId="{C81A767B-A6ED-2739-83D4-9BA025D24292}"/>
          </ac:cxnSpMkLst>
        </pc:cxnChg>
      </pc:sldChg>
      <pc:sldChg chg="addSp delSp modSp add mod ord modTransition modAnim modNotesTx">
        <pc:chgData name="Bob Fojut" userId="d231062e2b8b72d0" providerId="LiveId" clId="{90F7FC8A-C603-6545-A75C-CAD3E8FF9D28}" dt="2023-10-19T16:58:17.810" v="4288"/>
        <pc:sldMkLst>
          <pc:docMk/>
          <pc:sldMk cId="993944663" sldId="4135"/>
        </pc:sldMkLst>
        <pc:spChg chg="mod">
          <ac:chgData name="Bob Fojut" userId="d231062e2b8b72d0" providerId="LiveId" clId="{90F7FC8A-C603-6545-A75C-CAD3E8FF9D28}" dt="2023-10-17T16:55:13.623" v="1936" actId="20577"/>
          <ac:spMkLst>
            <pc:docMk/>
            <pc:sldMk cId="993944663" sldId="4135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8:32:26.430" v="3101" actId="1076"/>
          <ac:spMkLst>
            <pc:docMk/>
            <pc:sldMk cId="993944663" sldId="4135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4:15.739" v="2800" actId="207"/>
          <ac:spMkLst>
            <pc:docMk/>
            <pc:sldMk cId="993944663" sldId="4135"/>
            <ac:spMk id="5" creationId="{2CEC3828-B653-8F01-FE21-6BFBA02DC74A}"/>
          </ac:spMkLst>
        </pc:spChg>
        <pc:spChg chg="del">
          <ac:chgData name="Bob Fojut" userId="d231062e2b8b72d0" providerId="LiveId" clId="{90F7FC8A-C603-6545-A75C-CAD3E8FF9D28}" dt="2023-10-17T17:59:25.640" v="2384" actId="478"/>
          <ac:spMkLst>
            <pc:docMk/>
            <pc:sldMk cId="993944663" sldId="4135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9:26.966" v="2385" actId="478"/>
          <ac:cxnSpMkLst>
            <pc:docMk/>
            <pc:sldMk cId="993944663" sldId="4135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9:02.636" v="2721"/>
          <ac:cxnSpMkLst>
            <pc:docMk/>
            <pc:sldMk cId="993944663" sldId="4135"/>
            <ac:cxnSpMk id="6" creationId="{6DD57AC8-B016-028F-82E1-BF00DF4C9C2E}"/>
          </ac:cxnSpMkLst>
        </pc:cxnChg>
      </pc:sldChg>
      <pc:sldChg chg="addSp delSp modSp add mod modTransition modAnim modNotesTx">
        <pc:chgData name="Bob Fojut" userId="d231062e2b8b72d0" providerId="LiveId" clId="{90F7FC8A-C603-6545-A75C-CAD3E8FF9D28}" dt="2023-10-20T14:20:12.417" v="4396" actId="20577"/>
        <pc:sldMkLst>
          <pc:docMk/>
          <pc:sldMk cId="1113293221" sldId="4136"/>
        </pc:sldMkLst>
        <pc:spChg chg="del">
          <ac:chgData name="Bob Fojut" userId="d231062e2b8b72d0" providerId="LiveId" clId="{90F7FC8A-C603-6545-A75C-CAD3E8FF9D28}" dt="2023-10-17T16:52:00.690" v="1898" actId="478"/>
          <ac:spMkLst>
            <pc:docMk/>
            <pc:sldMk cId="1113293221" sldId="4136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20T14:20:12.417" v="4396" actId="20577"/>
          <ac:spMkLst>
            <pc:docMk/>
            <pc:sldMk cId="1113293221" sldId="4136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13:58.586" v="2796" actId="207"/>
          <ac:spMkLst>
            <pc:docMk/>
            <pc:sldMk cId="1113293221" sldId="4136"/>
            <ac:spMk id="5" creationId="{FA7D2601-6DBC-1F12-901C-D8340627F0E9}"/>
          </ac:spMkLst>
        </pc:spChg>
        <pc:spChg chg="del">
          <ac:chgData name="Bob Fojut" userId="d231062e2b8b72d0" providerId="LiveId" clId="{90F7FC8A-C603-6545-A75C-CAD3E8FF9D28}" dt="2023-10-17T17:59:05.704" v="2376" actId="478"/>
          <ac:spMkLst>
            <pc:docMk/>
            <pc:sldMk cId="1113293221" sldId="4136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9:06.913" v="2377" actId="478"/>
          <ac:cxnSpMkLst>
            <pc:docMk/>
            <pc:sldMk cId="1113293221" sldId="4136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55.238" v="2717"/>
          <ac:cxnSpMkLst>
            <pc:docMk/>
            <pc:sldMk cId="1113293221" sldId="4136"/>
            <ac:cxnSpMk id="6" creationId="{A9661895-5C56-6FC3-4180-07E747DED67F}"/>
          </ac:cxnSpMkLst>
        </pc:cxnChg>
      </pc:sldChg>
      <pc:sldChg chg="addSp delSp modSp add mod modTransition modAnim modNotesTx">
        <pc:chgData name="Bob Fojut" userId="d231062e2b8b72d0" providerId="LiveId" clId="{90F7FC8A-C603-6545-A75C-CAD3E8FF9D28}" dt="2023-10-19T17:08:14.138" v="4381"/>
        <pc:sldMkLst>
          <pc:docMk/>
          <pc:sldMk cId="1932503961" sldId="4137"/>
        </pc:sldMkLst>
        <pc:spChg chg="add mod">
          <ac:chgData name="Bob Fojut" userId="d231062e2b8b72d0" providerId="LiveId" clId="{90F7FC8A-C603-6545-A75C-CAD3E8FF9D28}" dt="2023-10-17T18:14:02.187" v="2797" actId="207"/>
          <ac:spMkLst>
            <pc:docMk/>
            <pc:sldMk cId="1932503961" sldId="4137"/>
            <ac:spMk id="2" creationId="{6FDE74AA-8924-57F8-18D6-9F2DF0850F74}"/>
          </ac:spMkLst>
        </pc:spChg>
        <pc:spChg chg="mod">
          <ac:chgData name="Bob Fojut" userId="d231062e2b8b72d0" providerId="LiveId" clId="{90F7FC8A-C603-6545-A75C-CAD3E8FF9D28}" dt="2023-10-17T18:30:38.257" v="3084" actId="1076"/>
          <ac:spMkLst>
            <pc:docMk/>
            <pc:sldMk cId="1932503961" sldId="4137"/>
            <ac:spMk id="3" creationId="{FA1CDBC0-E87C-59BB-CE2F-E13981C11A62}"/>
          </ac:spMkLst>
        </pc:spChg>
        <pc:spChg chg="del">
          <ac:chgData name="Bob Fojut" userId="d231062e2b8b72d0" providerId="LiveId" clId="{90F7FC8A-C603-6545-A75C-CAD3E8FF9D28}" dt="2023-10-17T17:59:10.695" v="2378" actId="478"/>
          <ac:spMkLst>
            <pc:docMk/>
            <pc:sldMk cId="1932503961" sldId="4137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9:11.550" v="2379" actId="478"/>
          <ac:cxnSpMkLst>
            <pc:docMk/>
            <pc:sldMk cId="1932503961" sldId="4137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56.844" v="2718"/>
          <ac:cxnSpMkLst>
            <pc:docMk/>
            <pc:sldMk cId="1932503961" sldId="4137"/>
            <ac:cxnSpMk id="5" creationId="{46EF166C-F5B3-7BAA-768E-FE7D4BCAC3C1}"/>
          </ac:cxnSpMkLst>
        </pc:cxnChg>
      </pc:sldChg>
      <pc:sldChg chg="addSp delSp modSp add mod modTransition modAnim modNotesTx">
        <pc:chgData name="Bob Fojut" userId="d231062e2b8b72d0" providerId="LiveId" clId="{90F7FC8A-C603-6545-A75C-CAD3E8FF9D28}" dt="2023-10-19T17:08:22.702" v="4384"/>
        <pc:sldMkLst>
          <pc:docMk/>
          <pc:sldMk cId="3332573302" sldId="4138"/>
        </pc:sldMkLst>
        <pc:spChg chg="add mod">
          <ac:chgData name="Bob Fojut" userId="d231062e2b8b72d0" providerId="LiveId" clId="{90F7FC8A-C603-6545-A75C-CAD3E8FF9D28}" dt="2023-10-17T18:14:06.682" v="2798" actId="207"/>
          <ac:spMkLst>
            <pc:docMk/>
            <pc:sldMk cId="3332573302" sldId="4138"/>
            <ac:spMk id="2" creationId="{1AF37F84-A740-9D58-25F3-65B20056B919}"/>
          </ac:spMkLst>
        </pc:spChg>
        <pc:spChg chg="mod">
          <ac:chgData name="Bob Fojut" userId="d231062e2b8b72d0" providerId="LiveId" clId="{90F7FC8A-C603-6545-A75C-CAD3E8FF9D28}" dt="2023-10-17T18:53:47.181" v="3500" actId="20577"/>
          <ac:spMkLst>
            <pc:docMk/>
            <pc:sldMk cId="3332573302" sldId="4138"/>
            <ac:spMk id="3" creationId="{FA1CDBC0-E87C-59BB-CE2F-E13981C11A62}"/>
          </ac:spMkLst>
        </pc:spChg>
        <pc:spChg chg="del">
          <ac:chgData name="Bob Fojut" userId="d231062e2b8b72d0" providerId="LiveId" clId="{90F7FC8A-C603-6545-A75C-CAD3E8FF9D28}" dt="2023-10-17T17:59:16.296" v="2380" actId="478"/>
          <ac:spMkLst>
            <pc:docMk/>
            <pc:sldMk cId="3332573302" sldId="4138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9:17.361" v="2381" actId="478"/>
          <ac:cxnSpMkLst>
            <pc:docMk/>
            <pc:sldMk cId="3332573302" sldId="4138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8:58.772" v="2719"/>
          <ac:cxnSpMkLst>
            <pc:docMk/>
            <pc:sldMk cId="3332573302" sldId="4138"/>
            <ac:cxnSpMk id="5" creationId="{E70A5C6B-E0BC-EB40-2EF5-719FBB2664E0}"/>
          </ac:cxnSpMkLst>
        </pc:cxnChg>
      </pc:sldChg>
      <pc:sldChg chg="addSp delSp modSp add mod modTransition modAnim modNotesTx">
        <pc:chgData name="Bob Fojut" userId="d231062e2b8b72d0" providerId="LiveId" clId="{90F7FC8A-C603-6545-A75C-CAD3E8FF9D28}" dt="2023-10-19T17:08:27.823" v="4386"/>
        <pc:sldMkLst>
          <pc:docMk/>
          <pc:sldMk cId="3007648842" sldId="4139"/>
        </pc:sldMkLst>
        <pc:spChg chg="add mod">
          <ac:chgData name="Bob Fojut" userId="d231062e2b8b72d0" providerId="LiveId" clId="{90F7FC8A-C603-6545-A75C-CAD3E8FF9D28}" dt="2023-10-17T18:14:11.937" v="2799" actId="207"/>
          <ac:spMkLst>
            <pc:docMk/>
            <pc:sldMk cId="3007648842" sldId="4139"/>
            <ac:spMk id="2" creationId="{82C316F5-426F-3C8A-386D-B3BD8BE5BB1E}"/>
          </ac:spMkLst>
        </pc:spChg>
        <pc:spChg chg="mod">
          <ac:chgData name="Bob Fojut" userId="d231062e2b8b72d0" providerId="LiveId" clId="{90F7FC8A-C603-6545-A75C-CAD3E8FF9D28}" dt="2023-10-17T18:54:41.157" v="3501" actId="20577"/>
          <ac:spMkLst>
            <pc:docMk/>
            <pc:sldMk cId="3007648842" sldId="4139"/>
            <ac:spMk id="3" creationId="{FA1CDBC0-E87C-59BB-CE2F-E13981C11A62}"/>
          </ac:spMkLst>
        </pc:spChg>
        <pc:spChg chg="del">
          <ac:chgData name="Bob Fojut" userId="d231062e2b8b72d0" providerId="LiveId" clId="{90F7FC8A-C603-6545-A75C-CAD3E8FF9D28}" dt="2023-10-17T17:59:21.137" v="2382" actId="478"/>
          <ac:spMkLst>
            <pc:docMk/>
            <pc:sldMk cId="3007648842" sldId="4139"/>
            <ac:spMk id="9" creationId="{00000000-0000-0000-0000-000000000000}"/>
          </ac:spMkLst>
        </pc:spChg>
        <pc:cxnChg chg="del">
          <ac:chgData name="Bob Fojut" userId="d231062e2b8b72d0" providerId="LiveId" clId="{90F7FC8A-C603-6545-A75C-CAD3E8FF9D28}" dt="2023-10-17T17:59:22.186" v="2383" actId="478"/>
          <ac:cxnSpMkLst>
            <pc:docMk/>
            <pc:sldMk cId="3007648842" sldId="4139"/>
            <ac:cxnSpMk id="4" creationId="{06095148-CA8C-589E-65DD-1CF02DADC9A5}"/>
          </ac:cxnSpMkLst>
        </pc:cxnChg>
        <pc:cxnChg chg="add mod">
          <ac:chgData name="Bob Fojut" userId="d231062e2b8b72d0" providerId="LiveId" clId="{90F7FC8A-C603-6545-A75C-CAD3E8FF9D28}" dt="2023-10-17T18:09:00.597" v="2720"/>
          <ac:cxnSpMkLst>
            <pc:docMk/>
            <pc:sldMk cId="3007648842" sldId="4139"/>
            <ac:cxnSpMk id="5" creationId="{77501DB3-2EBF-1F62-00ED-3C418E2DB4AC}"/>
          </ac:cxnSpMkLst>
        </pc:cxnChg>
      </pc:sldChg>
      <pc:sldChg chg="addSp delSp modSp add mod modTransition modAnim modNotesTx">
        <pc:chgData name="Bob Fojut" userId="d231062e2b8b72d0" providerId="LiveId" clId="{90F7FC8A-C603-6545-A75C-CAD3E8FF9D28}" dt="2023-10-25T15:13:23.225" v="4678" actId="1076"/>
        <pc:sldMkLst>
          <pc:docMk/>
          <pc:sldMk cId="179676660" sldId="4140"/>
        </pc:sldMkLst>
        <pc:spChg chg="mod">
          <ac:chgData name="Bob Fojut" userId="d231062e2b8b72d0" providerId="LiveId" clId="{90F7FC8A-C603-6545-A75C-CAD3E8FF9D28}" dt="2023-10-25T15:13:18.210" v="4677" actId="1076"/>
          <ac:spMkLst>
            <pc:docMk/>
            <pc:sldMk cId="179676660" sldId="4140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25T15:13:23.225" v="4678" actId="1076"/>
          <ac:spMkLst>
            <pc:docMk/>
            <pc:sldMk cId="179676660" sldId="4140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7T18:34:03.048" v="3129"/>
          <ac:spMkLst>
            <pc:docMk/>
            <pc:sldMk cId="179676660" sldId="4140"/>
            <ac:spMk id="4" creationId="{17FEADB4-D9B9-5484-EEEA-B43E893BFE49}"/>
          </ac:spMkLst>
        </pc:spChg>
        <pc:spChg chg="del">
          <ac:chgData name="Bob Fojut" userId="d231062e2b8b72d0" providerId="LiveId" clId="{90F7FC8A-C603-6545-A75C-CAD3E8FF9D28}" dt="2023-10-17T18:34:00.314" v="3127" actId="478"/>
          <ac:spMkLst>
            <pc:docMk/>
            <pc:sldMk cId="179676660" sldId="4140"/>
            <ac:spMk id="5" creationId="{2CEC3828-B653-8F01-FE21-6BFBA02DC74A}"/>
          </ac:spMkLst>
        </pc:spChg>
        <pc:cxnChg chg="del">
          <ac:chgData name="Bob Fojut" userId="d231062e2b8b72d0" providerId="LiveId" clId="{90F7FC8A-C603-6545-A75C-CAD3E8FF9D28}" dt="2023-10-17T18:34:01.675" v="3128" actId="478"/>
          <ac:cxnSpMkLst>
            <pc:docMk/>
            <pc:sldMk cId="179676660" sldId="4140"/>
            <ac:cxnSpMk id="6" creationId="{6DD57AC8-B016-028F-82E1-BF00DF4C9C2E}"/>
          </ac:cxnSpMkLst>
        </pc:cxnChg>
        <pc:cxnChg chg="add mod">
          <ac:chgData name="Bob Fojut" userId="d231062e2b8b72d0" providerId="LiveId" clId="{90F7FC8A-C603-6545-A75C-CAD3E8FF9D28}" dt="2023-10-17T18:34:03.048" v="3129"/>
          <ac:cxnSpMkLst>
            <pc:docMk/>
            <pc:sldMk cId="179676660" sldId="4140"/>
            <ac:cxnSpMk id="7" creationId="{40FD4046-CC87-F2FB-1F51-2317011A4D4D}"/>
          </ac:cxnSpMkLst>
        </pc:cxnChg>
      </pc:sldChg>
      <pc:sldChg chg="modSp add del mod modNotesTx">
        <pc:chgData name="Bob Fojut" userId="d231062e2b8b72d0" providerId="LiveId" clId="{90F7FC8A-C603-6545-A75C-CAD3E8FF9D28}" dt="2023-10-17T17:52:24.293" v="2249" actId="2696"/>
        <pc:sldMkLst>
          <pc:docMk/>
          <pc:sldMk cId="745846796" sldId="4140"/>
        </pc:sldMkLst>
        <pc:spChg chg="mod">
          <ac:chgData name="Bob Fojut" userId="d231062e2b8b72d0" providerId="LiveId" clId="{90F7FC8A-C603-6545-A75C-CAD3E8FF9D28}" dt="2023-10-17T16:56:21.841" v="1960" actId="20577"/>
          <ac:spMkLst>
            <pc:docMk/>
            <pc:sldMk cId="745846796" sldId="4140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7T16:57:09.271" v="1969" actId="20577"/>
          <ac:spMkLst>
            <pc:docMk/>
            <pc:sldMk cId="745846796" sldId="4140"/>
            <ac:spMk id="3" creationId="{FA1CDBC0-E87C-59BB-CE2F-E13981C11A62}"/>
          </ac:spMkLst>
        </pc:spChg>
      </pc:sldChg>
      <pc:sldChg chg="new del">
        <pc:chgData name="Bob Fojut" userId="d231062e2b8b72d0" providerId="LiveId" clId="{90F7FC8A-C603-6545-A75C-CAD3E8FF9D28}" dt="2023-10-17T18:33:19.060" v="3103" actId="2696"/>
        <pc:sldMkLst>
          <pc:docMk/>
          <pc:sldMk cId="2896184873" sldId="4140"/>
        </pc:sldMkLst>
      </pc:sldChg>
      <pc:sldChg chg="modSp add modTransition modAnim">
        <pc:chgData name="Bob Fojut" userId="d231062e2b8b72d0" providerId="LiveId" clId="{90F7FC8A-C603-6545-A75C-CAD3E8FF9D28}" dt="2023-10-19T20:25:46.767" v="4395" actId="20577"/>
        <pc:sldMkLst>
          <pc:docMk/>
          <pc:sldMk cId="97794709" sldId="4141"/>
        </pc:sldMkLst>
        <pc:spChg chg="mod">
          <ac:chgData name="Bob Fojut" userId="d231062e2b8b72d0" providerId="LiveId" clId="{90F7FC8A-C603-6545-A75C-CAD3E8FF9D28}" dt="2023-10-19T20:25:46.767" v="4395" actId="20577"/>
          <ac:spMkLst>
            <pc:docMk/>
            <pc:sldMk cId="97794709" sldId="4141"/>
            <ac:spMk id="6" creationId="{00000000-0000-0000-0000-000000000000}"/>
          </ac:spMkLst>
        </pc:spChg>
      </pc:sldChg>
      <pc:sldChg chg="addSp delSp modSp add del mod modAnim">
        <pc:chgData name="Bob Fojut" userId="d231062e2b8b72d0" providerId="LiveId" clId="{90F7FC8A-C603-6545-A75C-CAD3E8FF9D28}" dt="2023-10-18T16:07:46.926" v="3839" actId="2696"/>
        <pc:sldMkLst>
          <pc:docMk/>
          <pc:sldMk cId="2195343814" sldId="4141"/>
        </pc:sldMkLst>
        <pc:spChg chg="mod">
          <ac:chgData name="Bob Fojut" userId="d231062e2b8b72d0" providerId="LiveId" clId="{90F7FC8A-C603-6545-A75C-CAD3E8FF9D28}" dt="2023-10-18T15:54:04.447" v="3838" actId="20577"/>
          <ac:spMkLst>
            <pc:docMk/>
            <pc:sldMk cId="2195343814" sldId="4141"/>
            <ac:spMk id="2" creationId="{D8196472-8311-87BE-D7CE-435878632420}"/>
          </ac:spMkLst>
        </pc:spChg>
        <pc:spChg chg="mod">
          <ac:chgData name="Bob Fojut" userId="d231062e2b8b72d0" providerId="LiveId" clId="{90F7FC8A-C603-6545-A75C-CAD3E8FF9D28}" dt="2023-10-18T15:51:53.066" v="3797" actId="1076"/>
          <ac:spMkLst>
            <pc:docMk/>
            <pc:sldMk cId="2195343814" sldId="4141"/>
            <ac:spMk id="3" creationId="{FA1CDBC0-E87C-59BB-CE2F-E13981C11A62}"/>
          </ac:spMkLst>
        </pc:spChg>
        <pc:spChg chg="add mod">
          <ac:chgData name="Bob Fojut" userId="d231062e2b8b72d0" providerId="LiveId" clId="{90F7FC8A-C603-6545-A75C-CAD3E8FF9D28}" dt="2023-10-18T15:51:48.119" v="3796" actId="1076"/>
          <ac:spMkLst>
            <pc:docMk/>
            <pc:sldMk cId="2195343814" sldId="4141"/>
            <ac:spMk id="5" creationId="{2D0D9642-040A-E5FC-E71D-425CC5E1CAA4}"/>
          </ac:spMkLst>
        </pc:spChg>
        <pc:spChg chg="add mod">
          <ac:chgData name="Bob Fojut" userId="d231062e2b8b72d0" providerId="LiveId" clId="{90F7FC8A-C603-6545-A75C-CAD3E8FF9D28}" dt="2023-10-18T15:51:58.696" v="3798" actId="1076"/>
          <ac:spMkLst>
            <pc:docMk/>
            <pc:sldMk cId="2195343814" sldId="4141"/>
            <ac:spMk id="6" creationId="{FC08D5F4-B461-A402-B846-6E3DD351C51E}"/>
          </ac:spMkLst>
        </pc:spChg>
        <pc:spChg chg="del">
          <ac:chgData name="Bob Fojut" userId="d231062e2b8b72d0" providerId="LiveId" clId="{90F7FC8A-C603-6545-A75C-CAD3E8FF9D28}" dt="2023-10-18T15:52:20.124" v="3799" actId="478"/>
          <ac:spMkLst>
            <pc:docMk/>
            <pc:sldMk cId="2195343814" sldId="4141"/>
            <ac:spMk id="7" creationId="{94C62674-D0C7-3400-8160-56904789EF47}"/>
          </ac:spMkLst>
        </pc:spChg>
        <pc:spChg chg="add mod">
          <ac:chgData name="Bob Fojut" userId="d231062e2b8b72d0" providerId="LiveId" clId="{90F7FC8A-C603-6545-A75C-CAD3E8FF9D28}" dt="2023-10-18T15:52:22.432" v="3801"/>
          <ac:spMkLst>
            <pc:docMk/>
            <pc:sldMk cId="2195343814" sldId="4141"/>
            <ac:spMk id="11" creationId="{CD2C0258-5A6B-0EC4-43FC-35113A949E14}"/>
          </ac:spMkLst>
        </pc:spChg>
        <pc:graphicFrameChg chg="add del mod">
          <ac:chgData name="Bob Fojut" userId="d231062e2b8b72d0" providerId="LiveId" clId="{90F7FC8A-C603-6545-A75C-CAD3E8FF9D28}" dt="2023-10-18T15:45:16.827" v="3540"/>
          <ac:graphicFrameMkLst>
            <pc:docMk/>
            <pc:sldMk cId="2195343814" sldId="4141"/>
            <ac:graphicFrameMk id="4" creationId="{857AB769-31AF-8161-3107-B3C4C4A7828D}"/>
          </ac:graphicFrameMkLst>
        </pc:graphicFrameChg>
        <pc:graphicFrameChg chg="add del mod">
          <ac:chgData name="Bob Fojut" userId="d231062e2b8b72d0" providerId="LiveId" clId="{90F7FC8A-C603-6545-A75C-CAD3E8FF9D28}" dt="2023-10-18T15:49:22.802" v="3658"/>
          <ac:graphicFrameMkLst>
            <pc:docMk/>
            <pc:sldMk cId="2195343814" sldId="4141"/>
            <ac:graphicFrameMk id="9" creationId="{82F85D19-7D40-2294-57A1-155E70356F41}"/>
          </ac:graphicFrameMkLst>
        </pc:graphicFrameChg>
        <pc:graphicFrameChg chg="add del mod">
          <ac:chgData name="Bob Fojut" userId="d231062e2b8b72d0" providerId="LiveId" clId="{90F7FC8A-C603-6545-A75C-CAD3E8FF9D28}" dt="2023-10-18T15:50:30.234" v="3746"/>
          <ac:graphicFrameMkLst>
            <pc:docMk/>
            <pc:sldMk cId="2195343814" sldId="4141"/>
            <ac:graphicFrameMk id="10" creationId="{7B2A6A37-ABCD-2822-385B-799D1ADB0F6F}"/>
          </ac:graphicFrameMkLst>
        </pc:graphicFrameChg>
        <pc:cxnChg chg="del">
          <ac:chgData name="Bob Fojut" userId="d231062e2b8b72d0" providerId="LiveId" clId="{90F7FC8A-C603-6545-A75C-CAD3E8FF9D28}" dt="2023-10-18T15:52:21.269" v="3800" actId="478"/>
          <ac:cxnSpMkLst>
            <pc:docMk/>
            <pc:sldMk cId="2195343814" sldId="4141"/>
            <ac:cxnSpMk id="8" creationId="{F8C1E7DD-77EB-5241-5CC2-283EA546E9BB}"/>
          </ac:cxnSpMkLst>
        </pc:cxnChg>
        <pc:cxnChg chg="add mod">
          <ac:chgData name="Bob Fojut" userId="d231062e2b8b72d0" providerId="LiveId" clId="{90F7FC8A-C603-6545-A75C-CAD3E8FF9D28}" dt="2023-10-18T15:52:22.432" v="3801"/>
          <ac:cxnSpMkLst>
            <pc:docMk/>
            <pc:sldMk cId="2195343814" sldId="4141"/>
            <ac:cxnSpMk id="12" creationId="{D87019C1-4601-D926-97AF-B71CDB5289E8}"/>
          </ac:cxnSpMkLst>
        </pc:cxnChg>
      </pc:sldChg>
      <pc:sldMasterChg chg="modTransition modSldLayout">
        <pc:chgData name="Bob Fojut" userId="d231062e2b8b72d0" providerId="LiveId" clId="{90F7FC8A-C603-6545-A75C-CAD3E8FF9D28}" dt="2023-10-19T16:58:17.810" v="4288"/>
        <pc:sldMasterMkLst>
          <pc:docMk/>
          <pc:sldMasterMk cId="0" sldId="2147483648"/>
        </pc:sldMasterMkLst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Bob Fojut" userId="d231062e2b8b72d0" providerId="LiveId" clId="{90F7FC8A-C603-6545-A75C-CAD3E8FF9D28}" dt="2023-10-19T16:58:17.810" v="4288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Bob Fojut" userId="d231062e2b8b72d0" providerId="LiveId" clId="{1606E8E1-2277-9949-AA4D-9E6BB70F8595}"/>
    <pc:docChg chg="undo custSel addSld delSld modSld sldOrd modMainMaster">
      <pc:chgData name="Bob Fojut" userId="d231062e2b8b72d0" providerId="LiveId" clId="{1606E8E1-2277-9949-AA4D-9E6BB70F8595}" dt="2023-11-15T18:17:06.839" v="370" actId="2696"/>
      <pc:docMkLst>
        <pc:docMk/>
      </pc:docMkLst>
      <pc:sldChg chg="del">
        <pc:chgData name="Bob Fojut" userId="d231062e2b8b72d0" providerId="LiveId" clId="{1606E8E1-2277-9949-AA4D-9E6BB70F8595}" dt="2023-11-10T16:36:08.715" v="75" actId="2696"/>
        <pc:sldMkLst>
          <pc:docMk/>
          <pc:sldMk cId="3580285727" sldId="269"/>
        </pc:sldMkLst>
      </pc:sldChg>
      <pc:sldChg chg="addSp delSp modSp mod ord modTransition delAnim modAnim">
        <pc:chgData name="Bob Fojut" userId="d231062e2b8b72d0" providerId="LiveId" clId="{1606E8E1-2277-9949-AA4D-9E6BB70F8595}" dt="2023-11-15T16:33:22.205" v="369" actId="27107"/>
        <pc:sldMkLst>
          <pc:docMk/>
          <pc:sldMk cId="0" sldId="276"/>
        </pc:sldMkLst>
        <pc:spChg chg="del">
          <ac:chgData name="Bob Fojut" userId="d231062e2b8b72d0" providerId="LiveId" clId="{1606E8E1-2277-9949-AA4D-9E6BB70F8595}" dt="2023-11-13T17:29:00.432" v="116" actId="478"/>
          <ac:spMkLst>
            <pc:docMk/>
            <pc:sldMk cId="0" sldId="276"/>
            <ac:spMk id="2" creationId="{21A50C58-9897-6CAA-82EA-EB7FFE5F703C}"/>
          </ac:spMkLst>
        </pc:spChg>
        <pc:spChg chg="add mod">
          <ac:chgData name="Bob Fojut" userId="d231062e2b8b72d0" providerId="LiveId" clId="{1606E8E1-2277-9949-AA4D-9E6BB70F8595}" dt="2023-11-15T16:33:22.205" v="369" actId="27107"/>
          <ac:spMkLst>
            <pc:docMk/>
            <pc:sldMk cId="0" sldId="276"/>
            <ac:spMk id="2" creationId="{3571DBB1-4358-E179-CFB3-E5F6A615A113}"/>
          </ac:spMkLst>
        </pc:spChg>
        <pc:spChg chg="mod">
          <ac:chgData name="Bob Fojut" userId="d231062e2b8b72d0" providerId="LiveId" clId="{1606E8E1-2277-9949-AA4D-9E6BB70F8595}" dt="2023-11-13T17:29:05.826" v="117" actId="1076"/>
          <ac:spMkLst>
            <pc:docMk/>
            <pc:sldMk cId="0" sldId="276"/>
            <ac:spMk id="4" creationId="{00000000-0000-0000-0000-000000000000}"/>
          </ac:spMkLst>
        </pc:spChg>
      </pc:sldChg>
      <pc:sldChg chg="add del modTransition">
        <pc:chgData name="Bob Fojut" userId="d231062e2b8b72d0" providerId="LiveId" clId="{1606E8E1-2277-9949-AA4D-9E6BB70F8595}" dt="2023-11-15T18:17:06.839" v="370" actId="2696"/>
        <pc:sldMkLst>
          <pc:docMk/>
          <pc:sldMk cId="0" sldId="278"/>
        </pc:sldMkLst>
      </pc:sldChg>
      <pc:sldChg chg="del">
        <pc:chgData name="Bob Fojut" userId="d231062e2b8b72d0" providerId="LiveId" clId="{1606E8E1-2277-9949-AA4D-9E6BB70F8595}" dt="2023-11-10T16:36:08.666" v="69" actId="2696"/>
        <pc:sldMkLst>
          <pc:docMk/>
          <pc:sldMk cId="322486280" sldId="281"/>
        </pc:sldMkLst>
      </pc:sldChg>
      <pc:sldChg chg="del">
        <pc:chgData name="Bob Fojut" userId="d231062e2b8b72d0" providerId="LiveId" clId="{1606E8E1-2277-9949-AA4D-9E6BB70F8595}" dt="2023-11-10T16:36:16.826" v="78" actId="2696"/>
        <pc:sldMkLst>
          <pc:docMk/>
          <pc:sldMk cId="667679090" sldId="286"/>
        </pc:sldMkLst>
      </pc:sldChg>
      <pc:sldChg chg="modSp ord modTransition modAnim">
        <pc:chgData name="Bob Fojut" userId="d231062e2b8b72d0" providerId="LiveId" clId="{1606E8E1-2277-9949-AA4D-9E6BB70F8595}" dt="2023-11-15T16:30:05.616" v="322"/>
        <pc:sldMkLst>
          <pc:docMk/>
          <pc:sldMk cId="0" sldId="287"/>
        </pc:sldMkLst>
        <pc:spChg chg="mod">
          <ac:chgData name="Bob Fojut" userId="d231062e2b8b72d0" providerId="LiveId" clId="{1606E8E1-2277-9949-AA4D-9E6BB70F8595}" dt="2023-11-10T16:34:58.770" v="53"/>
          <ac:spMkLst>
            <pc:docMk/>
            <pc:sldMk cId="0" sldId="287"/>
            <ac:spMk id="6" creationId="{00000000-0000-0000-0000-000000000000}"/>
          </ac:spMkLst>
        </pc:spChg>
      </pc:sldChg>
      <pc:sldChg chg="modSp mod ord modTransition">
        <pc:chgData name="Bob Fojut" userId="d231062e2b8b72d0" providerId="LiveId" clId="{1606E8E1-2277-9949-AA4D-9E6BB70F8595}" dt="2023-11-15T16:30:05.616" v="322"/>
        <pc:sldMkLst>
          <pc:docMk/>
          <pc:sldMk cId="159968938" sldId="289"/>
        </pc:sldMkLst>
        <pc:spChg chg="mod">
          <ac:chgData name="Bob Fojut" userId="d231062e2b8b72d0" providerId="LiveId" clId="{1606E8E1-2277-9949-AA4D-9E6BB70F8595}" dt="2023-11-15T12:45:44.894" v="122"/>
          <ac:spMkLst>
            <pc:docMk/>
            <pc:sldMk cId="159968938" sldId="289"/>
            <ac:spMk id="4" creationId="{00000000-0000-0000-0000-000000000000}"/>
          </ac:spMkLst>
        </pc:spChg>
      </pc:sldChg>
      <pc:sldChg chg="modSp ord modTransition">
        <pc:chgData name="Bob Fojut" userId="d231062e2b8b72d0" providerId="LiveId" clId="{1606E8E1-2277-9949-AA4D-9E6BB70F8595}" dt="2023-11-15T16:30:05.616" v="322"/>
        <pc:sldMkLst>
          <pc:docMk/>
          <pc:sldMk cId="2114746174" sldId="290"/>
        </pc:sldMkLst>
        <pc:spChg chg="mod">
          <ac:chgData name="Bob Fojut" userId="d231062e2b8b72d0" providerId="LiveId" clId="{1606E8E1-2277-9949-AA4D-9E6BB70F8595}" dt="2023-11-15T12:51:24.202" v="129" actId="20577"/>
          <ac:spMkLst>
            <pc:docMk/>
            <pc:sldMk cId="2114746174" sldId="290"/>
            <ac:spMk id="6" creationId="{00000000-0000-0000-0000-000000000000}"/>
          </ac:spMkLst>
        </pc:spChg>
      </pc:sldChg>
      <pc:sldChg chg="del modTransition">
        <pc:chgData name="Bob Fojut" userId="d231062e2b8b72d0" providerId="LiveId" clId="{1606E8E1-2277-9949-AA4D-9E6BB70F8595}" dt="2023-11-15T12:50:47.529" v="126" actId="2696"/>
        <pc:sldMkLst>
          <pc:docMk/>
          <pc:sldMk cId="4141348316" sldId="307"/>
        </pc:sldMkLst>
      </pc:sldChg>
      <pc:sldChg chg="addSp delSp modSp add mod modTransition">
        <pc:chgData name="Bob Fojut" userId="d231062e2b8b72d0" providerId="LiveId" clId="{1606E8E1-2277-9949-AA4D-9E6BB70F8595}" dt="2023-11-15T16:30:05.616" v="322"/>
        <pc:sldMkLst>
          <pc:docMk/>
          <pc:sldMk cId="1303732834" sldId="308"/>
        </pc:sldMkLst>
        <pc:spChg chg="add del">
          <ac:chgData name="Bob Fojut" userId="d231062e2b8b72d0" providerId="LiveId" clId="{1606E8E1-2277-9949-AA4D-9E6BB70F8595}" dt="2023-11-15T12:45:52.321" v="124" actId="22"/>
          <ac:spMkLst>
            <pc:docMk/>
            <pc:sldMk cId="1303732834" sldId="308"/>
            <ac:spMk id="3" creationId="{8BE8971F-A523-4E6F-A514-0FF7FBB642DD}"/>
          </ac:spMkLst>
        </pc:spChg>
        <pc:spChg chg="mod">
          <ac:chgData name="Bob Fojut" userId="d231062e2b8b72d0" providerId="LiveId" clId="{1606E8E1-2277-9949-AA4D-9E6BB70F8595}" dt="2023-11-15T12:45:20.746" v="120" actId="948"/>
          <ac:spMkLst>
            <pc:docMk/>
            <pc:sldMk cId="1303732834" sldId="308"/>
            <ac:spMk id="4" creationId="{00000000-0000-0000-0000-000000000000}"/>
          </ac:spMkLst>
        </pc:spChg>
      </pc:sldChg>
      <pc:sldChg chg="del">
        <pc:chgData name="Bob Fojut" userId="d231062e2b8b72d0" providerId="LiveId" clId="{1606E8E1-2277-9949-AA4D-9E6BB70F8595}" dt="2023-11-10T16:36:08.630" v="65" actId="2696"/>
        <pc:sldMkLst>
          <pc:docMk/>
          <pc:sldMk cId="2255399435" sldId="315"/>
        </pc:sldMkLst>
      </pc:sldChg>
      <pc:sldChg chg="del">
        <pc:chgData name="Bob Fojut" userId="d231062e2b8b72d0" providerId="LiveId" clId="{1606E8E1-2277-9949-AA4D-9E6BB70F8595}" dt="2023-11-10T16:35:44.389" v="62" actId="2696"/>
        <pc:sldMkLst>
          <pc:docMk/>
          <pc:sldMk cId="1052579448" sldId="322"/>
        </pc:sldMkLst>
      </pc:sldChg>
      <pc:sldChg chg="del">
        <pc:chgData name="Bob Fojut" userId="d231062e2b8b72d0" providerId="LiveId" clId="{1606E8E1-2277-9949-AA4D-9E6BB70F8595}" dt="2023-11-10T16:35:44.391" v="64" actId="2696"/>
        <pc:sldMkLst>
          <pc:docMk/>
          <pc:sldMk cId="3351143654" sldId="341"/>
        </pc:sldMkLst>
      </pc:sldChg>
      <pc:sldChg chg="del">
        <pc:chgData name="Bob Fojut" userId="d231062e2b8b72d0" providerId="LiveId" clId="{1606E8E1-2277-9949-AA4D-9E6BB70F8595}" dt="2023-11-10T16:35:44.384" v="56" actId="2696"/>
        <pc:sldMkLst>
          <pc:docMk/>
          <pc:sldMk cId="1329764124" sldId="4105"/>
        </pc:sldMkLst>
      </pc:sldChg>
      <pc:sldChg chg="del">
        <pc:chgData name="Bob Fojut" userId="d231062e2b8b72d0" providerId="LiveId" clId="{1606E8E1-2277-9949-AA4D-9E6BB70F8595}" dt="2023-11-10T16:35:44.384" v="55" actId="2696"/>
        <pc:sldMkLst>
          <pc:docMk/>
          <pc:sldMk cId="1042486659" sldId="4106"/>
        </pc:sldMkLst>
      </pc:sldChg>
      <pc:sldChg chg="del">
        <pc:chgData name="Bob Fojut" userId="d231062e2b8b72d0" providerId="LiveId" clId="{1606E8E1-2277-9949-AA4D-9E6BB70F8595}" dt="2023-11-10T16:35:44.389" v="61" actId="2696"/>
        <pc:sldMkLst>
          <pc:docMk/>
          <pc:sldMk cId="525706297" sldId="4114"/>
        </pc:sldMkLst>
      </pc:sldChg>
      <pc:sldChg chg="del">
        <pc:chgData name="Bob Fojut" userId="d231062e2b8b72d0" providerId="LiveId" clId="{1606E8E1-2277-9949-AA4D-9E6BB70F8595}" dt="2023-11-10T16:35:44.388" v="60" actId="2696"/>
        <pc:sldMkLst>
          <pc:docMk/>
          <pc:sldMk cId="1362478644" sldId="4115"/>
        </pc:sldMkLst>
      </pc:sldChg>
      <pc:sldChg chg="del">
        <pc:chgData name="Bob Fojut" userId="d231062e2b8b72d0" providerId="LiveId" clId="{1606E8E1-2277-9949-AA4D-9E6BB70F8595}" dt="2023-11-10T16:35:44.387" v="59" actId="2696"/>
        <pc:sldMkLst>
          <pc:docMk/>
          <pc:sldMk cId="1953187199" sldId="4116"/>
        </pc:sldMkLst>
      </pc:sldChg>
      <pc:sldChg chg="del">
        <pc:chgData name="Bob Fojut" userId="d231062e2b8b72d0" providerId="LiveId" clId="{1606E8E1-2277-9949-AA4D-9E6BB70F8595}" dt="2023-11-10T16:35:44.385" v="57" actId="2696"/>
        <pc:sldMkLst>
          <pc:docMk/>
          <pc:sldMk cId="1386036128" sldId="4117"/>
        </pc:sldMkLst>
      </pc:sldChg>
      <pc:sldChg chg="del">
        <pc:chgData name="Bob Fojut" userId="d231062e2b8b72d0" providerId="LiveId" clId="{1606E8E1-2277-9949-AA4D-9E6BB70F8595}" dt="2023-11-10T16:35:44.382" v="54" actId="2696"/>
        <pc:sldMkLst>
          <pc:docMk/>
          <pc:sldMk cId="2259468678" sldId="4118"/>
        </pc:sldMkLst>
      </pc:sldChg>
      <pc:sldChg chg="del">
        <pc:chgData name="Bob Fojut" userId="d231062e2b8b72d0" providerId="LiveId" clId="{1606E8E1-2277-9949-AA4D-9E6BB70F8595}" dt="2023-11-10T16:36:08.646" v="66" actId="2696"/>
        <pc:sldMkLst>
          <pc:docMk/>
          <pc:sldMk cId="4103812488" sldId="4120"/>
        </pc:sldMkLst>
      </pc:sldChg>
      <pc:sldChg chg="del">
        <pc:chgData name="Bob Fojut" userId="d231062e2b8b72d0" providerId="LiveId" clId="{1606E8E1-2277-9949-AA4D-9E6BB70F8595}" dt="2023-11-10T16:35:44.386" v="58" actId="2696"/>
        <pc:sldMkLst>
          <pc:docMk/>
          <pc:sldMk cId="96479825" sldId="4122"/>
        </pc:sldMkLst>
      </pc:sldChg>
      <pc:sldChg chg="del">
        <pc:chgData name="Bob Fojut" userId="d231062e2b8b72d0" providerId="LiveId" clId="{1606E8E1-2277-9949-AA4D-9E6BB70F8595}" dt="2023-11-10T16:36:08.657" v="68" actId="2696"/>
        <pc:sldMkLst>
          <pc:docMk/>
          <pc:sldMk cId="442133551" sldId="4123"/>
        </pc:sldMkLst>
      </pc:sldChg>
      <pc:sldChg chg="del">
        <pc:chgData name="Bob Fojut" userId="d231062e2b8b72d0" providerId="LiveId" clId="{1606E8E1-2277-9949-AA4D-9E6BB70F8595}" dt="2023-11-10T16:36:08.696" v="72" actId="2696"/>
        <pc:sldMkLst>
          <pc:docMk/>
          <pc:sldMk cId="110279190" sldId="4124"/>
        </pc:sldMkLst>
      </pc:sldChg>
      <pc:sldChg chg="del">
        <pc:chgData name="Bob Fojut" userId="d231062e2b8b72d0" providerId="LiveId" clId="{1606E8E1-2277-9949-AA4D-9E6BB70F8595}" dt="2023-11-10T16:36:08.673" v="70" actId="2696"/>
        <pc:sldMkLst>
          <pc:docMk/>
          <pc:sldMk cId="654474242" sldId="4125"/>
        </pc:sldMkLst>
      </pc:sldChg>
      <pc:sldChg chg="del">
        <pc:chgData name="Bob Fojut" userId="d231062e2b8b72d0" providerId="LiveId" clId="{1606E8E1-2277-9949-AA4D-9E6BB70F8595}" dt="2023-11-10T16:36:08.681" v="71" actId="2696"/>
        <pc:sldMkLst>
          <pc:docMk/>
          <pc:sldMk cId="730156203" sldId="4126"/>
        </pc:sldMkLst>
      </pc:sldChg>
      <pc:sldChg chg="del">
        <pc:chgData name="Bob Fojut" userId="d231062e2b8b72d0" providerId="LiveId" clId="{1606E8E1-2277-9949-AA4D-9E6BB70F8595}" dt="2023-11-10T16:36:08.706" v="73" actId="2696"/>
        <pc:sldMkLst>
          <pc:docMk/>
          <pc:sldMk cId="2029702235" sldId="4127"/>
        </pc:sldMkLst>
      </pc:sldChg>
      <pc:sldChg chg="del">
        <pc:chgData name="Bob Fojut" userId="d231062e2b8b72d0" providerId="LiveId" clId="{1606E8E1-2277-9949-AA4D-9E6BB70F8595}" dt="2023-11-10T16:36:08.650" v="67" actId="2696"/>
        <pc:sldMkLst>
          <pc:docMk/>
          <pc:sldMk cId="2576768210" sldId="4128"/>
        </pc:sldMkLst>
      </pc:sldChg>
      <pc:sldChg chg="del">
        <pc:chgData name="Bob Fojut" userId="d231062e2b8b72d0" providerId="LiveId" clId="{1606E8E1-2277-9949-AA4D-9E6BB70F8595}" dt="2023-11-10T16:36:08.709" v="74" actId="2696"/>
        <pc:sldMkLst>
          <pc:docMk/>
          <pc:sldMk cId="1843550134" sldId="4129"/>
        </pc:sldMkLst>
      </pc:sldChg>
      <pc:sldChg chg="del">
        <pc:chgData name="Bob Fojut" userId="d231062e2b8b72d0" providerId="LiveId" clId="{1606E8E1-2277-9949-AA4D-9E6BB70F8595}" dt="2023-11-10T16:36:16.802" v="76" actId="2696"/>
        <pc:sldMkLst>
          <pc:docMk/>
          <pc:sldMk cId="625910324" sldId="4131"/>
        </pc:sldMkLst>
      </pc:sldChg>
      <pc:sldChg chg="del">
        <pc:chgData name="Bob Fojut" userId="d231062e2b8b72d0" providerId="LiveId" clId="{1606E8E1-2277-9949-AA4D-9E6BB70F8595}" dt="2023-11-10T16:36:16.808" v="77" actId="2696"/>
        <pc:sldMkLst>
          <pc:docMk/>
          <pc:sldMk cId="3402664239" sldId="4132"/>
        </pc:sldMkLst>
      </pc:sldChg>
      <pc:sldChg chg="del">
        <pc:chgData name="Bob Fojut" userId="d231062e2b8b72d0" providerId="LiveId" clId="{1606E8E1-2277-9949-AA4D-9E6BB70F8595}" dt="2023-11-10T16:36:16.856" v="79" actId="2696"/>
        <pc:sldMkLst>
          <pc:docMk/>
          <pc:sldMk cId="2131780734" sldId="4133"/>
        </pc:sldMkLst>
      </pc:sldChg>
      <pc:sldChg chg="del">
        <pc:chgData name="Bob Fojut" userId="d231062e2b8b72d0" providerId="LiveId" clId="{1606E8E1-2277-9949-AA4D-9E6BB70F8595}" dt="2023-11-10T16:36:16.863" v="80" actId="2696"/>
        <pc:sldMkLst>
          <pc:docMk/>
          <pc:sldMk cId="3007901505" sldId="4134"/>
        </pc:sldMkLst>
      </pc:sldChg>
      <pc:sldChg chg="del">
        <pc:chgData name="Bob Fojut" userId="d231062e2b8b72d0" providerId="LiveId" clId="{1606E8E1-2277-9949-AA4D-9E6BB70F8595}" dt="2023-11-10T16:36:19.237" v="85" actId="2696"/>
        <pc:sldMkLst>
          <pc:docMk/>
          <pc:sldMk cId="993944663" sldId="4135"/>
        </pc:sldMkLst>
      </pc:sldChg>
      <pc:sldChg chg="del">
        <pc:chgData name="Bob Fojut" userId="d231062e2b8b72d0" providerId="LiveId" clId="{1606E8E1-2277-9949-AA4D-9E6BB70F8595}" dt="2023-11-10T16:36:16.866" v="81" actId="2696"/>
        <pc:sldMkLst>
          <pc:docMk/>
          <pc:sldMk cId="1113293221" sldId="4136"/>
        </pc:sldMkLst>
      </pc:sldChg>
      <pc:sldChg chg="del">
        <pc:chgData name="Bob Fojut" userId="d231062e2b8b72d0" providerId="LiveId" clId="{1606E8E1-2277-9949-AA4D-9E6BB70F8595}" dt="2023-11-10T16:36:16.869" v="82" actId="2696"/>
        <pc:sldMkLst>
          <pc:docMk/>
          <pc:sldMk cId="1932503961" sldId="4137"/>
        </pc:sldMkLst>
      </pc:sldChg>
      <pc:sldChg chg="del">
        <pc:chgData name="Bob Fojut" userId="d231062e2b8b72d0" providerId="LiveId" clId="{1606E8E1-2277-9949-AA4D-9E6BB70F8595}" dt="2023-11-10T16:36:16.873" v="83" actId="2696"/>
        <pc:sldMkLst>
          <pc:docMk/>
          <pc:sldMk cId="3332573302" sldId="4138"/>
        </pc:sldMkLst>
      </pc:sldChg>
      <pc:sldChg chg="del">
        <pc:chgData name="Bob Fojut" userId="d231062e2b8b72d0" providerId="LiveId" clId="{1606E8E1-2277-9949-AA4D-9E6BB70F8595}" dt="2023-11-10T16:36:16.876" v="84" actId="2696"/>
        <pc:sldMkLst>
          <pc:docMk/>
          <pc:sldMk cId="3007648842" sldId="4139"/>
        </pc:sldMkLst>
      </pc:sldChg>
      <pc:sldChg chg="del">
        <pc:chgData name="Bob Fojut" userId="d231062e2b8b72d0" providerId="LiveId" clId="{1606E8E1-2277-9949-AA4D-9E6BB70F8595}" dt="2023-11-10T16:36:20.679" v="86" actId="2696"/>
        <pc:sldMkLst>
          <pc:docMk/>
          <pc:sldMk cId="179676660" sldId="4140"/>
        </pc:sldMkLst>
      </pc:sldChg>
      <pc:sldChg chg="del">
        <pc:chgData name="Bob Fojut" userId="d231062e2b8b72d0" providerId="LiveId" clId="{1606E8E1-2277-9949-AA4D-9E6BB70F8595}" dt="2023-11-10T16:35:44.390" v="63" actId="2696"/>
        <pc:sldMkLst>
          <pc:docMk/>
          <pc:sldMk cId="97794709" sldId="4141"/>
        </pc:sldMkLst>
      </pc:sldChg>
      <pc:sldMasterChg chg="modTransition modSldLayout">
        <pc:chgData name="Bob Fojut" userId="d231062e2b8b72d0" providerId="LiveId" clId="{1606E8E1-2277-9949-AA4D-9E6BB70F8595}" dt="2023-11-15T16:30:05.616" v="322"/>
        <pc:sldMasterMkLst>
          <pc:docMk/>
          <pc:sldMasterMk cId="0" sldId="2147483648"/>
        </pc:sldMasterMkLst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Bob Fojut" userId="d231062e2b8b72d0" providerId="LiveId" clId="{1606E8E1-2277-9949-AA4D-9E6BB70F8595}" dt="2023-11-15T16:30:05.616" v="322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CD410-5E2E-4080-A893-907D31D22CB3}" type="doc">
      <dgm:prSet loTypeId="urn:microsoft.com/office/officeart/2017/3/layout/HorizontalLabelsTimeline" loCatId="other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23FB80-F2BD-4DDE-80B1-76F84FE09A02}">
      <dgm:prSet phldrT="[Text]" custT="1"/>
      <dgm:spPr>
        <a:ln>
          <a:solidFill>
            <a:schemeClr val="accent1">
              <a:lumMod val="60000"/>
              <a:lumOff val="40000"/>
              <a:alpha val="47000"/>
            </a:schemeClr>
          </a:solidFill>
        </a:ln>
      </dgm:spPr>
      <dgm:t>
        <a:bodyPr/>
        <a:lstStyle/>
        <a:p>
          <a:pPr>
            <a:defRPr b="1"/>
          </a:pPr>
          <a:r>
            <a:rPr lang="en-US" sz="2000" b="1" dirty="0">
              <a:latin typeface="+mj-lt"/>
            </a:rPr>
            <a:t>EMSC</a:t>
          </a:r>
        </a:p>
      </dgm:t>
    </dgm:pt>
    <dgm:pt modelId="{9B1CA3FF-D252-4AF5-8F50-CFC93ACA9175}" type="parTrans" cxnId="{5BF3B7B1-A779-4E2D-8625-77DE0CA38FEE}">
      <dgm:prSet/>
      <dgm:spPr/>
      <dgm:t>
        <a:bodyPr/>
        <a:lstStyle/>
        <a:p>
          <a:endParaRPr lang="en-US"/>
        </a:p>
      </dgm:t>
    </dgm:pt>
    <dgm:pt modelId="{EBE862E1-9761-4AA7-AA00-BD79FA3B27DD}" type="sibTrans" cxnId="{5BF3B7B1-A779-4E2D-8625-77DE0CA38FEE}">
      <dgm:prSet/>
      <dgm:spPr/>
      <dgm:t>
        <a:bodyPr/>
        <a:lstStyle/>
        <a:p>
          <a:endParaRPr lang="en-US"/>
        </a:p>
      </dgm:t>
    </dgm:pt>
    <dgm:pt modelId="{245E128E-7700-4C91-9411-CDD1DCA94D67}">
      <dgm:prSet phldrT="[Text]" custT="1"/>
      <dgm:spPr>
        <a:ln>
          <a:solidFill>
            <a:schemeClr val="accent1">
              <a:lumMod val="60000"/>
              <a:lumOff val="40000"/>
              <a:alpha val="47000"/>
            </a:schemeClr>
          </a:solidFill>
        </a:ln>
      </dgm:spPr>
      <dgm:t>
        <a:bodyPr/>
        <a:lstStyle/>
        <a:p>
          <a:r>
            <a:rPr lang="en-US" sz="1800" i="0" kern="1200" dirty="0">
              <a:latin typeface="+mn-lt"/>
              <a:ea typeface="+mn-ea"/>
              <a:cs typeface="+mn-cs"/>
            </a:rPr>
            <a:t>Congressional authorization </a:t>
          </a:r>
        </a:p>
      </dgm:t>
    </dgm:pt>
    <dgm:pt modelId="{B4D95EBA-0423-4AFA-B379-E030341B1F23}" type="parTrans" cxnId="{68D35F9D-DABF-4E5A-94D4-F988D8E84907}">
      <dgm:prSet/>
      <dgm:spPr/>
      <dgm:t>
        <a:bodyPr/>
        <a:lstStyle/>
        <a:p>
          <a:endParaRPr lang="en-US"/>
        </a:p>
      </dgm:t>
    </dgm:pt>
    <dgm:pt modelId="{4963BA97-D4C5-477B-9B0D-68DB38F61579}" type="sibTrans" cxnId="{68D35F9D-DABF-4E5A-94D4-F988D8E84907}">
      <dgm:prSet/>
      <dgm:spPr/>
      <dgm:t>
        <a:bodyPr/>
        <a:lstStyle/>
        <a:p>
          <a:endParaRPr lang="en-US"/>
        </a:p>
      </dgm:t>
    </dgm:pt>
    <dgm:pt modelId="{2DC4903D-31E8-4ED6-875F-63877788B702}">
      <dgm:prSet phldrT="[Text]" custT="1"/>
      <dgm:spPr>
        <a:ln>
          <a:solidFill>
            <a:schemeClr val="accent1">
              <a:lumMod val="60000"/>
              <a:lumOff val="40000"/>
              <a:alpha val="44602"/>
            </a:schemeClr>
          </a:solidFill>
        </a:ln>
      </dgm:spPr>
      <dgm:t>
        <a:bodyPr/>
        <a:lstStyle/>
        <a:p>
          <a:pPr>
            <a:defRPr b="1"/>
          </a:pPr>
          <a:r>
            <a:rPr lang="en-US" sz="2000" dirty="0">
              <a:latin typeface="+mj-lt"/>
            </a:rPr>
            <a:t>Reassessment</a:t>
          </a:r>
        </a:p>
      </dgm:t>
    </dgm:pt>
    <dgm:pt modelId="{A18F8C20-9A13-44DB-9E45-C2DE49ACE5D9}" type="parTrans" cxnId="{A319CB69-6926-431D-A805-EACBFA83FA66}">
      <dgm:prSet/>
      <dgm:spPr/>
      <dgm:t>
        <a:bodyPr/>
        <a:lstStyle/>
        <a:p>
          <a:endParaRPr lang="en-US"/>
        </a:p>
      </dgm:t>
    </dgm:pt>
    <dgm:pt modelId="{EBFDEA83-93E5-4D72-A672-078838B258F5}" type="sibTrans" cxnId="{A319CB69-6926-431D-A805-EACBFA83FA66}">
      <dgm:prSet/>
      <dgm:spPr/>
      <dgm:t>
        <a:bodyPr/>
        <a:lstStyle/>
        <a:p>
          <a:endParaRPr lang="en-US"/>
        </a:p>
      </dgm:t>
    </dgm:pt>
    <dgm:pt modelId="{A9FB790A-3E33-4887-962E-7206A01AD84F}">
      <dgm:prSet phldrT="[Text]" custT="1"/>
      <dgm:spPr>
        <a:ln>
          <a:solidFill>
            <a:schemeClr val="accent1">
              <a:lumMod val="60000"/>
              <a:lumOff val="40000"/>
              <a:alpha val="44602"/>
            </a:schemeClr>
          </a:solidFill>
        </a:ln>
      </dgm:spPr>
      <dgm:t>
        <a:bodyPr/>
        <a:lstStyle/>
        <a:p>
          <a:r>
            <a:rPr lang="en-US" sz="1800" i="0" kern="1200" dirty="0">
              <a:latin typeface="+mn-lt"/>
              <a:ea typeface="+mn-ea"/>
              <a:cs typeface="+mn-cs"/>
            </a:rPr>
            <a:t>Hospital Reassessment</a:t>
          </a:r>
        </a:p>
      </dgm:t>
    </dgm:pt>
    <dgm:pt modelId="{2E34BE83-4A83-4B5F-8976-D4AC57FE5007}" type="parTrans" cxnId="{607143D0-C26B-448B-8E8C-A8A46198F0C6}">
      <dgm:prSet/>
      <dgm:spPr/>
      <dgm:t>
        <a:bodyPr/>
        <a:lstStyle/>
        <a:p>
          <a:endParaRPr lang="en-US"/>
        </a:p>
      </dgm:t>
    </dgm:pt>
    <dgm:pt modelId="{A18338C2-0675-4B1C-898F-3D939F41C34C}" type="sibTrans" cxnId="{607143D0-C26B-448B-8E8C-A8A46198F0C6}">
      <dgm:prSet/>
      <dgm:spPr/>
      <dgm:t>
        <a:bodyPr/>
        <a:lstStyle/>
        <a:p>
          <a:endParaRPr lang="en-US"/>
        </a:p>
      </dgm:t>
    </dgm:pt>
    <dgm:pt modelId="{8A93A940-284B-49B0-9D89-5FA2B3B3C7E5}">
      <dgm:prSet phldrT="[Text]" custT="1"/>
      <dgm:spPr>
        <a:ln>
          <a:solidFill>
            <a:schemeClr val="accent1">
              <a:lumMod val="60000"/>
              <a:lumOff val="40000"/>
              <a:alpha val="45000"/>
            </a:schemeClr>
          </a:solidFill>
        </a:ln>
      </dgm:spPr>
      <dgm:t>
        <a:bodyPr/>
        <a:lstStyle/>
        <a:p>
          <a:pPr>
            <a:defRPr b="1"/>
          </a:pPr>
          <a:r>
            <a:rPr lang="en-US" sz="2000" dirty="0">
              <a:latin typeface="+mj-lt"/>
            </a:rPr>
            <a:t>Trauma Centers</a:t>
          </a:r>
        </a:p>
      </dgm:t>
    </dgm:pt>
    <dgm:pt modelId="{CD96219D-3688-4138-ACC9-901ED9FEACCC}" type="parTrans" cxnId="{982D7B44-1518-4DD0-82D4-8A3901DD95E9}">
      <dgm:prSet/>
      <dgm:spPr/>
      <dgm:t>
        <a:bodyPr/>
        <a:lstStyle/>
        <a:p>
          <a:endParaRPr lang="en-US"/>
        </a:p>
      </dgm:t>
    </dgm:pt>
    <dgm:pt modelId="{E0447E4A-3C15-4884-AEBE-804149EBD331}" type="sibTrans" cxnId="{982D7B44-1518-4DD0-82D4-8A3901DD95E9}">
      <dgm:prSet/>
      <dgm:spPr/>
      <dgm:t>
        <a:bodyPr/>
        <a:lstStyle/>
        <a:p>
          <a:endParaRPr lang="en-US"/>
        </a:p>
      </dgm:t>
    </dgm:pt>
    <dgm:pt modelId="{6BA5F3BE-D53A-42E0-A7FE-674B99BD07E6}">
      <dgm:prSet phldrT="[Text]" custT="1"/>
      <dgm:spPr>
        <a:solidFill>
          <a:schemeClr val="accent1">
            <a:tint val="40000"/>
            <a:hueOff val="0"/>
            <a:satOff val="0"/>
            <a:lumOff val="0"/>
          </a:schemeClr>
        </a:solidFill>
        <a:ln>
          <a:solidFill>
            <a:schemeClr val="accent1">
              <a:lumMod val="60000"/>
              <a:lumOff val="40000"/>
              <a:alpha val="45000"/>
            </a:schemeClr>
          </a:solidFill>
        </a:ln>
      </dgm:spPr>
      <dgm:t>
        <a:bodyPr/>
        <a:lstStyle/>
        <a:p>
          <a:r>
            <a:rPr lang="en-US" sz="1800" i="0" kern="1200" dirty="0">
              <a:latin typeface="+mn-lt"/>
              <a:ea typeface="+mn-ea"/>
              <a:cs typeface="+mn-cs"/>
            </a:rPr>
            <a:t>Standards for Pediatric Care</a:t>
          </a:r>
        </a:p>
      </dgm:t>
    </dgm:pt>
    <dgm:pt modelId="{9484BBA1-86EE-4AA2-B94A-A26EED0EFB1E}" type="parTrans" cxnId="{6AEB3B94-8522-4F42-A6BC-BC55C5AED92F}">
      <dgm:prSet/>
      <dgm:spPr/>
      <dgm:t>
        <a:bodyPr/>
        <a:lstStyle/>
        <a:p>
          <a:endParaRPr lang="en-US"/>
        </a:p>
      </dgm:t>
    </dgm:pt>
    <dgm:pt modelId="{48C67DB7-8AA6-454C-83AE-A16B3B9F45FF}" type="sibTrans" cxnId="{6AEB3B94-8522-4F42-A6BC-BC55C5AED92F}">
      <dgm:prSet/>
      <dgm:spPr/>
      <dgm:t>
        <a:bodyPr/>
        <a:lstStyle/>
        <a:p>
          <a:endParaRPr lang="en-US"/>
        </a:p>
      </dgm:t>
    </dgm:pt>
    <dgm:pt modelId="{454D56AF-0D14-43A4-A4AA-2274946C5116}">
      <dgm:prSet custT="1"/>
      <dgm:spPr>
        <a:ln>
          <a:solidFill>
            <a:schemeClr val="accent1">
              <a:lumMod val="60000"/>
              <a:lumOff val="40000"/>
              <a:alpha val="47000"/>
            </a:schemeClr>
          </a:solidFill>
        </a:ln>
      </dgm:spPr>
      <dgm:t>
        <a:bodyPr/>
        <a:lstStyle/>
        <a:p>
          <a:pPr>
            <a:defRPr b="1"/>
          </a:pPr>
          <a:r>
            <a:rPr lang="en-US" sz="2000" dirty="0">
              <a:latin typeface="+mj-lt"/>
            </a:rPr>
            <a:t>IOM</a:t>
          </a:r>
        </a:p>
      </dgm:t>
    </dgm:pt>
    <dgm:pt modelId="{340931FA-0A09-49B9-99A7-6650F93FDC08}" type="parTrans" cxnId="{5A3B2130-5035-4E61-92B1-343AA432C9DF}">
      <dgm:prSet/>
      <dgm:spPr/>
      <dgm:t>
        <a:bodyPr/>
        <a:lstStyle/>
        <a:p>
          <a:endParaRPr lang="en-US"/>
        </a:p>
      </dgm:t>
    </dgm:pt>
    <dgm:pt modelId="{511F28C0-50D9-4CBB-862C-2AD0ACC17105}" type="sibTrans" cxnId="{5A3B2130-5035-4E61-92B1-343AA432C9DF}">
      <dgm:prSet/>
      <dgm:spPr/>
      <dgm:t>
        <a:bodyPr/>
        <a:lstStyle/>
        <a:p>
          <a:endParaRPr lang="en-US"/>
        </a:p>
      </dgm:t>
    </dgm:pt>
    <dgm:pt modelId="{A7F4784E-75AE-4F03-B342-C71355D1ACCF}">
      <dgm:prSet custT="1"/>
      <dgm:spPr>
        <a:ln>
          <a:solidFill>
            <a:schemeClr val="accent1">
              <a:lumMod val="60000"/>
              <a:lumOff val="40000"/>
              <a:alpha val="47000"/>
            </a:schemeClr>
          </a:solidFill>
        </a:ln>
      </dgm:spPr>
      <dgm:t>
        <a:bodyPr/>
        <a:lstStyle/>
        <a:p>
          <a:pPr>
            <a:defRPr b="1"/>
          </a:pPr>
          <a:r>
            <a:rPr lang="en-US" sz="2000" dirty="0">
              <a:latin typeface="+mj-lt"/>
            </a:rPr>
            <a:t>Joint Policy</a:t>
          </a:r>
        </a:p>
      </dgm:t>
    </dgm:pt>
    <dgm:pt modelId="{E8170CB0-7D27-4024-BF4D-F79F86202313}" type="parTrans" cxnId="{33DFDD33-182D-44AF-9877-B1DCECE3CC9D}">
      <dgm:prSet/>
      <dgm:spPr/>
      <dgm:t>
        <a:bodyPr/>
        <a:lstStyle/>
        <a:p>
          <a:endParaRPr lang="en-US"/>
        </a:p>
      </dgm:t>
    </dgm:pt>
    <dgm:pt modelId="{3078DB00-0C2A-4587-8661-74E5E36CBCA7}" type="sibTrans" cxnId="{33DFDD33-182D-44AF-9877-B1DCECE3CC9D}">
      <dgm:prSet/>
      <dgm:spPr/>
      <dgm:t>
        <a:bodyPr/>
        <a:lstStyle/>
        <a:p>
          <a:endParaRPr lang="en-US"/>
        </a:p>
      </dgm:t>
    </dgm:pt>
    <dgm:pt modelId="{A59C9EB4-4836-41EA-88FC-E68E29755DEF}">
      <dgm:prSet custT="1"/>
      <dgm:spPr>
        <a:ln>
          <a:solidFill>
            <a:schemeClr val="accent1">
              <a:lumMod val="60000"/>
              <a:lumOff val="40000"/>
              <a:alpha val="44617"/>
            </a:schemeClr>
          </a:solidFill>
        </a:ln>
      </dgm:spPr>
      <dgm:t>
        <a:bodyPr/>
        <a:lstStyle/>
        <a:p>
          <a:pPr>
            <a:defRPr b="1"/>
          </a:pPr>
          <a:r>
            <a:rPr lang="en-US" sz="2000" dirty="0">
              <a:latin typeface="+mj-lt"/>
            </a:rPr>
            <a:t>NPR Assessment</a:t>
          </a:r>
        </a:p>
      </dgm:t>
    </dgm:pt>
    <dgm:pt modelId="{C486CA18-5D6B-49AD-B92C-52313E993EC5}" type="parTrans" cxnId="{C2A8B52A-540B-46B5-A43B-27FAF06A13EF}">
      <dgm:prSet/>
      <dgm:spPr/>
      <dgm:t>
        <a:bodyPr/>
        <a:lstStyle/>
        <a:p>
          <a:endParaRPr lang="en-US"/>
        </a:p>
      </dgm:t>
    </dgm:pt>
    <dgm:pt modelId="{62C75627-0A71-4E35-B62B-749D8AB3C189}" type="sibTrans" cxnId="{C2A8B52A-540B-46B5-A43B-27FAF06A13EF}">
      <dgm:prSet/>
      <dgm:spPr/>
      <dgm:t>
        <a:bodyPr/>
        <a:lstStyle/>
        <a:p>
          <a:endParaRPr lang="en-US"/>
        </a:p>
      </dgm:t>
    </dgm:pt>
    <dgm:pt modelId="{3280BE73-5C4D-4941-9102-E5930904556F}">
      <dgm:prSet custT="1"/>
      <dgm:spPr>
        <a:ln>
          <a:solidFill>
            <a:schemeClr val="accent1">
              <a:lumMod val="60000"/>
              <a:lumOff val="40000"/>
              <a:alpha val="47000"/>
            </a:schemeClr>
          </a:solidFill>
        </a:ln>
      </dgm:spPr>
      <dgm:t>
        <a:bodyPr/>
        <a:lstStyle/>
        <a:p>
          <a:r>
            <a:rPr lang="en-US" sz="1800" i="1" kern="1200" dirty="0">
              <a:latin typeface="+mn-lt"/>
              <a:ea typeface="+mn-ea"/>
              <a:cs typeface="+mn-cs"/>
            </a:rPr>
            <a:t>The Future of Emergency Care in the United States </a:t>
          </a:r>
        </a:p>
        <a:p>
          <a:r>
            <a:rPr lang="en-US" sz="1800" i="1" kern="1200" dirty="0">
              <a:latin typeface="+mn-lt"/>
              <a:ea typeface="+mn-ea"/>
              <a:cs typeface="+mn-cs"/>
            </a:rPr>
            <a:t>Growing Pains</a:t>
          </a:r>
        </a:p>
      </dgm:t>
    </dgm:pt>
    <dgm:pt modelId="{596FE3BE-79D4-47E4-8416-EDF8385B1DE9}" type="parTrans" cxnId="{B9B38C7F-D679-4A39-B742-6501D3961044}">
      <dgm:prSet/>
      <dgm:spPr/>
      <dgm:t>
        <a:bodyPr/>
        <a:lstStyle/>
        <a:p>
          <a:endParaRPr lang="en-US"/>
        </a:p>
      </dgm:t>
    </dgm:pt>
    <dgm:pt modelId="{8E22D1FB-CF90-47F0-B06E-C66C75D54226}" type="sibTrans" cxnId="{B9B38C7F-D679-4A39-B742-6501D3961044}">
      <dgm:prSet/>
      <dgm:spPr/>
      <dgm:t>
        <a:bodyPr/>
        <a:lstStyle/>
        <a:p>
          <a:endParaRPr lang="en-US"/>
        </a:p>
      </dgm:t>
    </dgm:pt>
    <dgm:pt modelId="{1827863D-2FA1-48D1-81C4-0E7D31ADB47E}">
      <dgm:prSet custT="1"/>
      <dgm:spPr>
        <a:ln>
          <a:solidFill>
            <a:schemeClr val="accent1">
              <a:lumMod val="60000"/>
              <a:lumOff val="40000"/>
              <a:alpha val="47000"/>
            </a:schemeClr>
          </a:solidFill>
        </a:ln>
      </dgm:spPr>
      <dgm:t>
        <a:bodyPr/>
        <a:lstStyle/>
        <a:p>
          <a:r>
            <a:rPr lang="en-US" sz="1600" i="1" kern="1200" dirty="0">
              <a:latin typeface="+mn-lt"/>
              <a:ea typeface="+mn-ea"/>
              <a:cs typeface="+mn-cs"/>
            </a:rPr>
            <a:t>Guidelines for Care of </a:t>
          </a:r>
        </a:p>
      </dgm:t>
    </dgm:pt>
    <dgm:pt modelId="{B426C98F-7250-4E9E-84CB-E9FC83F8CB06}" type="parTrans" cxnId="{7749B4AD-5089-49E7-8F6B-1B2382C9B50E}">
      <dgm:prSet/>
      <dgm:spPr/>
      <dgm:t>
        <a:bodyPr/>
        <a:lstStyle/>
        <a:p>
          <a:endParaRPr lang="en-US"/>
        </a:p>
      </dgm:t>
    </dgm:pt>
    <dgm:pt modelId="{D0D7EB30-49F6-43D6-AF40-1B9302B3ADF0}" type="sibTrans" cxnId="{7749B4AD-5089-49E7-8F6B-1B2382C9B50E}">
      <dgm:prSet/>
      <dgm:spPr/>
      <dgm:t>
        <a:bodyPr/>
        <a:lstStyle/>
        <a:p>
          <a:endParaRPr lang="en-US"/>
        </a:p>
      </dgm:t>
    </dgm:pt>
    <dgm:pt modelId="{CF564C6C-7771-4FD5-B851-B5B84730268F}">
      <dgm:prSet custT="1"/>
      <dgm:spPr>
        <a:ln>
          <a:solidFill>
            <a:schemeClr val="accent1">
              <a:lumMod val="60000"/>
              <a:lumOff val="40000"/>
              <a:alpha val="44617"/>
            </a:schemeClr>
          </a:solidFill>
        </a:ln>
      </dgm:spPr>
      <dgm:t>
        <a:bodyPr/>
        <a:lstStyle/>
        <a:p>
          <a:r>
            <a:rPr lang="en-US" sz="1800" i="0" dirty="0">
              <a:latin typeface="+mn-lt"/>
              <a:ea typeface="+mn-ea"/>
              <a:cs typeface="+mn-cs"/>
            </a:rPr>
            <a:t>Nationwide survey</a:t>
          </a:r>
          <a:endParaRPr lang="en-US" sz="1800" i="1" kern="1200" dirty="0">
            <a:latin typeface="+mn-lt"/>
            <a:ea typeface="+mn-ea"/>
            <a:cs typeface="+mn-cs"/>
          </a:endParaRPr>
        </a:p>
      </dgm:t>
    </dgm:pt>
    <dgm:pt modelId="{5A57A755-D716-4DC9-9A51-20693042AFC8}" type="parTrans" cxnId="{5F80C7E1-A7BD-418E-A665-3DAF3DEDF5A4}">
      <dgm:prSet/>
      <dgm:spPr/>
      <dgm:t>
        <a:bodyPr/>
        <a:lstStyle/>
        <a:p>
          <a:endParaRPr lang="en-US"/>
        </a:p>
      </dgm:t>
    </dgm:pt>
    <dgm:pt modelId="{024A7FBC-BB10-4242-BAF3-82678A4C13DA}" type="sibTrans" cxnId="{5F80C7E1-A7BD-418E-A665-3DAF3DEDF5A4}">
      <dgm:prSet/>
      <dgm:spPr/>
      <dgm:t>
        <a:bodyPr/>
        <a:lstStyle/>
        <a:p>
          <a:endParaRPr lang="en-US"/>
        </a:p>
      </dgm:t>
    </dgm:pt>
    <dgm:pt modelId="{C8E4C0DA-02DC-4C10-8EE1-87C587539AC2}">
      <dgm:prSet phldrT="[Text]" custT="1"/>
      <dgm:spPr>
        <a:solidFill>
          <a:schemeClr val="accent1">
            <a:tint val="40000"/>
            <a:hueOff val="0"/>
            <a:satOff val="0"/>
            <a:lumOff val="0"/>
          </a:schemeClr>
        </a:solidFill>
        <a:ln>
          <a:solidFill>
            <a:schemeClr val="accent1">
              <a:lumMod val="60000"/>
              <a:lumOff val="40000"/>
              <a:alpha val="45000"/>
            </a:schemeClr>
          </a:solidFill>
        </a:ln>
      </dgm:spPr>
      <dgm:t>
        <a:bodyPr/>
        <a:lstStyle/>
        <a:p>
          <a:endParaRPr lang="en-US" sz="1400" i="0" kern="1200" dirty="0">
            <a:latin typeface="+mn-lt"/>
            <a:ea typeface="+mn-ea"/>
            <a:cs typeface="+mn-cs"/>
          </a:endParaRPr>
        </a:p>
      </dgm:t>
    </dgm:pt>
    <dgm:pt modelId="{E9978DDA-5A02-43D2-8BB0-E96090A3FAB0}" type="parTrans" cxnId="{9D58B0BD-9015-48EC-A6FB-A062C3B23DA7}">
      <dgm:prSet/>
      <dgm:spPr/>
      <dgm:t>
        <a:bodyPr/>
        <a:lstStyle/>
        <a:p>
          <a:endParaRPr lang="en-US"/>
        </a:p>
      </dgm:t>
    </dgm:pt>
    <dgm:pt modelId="{4C430C95-20DC-4FD1-93CF-00825C749986}" type="sibTrans" cxnId="{9D58B0BD-9015-48EC-A6FB-A062C3B23DA7}">
      <dgm:prSet/>
      <dgm:spPr/>
      <dgm:t>
        <a:bodyPr/>
        <a:lstStyle/>
        <a:p>
          <a:endParaRPr lang="en-US"/>
        </a:p>
      </dgm:t>
    </dgm:pt>
    <dgm:pt modelId="{ADDD5D38-96A3-4E58-8E65-E9C7362690E5}">
      <dgm:prSet custT="1"/>
      <dgm:spPr/>
      <dgm:t>
        <a:bodyPr/>
        <a:lstStyle/>
        <a:p>
          <a:r>
            <a:rPr lang="en-US" sz="1600" i="1" dirty="0">
              <a:latin typeface="+mn-lt"/>
              <a:ea typeface="+mn-ea"/>
              <a:cs typeface="+mn-cs"/>
            </a:rPr>
            <a:t>Children in the ED</a:t>
          </a:r>
        </a:p>
      </dgm:t>
    </dgm:pt>
    <dgm:pt modelId="{3E8614A2-F189-4F8C-9FFE-C007120277BA}" type="parTrans" cxnId="{3848C634-B1B0-4D7F-813F-F141926CB76E}">
      <dgm:prSet/>
      <dgm:spPr/>
      <dgm:t>
        <a:bodyPr/>
        <a:lstStyle/>
        <a:p>
          <a:endParaRPr lang="en-US"/>
        </a:p>
      </dgm:t>
    </dgm:pt>
    <dgm:pt modelId="{3E9BF806-8EDE-4738-8445-E8DF75214FBE}" type="sibTrans" cxnId="{3848C634-B1B0-4D7F-813F-F141926CB76E}">
      <dgm:prSet/>
      <dgm:spPr/>
      <dgm:t>
        <a:bodyPr/>
        <a:lstStyle/>
        <a:p>
          <a:endParaRPr lang="en-US"/>
        </a:p>
      </dgm:t>
    </dgm:pt>
    <dgm:pt modelId="{687CC7BD-79EF-4A0F-BDD3-809BFA49E6BE}" type="pres">
      <dgm:prSet presAssocID="{FF3CD410-5E2E-4080-A893-907D31D22CB3}" presName="root" presStyleCnt="0">
        <dgm:presLayoutVars>
          <dgm:chMax/>
          <dgm:chPref/>
          <dgm:animLvl val="lvl"/>
        </dgm:presLayoutVars>
      </dgm:prSet>
      <dgm:spPr/>
    </dgm:pt>
    <dgm:pt modelId="{6168B371-2815-4661-9209-F8A29814ADCC}" type="pres">
      <dgm:prSet presAssocID="{FF3CD410-5E2E-4080-A893-907D31D22CB3}" presName="divider" presStyleLbl="fgAcc1" presStyleIdx="0" presStyleCnt="1" custLinFactNeighborX="656" custLinFactNeighborY="45850"/>
      <dgm:spPr/>
    </dgm:pt>
    <dgm:pt modelId="{4C5F54B5-504F-4069-AF1D-9A370FBD268C}" type="pres">
      <dgm:prSet presAssocID="{FF3CD410-5E2E-4080-A893-907D31D22CB3}" presName="nodes" presStyleCnt="0">
        <dgm:presLayoutVars>
          <dgm:chMax/>
          <dgm:chPref/>
          <dgm:animLvl val="lvl"/>
        </dgm:presLayoutVars>
      </dgm:prSet>
      <dgm:spPr/>
    </dgm:pt>
    <dgm:pt modelId="{34539F78-7536-446A-B749-4315D26F2C4E}" type="pres">
      <dgm:prSet presAssocID="{D423FB80-F2BD-4DDE-80B1-76F84FE09A02}" presName="composite" presStyleCnt="0"/>
      <dgm:spPr/>
    </dgm:pt>
    <dgm:pt modelId="{64E37A6A-8F95-4F28-92FC-1FE8089D7DAF}" type="pres">
      <dgm:prSet presAssocID="{D423FB80-F2BD-4DDE-80B1-76F84FE09A02}" presName="L1TextContainer" presStyleLbl="alignNode1" presStyleIdx="0" presStyleCnt="6">
        <dgm:presLayoutVars>
          <dgm:chMax val="1"/>
          <dgm:chPref val="1"/>
          <dgm:bulletEnabled val="1"/>
        </dgm:presLayoutVars>
      </dgm:prSet>
      <dgm:spPr/>
    </dgm:pt>
    <dgm:pt modelId="{301B11E7-9AB9-40DA-A950-87C47281308D}" type="pres">
      <dgm:prSet presAssocID="{D423FB80-F2BD-4DDE-80B1-76F84FE09A02}" presName="L2TextContainerWrapper" presStyleCnt="0">
        <dgm:presLayoutVars>
          <dgm:bulletEnabled val="1"/>
        </dgm:presLayoutVars>
      </dgm:prSet>
      <dgm:spPr/>
    </dgm:pt>
    <dgm:pt modelId="{255B3FC7-BD87-4810-87ED-7952D0F23157}" type="pres">
      <dgm:prSet presAssocID="{D423FB80-F2BD-4DDE-80B1-76F84FE09A02}" presName="L2TextContainer" presStyleLbl="bgAccFollowNode1" presStyleIdx="0" presStyleCnt="6"/>
      <dgm:spPr/>
    </dgm:pt>
    <dgm:pt modelId="{4B545162-9690-412E-B970-54DA905B44AF}" type="pres">
      <dgm:prSet presAssocID="{D423FB80-F2BD-4DDE-80B1-76F84FE09A02}" presName="FlexibleEmptyPlaceHolder" presStyleCnt="0"/>
      <dgm:spPr/>
    </dgm:pt>
    <dgm:pt modelId="{DF478A7F-4668-4E0A-86F7-C1205CF5AA73}" type="pres">
      <dgm:prSet presAssocID="{D423FB80-F2BD-4DDE-80B1-76F84FE09A02}" presName="ConnectLine" presStyleLbl="sibTrans1D1" presStyleIdx="0" presStyleCnt="6"/>
      <dgm:spPr/>
    </dgm:pt>
    <dgm:pt modelId="{6D7F9BE3-3008-4E5E-96F3-C71D72649902}" type="pres">
      <dgm:prSet presAssocID="{D423FB80-F2BD-4DDE-80B1-76F84FE09A02}" presName="ConnectorPoint" presStyleLbl="node1" presStyleIdx="0" presStyleCnt="6"/>
      <dgm:spPr>
        <a:prstGeom prst="ellipse">
          <a:avLst/>
        </a:prstGeom>
      </dgm:spPr>
    </dgm:pt>
    <dgm:pt modelId="{02633C3C-6589-41FB-998C-85A7548107A4}" type="pres">
      <dgm:prSet presAssocID="{D423FB80-F2BD-4DDE-80B1-76F84FE09A02}" presName="EmptyPlaceHolder" presStyleCnt="0"/>
      <dgm:spPr/>
    </dgm:pt>
    <dgm:pt modelId="{41467129-B2CC-4E38-A5B2-56D30FA28409}" type="pres">
      <dgm:prSet presAssocID="{EBE862E1-9761-4AA7-AA00-BD79FA3B27DD}" presName="spaceBetweenRectangles" presStyleCnt="0"/>
      <dgm:spPr/>
    </dgm:pt>
    <dgm:pt modelId="{795AD8F1-7B20-410C-90F4-2E04F4F4C93D}" type="pres">
      <dgm:prSet presAssocID="{454D56AF-0D14-43A4-A4AA-2274946C5116}" presName="composite" presStyleCnt="0"/>
      <dgm:spPr/>
    </dgm:pt>
    <dgm:pt modelId="{C5503B6E-C1DB-44F5-ABB8-38EF445ED1E8}" type="pres">
      <dgm:prSet presAssocID="{454D56AF-0D14-43A4-A4AA-2274946C5116}" presName="L1TextContainer" presStyleLbl="alignNode1" presStyleIdx="1" presStyleCnt="6">
        <dgm:presLayoutVars>
          <dgm:chMax val="1"/>
          <dgm:chPref val="1"/>
          <dgm:bulletEnabled val="1"/>
        </dgm:presLayoutVars>
      </dgm:prSet>
      <dgm:spPr/>
    </dgm:pt>
    <dgm:pt modelId="{FD7DE90B-3DDE-4250-BB93-6AFB95DB30C9}" type="pres">
      <dgm:prSet presAssocID="{454D56AF-0D14-43A4-A4AA-2274946C5116}" presName="L2TextContainerWrapper" presStyleCnt="0">
        <dgm:presLayoutVars>
          <dgm:bulletEnabled val="1"/>
        </dgm:presLayoutVars>
      </dgm:prSet>
      <dgm:spPr/>
    </dgm:pt>
    <dgm:pt modelId="{04897CD2-CF6F-4A55-8E79-1E7393B07B06}" type="pres">
      <dgm:prSet presAssocID="{454D56AF-0D14-43A4-A4AA-2274946C5116}" presName="L2TextContainer" presStyleLbl="bgAccFollowNode1" presStyleIdx="1" presStyleCnt="6"/>
      <dgm:spPr/>
    </dgm:pt>
    <dgm:pt modelId="{30F499EF-86B9-43D4-9E36-2ADCD18D3C55}" type="pres">
      <dgm:prSet presAssocID="{454D56AF-0D14-43A4-A4AA-2274946C5116}" presName="FlexibleEmptyPlaceHolder" presStyleCnt="0"/>
      <dgm:spPr/>
    </dgm:pt>
    <dgm:pt modelId="{73ACB8E4-FFC1-49E5-BB46-1EBD63F3BF67}" type="pres">
      <dgm:prSet presAssocID="{454D56AF-0D14-43A4-A4AA-2274946C5116}" presName="ConnectLine" presStyleLbl="sibTrans1D1" presStyleIdx="1" presStyleCnt="6"/>
      <dgm:spPr/>
    </dgm:pt>
    <dgm:pt modelId="{FE89438A-B301-4219-9492-D30967496E8F}" type="pres">
      <dgm:prSet presAssocID="{454D56AF-0D14-43A4-A4AA-2274946C5116}" presName="ConnectorPoint" presStyleLbl="node1" presStyleIdx="1" presStyleCnt="6"/>
      <dgm:spPr>
        <a:prstGeom prst="ellipse">
          <a:avLst/>
        </a:prstGeom>
      </dgm:spPr>
    </dgm:pt>
    <dgm:pt modelId="{80E00C49-A058-42B1-B4A9-8FC8989D4F58}" type="pres">
      <dgm:prSet presAssocID="{454D56AF-0D14-43A4-A4AA-2274946C5116}" presName="EmptyPlaceHolder" presStyleCnt="0"/>
      <dgm:spPr/>
    </dgm:pt>
    <dgm:pt modelId="{396E0C2C-79C3-4FCA-B5E5-8B3C2758C30F}" type="pres">
      <dgm:prSet presAssocID="{511F28C0-50D9-4CBB-862C-2AD0ACC17105}" presName="spaceBetweenRectangles" presStyleCnt="0"/>
      <dgm:spPr/>
    </dgm:pt>
    <dgm:pt modelId="{866B658A-D972-4AD8-A7E6-4082FD2CB001}" type="pres">
      <dgm:prSet presAssocID="{A7F4784E-75AE-4F03-B342-C71355D1ACCF}" presName="composite" presStyleCnt="0"/>
      <dgm:spPr/>
    </dgm:pt>
    <dgm:pt modelId="{CBCB6B30-5D46-4B19-B9DE-C0B7FB057712}" type="pres">
      <dgm:prSet presAssocID="{A7F4784E-75AE-4F03-B342-C71355D1ACCF}" presName="L1TextContainer" presStyleLbl="alignNode1" presStyleIdx="2" presStyleCnt="6">
        <dgm:presLayoutVars>
          <dgm:chMax val="1"/>
          <dgm:chPref val="1"/>
          <dgm:bulletEnabled val="1"/>
        </dgm:presLayoutVars>
      </dgm:prSet>
      <dgm:spPr/>
    </dgm:pt>
    <dgm:pt modelId="{746F6004-1265-4B16-B698-179F0477DB3D}" type="pres">
      <dgm:prSet presAssocID="{A7F4784E-75AE-4F03-B342-C71355D1ACCF}" presName="L2TextContainerWrapper" presStyleCnt="0">
        <dgm:presLayoutVars>
          <dgm:bulletEnabled val="1"/>
        </dgm:presLayoutVars>
      </dgm:prSet>
      <dgm:spPr/>
    </dgm:pt>
    <dgm:pt modelId="{95B1E40E-26D9-44C8-A99F-14EA44505DF3}" type="pres">
      <dgm:prSet presAssocID="{A7F4784E-75AE-4F03-B342-C71355D1ACCF}" presName="L2TextContainer" presStyleLbl="bgAccFollowNode1" presStyleIdx="2" presStyleCnt="6"/>
      <dgm:spPr/>
    </dgm:pt>
    <dgm:pt modelId="{752FC6D6-93A6-414C-B65D-6F2858E07E0C}" type="pres">
      <dgm:prSet presAssocID="{A7F4784E-75AE-4F03-B342-C71355D1ACCF}" presName="FlexibleEmptyPlaceHolder" presStyleCnt="0"/>
      <dgm:spPr/>
    </dgm:pt>
    <dgm:pt modelId="{BBBD3B06-9C30-48DB-A77E-5A358B1C6E78}" type="pres">
      <dgm:prSet presAssocID="{A7F4784E-75AE-4F03-B342-C71355D1ACCF}" presName="ConnectLine" presStyleLbl="sibTrans1D1" presStyleIdx="2" presStyleCnt="6"/>
      <dgm:spPr/>
    </dgm:pt>
    <dgm:pt modelId="{C574381E-6C24-436D-B265-4BCFEFA46591}" type="pres">
      <dgm:prSet presAssocID="{A7F4784E-75AE-4F03-B342-C71355D1ACCF}" presName="ConnectorPoint" presStyleLbl="node1" presStyleIdx="2" presStyleCnt="6"/>
      <dgm:spPr>
        <a:prstGeom prst="ellipse">
          <a:avLst/>
        </a:prstGeom>
      </dgm:spPr>
    </dgm:pt>
    <dgm:pt modelId="{CC7E7566-0B46-4E0A-B951-BFE404664D2C}" type="pres">
      <dgm:prSet presAssocID="{A7F4784E-75AE-4F03-B342-C71355D1ACCF}" presName="EmptyPlaceHolder" presStyleCnt="0"/>
      <dgm:spPr/>
    </dgm:pt>
    <dgm:pt modelId="{F50C4635-5C0A-4C07-B5AD-BABD96009847}" type="pres">
      <dgm:prSet presAssocID="{3078DB00-0C2A-4587-8661-74E5E36CBCA7}" presName="spaceBetweenRectangles" presStyleCnt="0"/>
      <dgm:spPr/>
    </dgm:pt>
    <dgm:pt modelId="{5667DB6C-E90F-44DB-BFD7-8570D48D28D4}" type="pres">
      <dgm:prSet presAssocID="{A59C9EB4-4836-41EA-88FC-E68E29755DEF}" presName="composite" presStyleCnt="0"/>
      <dgm:spPr/>
    </dgm:pt>
    <dgm:pt modelId="{88F6D506-033B-4CA4-9572-41E373A6B43C}" type="pres">
      <dgm:prSet presAssocID="{A59C9EB4-4836-41EA-88FC-E68E29755DEF}" presName="L1TextContainer" presStyleLbl="alignNode1" presStyleIdx="3" presStyleCnt="6">
        <dgm:presLayoutVars>
          <dgm:chMax val="1"/>
          <dgm:chPref val="1"/>
          <dgm:bulletEnabled val="1"/>
        </dgm:presLayoutVars>
      </dgm:prSet>
      <dgm:spPr/>
    </dgm:pt>
    <dgm:pt modelId="{E3303ED6-54B9-4518-AD7C-3197102106EF}" type="pres">
      <dgm:prSet presAssocID="{A59C9EB4-4836-41EA-88FC-E68E29755DEF}" presName="L2TextContainerWrapper" presStyleCnt="0">
        <dgm:presLayoutVars>
          <dgm:bulletEnabled val="1"/>
        </dgm:presLayoutVars>
      </dgm:prSet>
      <dgm:spPr/>
    </dgm:pt>
    <dgm:pt modelId="{FE14A9FC-66E7-4679-B63E-054F98E59204}" type="pres">
      <dgm:prSet presAssocID="{A59C9EB4-4836-41EA-88FC-E68E29755DEF}" presName="L2TextContainer" presStyleLbl="bgAccFollowNode1" presStyleIdx="3" presStyleCnt="6" custScaleY="85766"/>
      <dgm:spPr/>
    </dgm:pt>
    <dgm:pt modelId="{8F1DAFAE-685A-4EC1-8FC0-2EE182F59B78}" type="pres">
      <dgm:prSet presAssocID="{A59C9EB4-4836-41EA-88FC-E68E29755DEF}" presName="FlexibleEmptyPlaceHolder" presStyleCnt="0"/>
      <dgm:spPr/>
    </dgm:pt>
    <dgm:pt modelId="{4702B22B-8EB6-4454-9F8E-9A963F32B8A1}" type="pres">
      <dgm:prSet presAssocID="{A59C9EB4-4836-41EA-88FC-E68E29755DEF}" presName="ConnectLine" presStyleLbl="sibTrans1D1" presStyleIdx="3" presStyleCnt="6"/>
      <dgm:spPr/>
    </dgm:pt>
    <dgm:pt modelId="{F2E81385-B138-4A59-9452-A3C9AC4F2012}" type="pres">
      <dgm:prSet presAssocID="{A59C9EB4-4836-41EA-88FC-E68E29755DEF}" presName="ConnectorPoint" presStyleLbl="node1" presStyleIdx="3" presStyleCnt="6"/>
      <dgm:spPr>
        <a:prstGeom prst="ellipse">
          <a:avLst/>
        </a:prstGeom>
      </dgm:spPr>
    </dgm:pt>
    <dgm:pt modelId="{00C34F8E-67EA-485C-B754-5C6C9BC871C5}" type="pres">
      <dgm:prSet presAssocID="{A59C9EB4-4836-41EA-88FC-E68E29755DEF}" presName="EmptyPlaceHolder" presStyleCnt="0"/>
      <dgm:spPr/>
    </dgm:pt>
    <dgm:pt modelId="{E2C470F7-A894-4A64-A64E-235B0E510421}" type="pres">
      <dgm:prSet presAssocID="{62C75627-0A71-4E35-B62B-749D8AB3C189}" presName="spaceBetweenRectangles" presStyleCnt="0"/>
      <dgm:spPr/>
    </dgm:pt>
    <dgm:pt modelId="{6AA3FB3F-E213-4147-93D1-22B952CDFE17}" type="pres">
      <dgm:prSet presAssocID="{2DC4903D-31E8-4ED6-875F-63877788B702}" presName="composite" presStyleCnt="0"/>
      <dgm:spPr/>
    </dgm:pt>
    <dgm:pt modelId="{270971D8-F05B-4392-88C0-D9921BB5F6B0}" type="pres">
      <dgm:prSet presAssocID="{2DC4903D-31E8-4ED6-875F-63877788B702}" presName="L1TextContainer" presStyleLbl="alignNode1" presStyleIdx="4" presStyleCnt="6" custScaleX="105705" custScaleY="101097" custLinFactNeighborX="2860" custLinFactNeighborY="-3236">
        <dgm:presLayoutVars>
          <dgm:chMax val="1"/>
          <dgm:chPref val="1"/>
          <dgm:bulletEnabled val="1"/>
        </dgm:presLayoutVars>
      </dgm:prSet>
      <dgm:spPr/>
    </dgm:pt>
    <dgm:pt modelId="{68B34C20-0EE9-4A51-9634-702BEA794899}" type="pres">
      <dgm:prSet presAssocID="{2DC4903D-31E8-4ED6-875F-63877788B702}" presName="L2TextContainerWrapper" presStyleCnt="0">
        <dgm:presLayoutVars>
          <dgm:bulletEnabled val="1"/>
        </dgm:presLayoutVars>
      </dgm:prSet>
      <dgm:spPr/>
    </dgm:pt>
    <dgm:pt modelId="{1D60394B-1800-4790-9694-08B1C1D1B34D}" type="pres">
      <dgm:prSet presAssocID="{2DC4903D-31E8-4ED6-875F-63877788B702}" presName="L2TextContainer" presStyleLbl="bgAccFollowNode1" presStyleIdx="4" presStyleCnt="6" custScaleX="105739" custScaleY="141501" custLinFactNeighborX="2877" custLinFactNeighborY="-16715"/>
      <dgm:spPr/>
    </dgm:pt>
    <dgm:pt modelId="{F7828579-24D8-4EC2-A1D6-344D5AD522E4}" type="pres">
      <dgm:prSet presAssocID="{2DC4903D-31E8-4ED6-875F-63877788B702}" presName="FlexibleEmptyPlaceHolder" presStyleCnt="0"/>
      <dgm:spPr/>
    </dgm:pt>
    <dgm:pt modelId="{59F1EF41-14EA-48EE-A559-118169DBDB24}" type="pres">
      <dgm:prSet presAssocID="{2DC4903D-31E8-4ED6-875F-63877788B702}" presName="ConnectLine" presStyleLbl="sibTrans1D1" presStyleIdx="4" presStyleCnt="6"/>
      <dgm:spPr/>
    </dgm:pt>
    <dgm:pt modelId="{8E0947F0-E28B-4B2E-B1D6-BFEED1AF012B}" type="pres">
      <dgm:prSet presAssocID="{2DC4903D-31E8-4ED6-875F-63877788B702}" presName="ConnectorPoint" presStyleLbl="node1" presStyleIdx="4" presStyleCnt="6"/>
      <dgm:spPr>
        <a:prstGeom prst="ellipse">
          <a:avLst/>
        </a:prstGeom>
      </dgm:spPr>
    </dgm:pt>
    <dgm:pt modelId="{6BA99215-8D0D-4B24-ACDB-B8619064A20A}" type="pres">
      <dgm:prSet presAssocID="{2DC4903D-31E8-4ED6-875F-63877788B702}" presName="EmptyPlaceHolder" presStyleCnt="0"/>
      <dgm:spPr/>
    </dgm:pt>
    <dgm:pt modelId="{9B2B8A77-95BF-4B3D-B7A2-74A64BEAD033}" type="pres">
      <dgm:prSet presAssocID="{EBFDEA83-93E5-4D72-A672-078838B258F5}" presName="spaceBetweenRectangles" presStyleCnt="0"/>
      <dgm:spPr/>
    </dgm:pt>
    <dgm:pt modelId="{CB500B18-4CCC-44D0-A7EE-E63EC340604C}" type="pres">
      <dgm:prSet presAssocID="{8A93A940-284B-49B0-9D89-5FA2B3B3C7E5}" presName="composite" presStyleCnt="0"/>
      <dgm:spPr/>
    </dgm:pt>
    <dgm:pt modelId="{A7F04B95-81DC-4C70-990B-FEE82F4C63E7}" type="pres">
      <dgm:prSet presAssocID="{8A93A940-284B-49B0-9D89-5FA2B3B3C7E5}" presName="L1TextContainer" presStyleLbl="alignNode1" presStyleIdx="5" presStyleCnt="6">
        <dgm:presLayoutVars>
          <dgm:chMax val="1"/>
          <dgm:chPref val="1"/>
          <dgm:bulletEnabled val="1"/>
        </dgm:presLayoutVars>
      </dgm:prSet>
      <dgm:spPr/>
    </dgm:pt>
    <dgm:pt modelId="{16384FAB-C600-47F1-91A6-2EF972F345F9}" type="pres">
      <dgm:prSet presAssocID="{8A93A940-284B-49B0-9D89-5FA2B3B3C7E5}" presName="L2TextContainerWrapper" presStyleCnt="0">
        <dgm:presLayoutVars>
          <dgm:bulletEnabled val="1"/>
        </dgm:presLayoutVars>
      </dgm:prSet>
      <dgm:spPr/>
    </dgm:pt>
    <dgm:pt modelId="{725F2AEF-0925-4411-A89A-5976D96BC3B1}" type="pres">
      <dgm:prSet presAssocID="{8A93A940-284B-49B0-9D89-5FA2B3B3C7E5}" presName="L2TextContainer" presStyleLbl="bgAccFollowNode1" presStyleIdx="5" presStyleCnt="6"/>
      <dgm:spPr/>
    </dgm:pt>
    <dgm:pt modelId="{F1CEE27F-E297-4972-B373-BDB021CAF74B}" type="pres">
      <dgm:prSet presAssocID="{8A93A940-284B-49B0-9D89-5FA2B3B3C7E5}" presName="FlexibleEmptyPlaceHolder" presStyleCnt="0"/>
      <dgm:spPr/>
    </dgm:pt>
    <dgm:pt modelId="{3F1F843F-8CAA-4ECF-B5A2-211D6C43D3C6}" type="pres">
      <dgm:prSet presAssocID="{8A93A940-284B-49B0-9D89-5FA2B3B3C7E5}" presName="ConnectLine" presStyleLbl="sibTrans1D1" presStyleIdx="5" presStyleCnt="6"/>
      <dgm:spPr/>
    </dgm:pt>
    <dgm:pt modelId="{53B98CC0-1029-46A6-8053-0933F88F7705}" type="pres">
      <dgm:prSet presAssocID="{8A93A940-284B-49B0-9D89-5FA2B3B3C7E5}" presName="ConnectorPoint" presStyleLbl="node1" presStyleIdx="5" presStyleCnt="6"/>
      <dgm:spPr>
        <a:prstGeom prst="ellipse">
          <a:avLst/>
        </a:prstGeom>
      </dgm:spPr>
    </dgm:pt>
    <dgm:pt modelId="{ED7FD386-E91E-4500-9B1B-A5B2EA2DCD9E}" type="pres">
      <dgm:prSet presAssocID="{8A93A940-284B-49B0-9D89-5FA2B3B3C7E5}" presName="EmptyPlaceHolder" presStyleCnt="0"/>
      <dgm:spPr/>
    </dgm:pt>
  </dgm:ptLst>
  <dgm:cxnLst>
    <dgm:cxn modelId="{C2A8B52A-540B-46B5-A43B-27FAF06A13EF}" srcId="{FF3CD410-5E2E-4080-A893-907D31D22CB3}" destId="{A59C9EB4-4836-41EA-88FC-E68E29755DEF}" srcOrd="3" destOrd="0" parTransId="{C486CA18-5D6B-49AD-B92C-52313E993EC5}" sibTransId="{62C75627-0A71-4E35-B62B-749D8AB3C189}"/>
    <dgm:cxn modelId="{5A3B2130-5035-4E61-92B1-343AA432C9DF}" srcId="{FF3CD410-5E2E-4080-A893-907D31D22CB3}" destId="{454D56AF-0D14-43A4-A4AA-2274946C5116}" srcOrd="1" destOrd="0" parTransId="{340931FA-0A09-49B9-99A7-6650F93FDC08}" sibTransId="{511F28C0-50D9-4CBB-862C-2AD0ACC17105}"/>
    <dgm:cxn modelId="{33DFDD33-182D-44AF-9877-B1DCECE3CC9D}" srcId="{FF3CD410-5E2E-4080-A893-907D31D22CB3}" destId="{A7F4784E-75AE-4F03-B342-C71355D1ACCF}" srcOrd="2" destOrd="0" parTransId="{E8170CB0-7D27-4024-BF4D-F79F86202313}" sibTransId="{3078DB00-0C2A-4587-8661-74E5E36CBCA7}"/>
    <dgm:cxn modelId="{3848C634-B1B0-4D7F-813F-F141926CB76E}" srcId="{A7F4784E-75AE-4F03-B342-C71355D1ACCF}" destId="{ADDD5D38-96A3-4E58-8E65-E9C7362690E5}" srcOrd="1" destOrd="0" parTransId="{3E8614A2-F189-4F8C-9FFE-C007120277BA}" sibTransId="{3E9BF806-8EDE-4738-8445-E8DF75214FBE}"/>
    <dgm:cxn modelId="{4F0EAB3D-D6DC-4270-A428-F626A2666D2A}" type="presOf" srcId="{8A93A940-284B-49B0-9D89-5FA2B3B3C7E5}" destId="{A7F04B95-81DC-4C70-990B-FEE82F4C63E7}" srcOrd="0" destOrd="0" presId="urn:microsoft.com/office/officeart/2017/3/layout/HorizontalLabelsTimeline"/>
    <dgm:cxn modelId="{982D7B44-1518-4DD0-82D4-8A3901DD95E9}" srcId="{FF3CD410-5E2E-4080-A893-907D31D22CB3}" destId="{8A93A940-284B-49B0-9D89-5FA2B3B3C7E5}" srcOrd="5" destOrd="0" parTransId="{CD96219D-3688-4138-ACC9-901ED9FEACCC}" sibTransId="{E0447E4A-3C15-4884-AEBE-804149EBD331}"/>
    <dgm:cxn modelId="{935F274E-0D61-4EDD-92A7-9CA37702DC15}" type="presOf" srcId="{2DC4903D-31E8-4ED6-875F-63877788B702}" destId="{270971D8-F05B-4392-88C0-D9921BB5F6B0}" srcOrd="0" destOrd="0" presId="urn:microsoft.com/office/officeart/2017/3/layout/HorizontalLabelsTimeline"/>
    <dgm:cxn modelId="{A319CB69-6926-431D-A805-EACBFA83FA66}" srcId="{FF3CD410-5E2E-4080-A893-907D31D22CB3}" destId="{2DC4903D-31E8-4ED6-875F-63877788B702}" srcOrd="4" destOrd="0" parTransId="{A18F8C20-9A13-44DB-9E45-C2DE49ACE5D9}" sibTransId="{EBFDEA83-93E5-4D72-A672-078838B258F5}"/>
    <dgm:cxn modelId="{24FE186F-F804-46F5-9C2D-96C1655A06BB}" type="presOf" srcId="{FF3CD410-5E2E-4080-A893-907D31D22CB3}" destId="{687CC7BD-79EF-4A0F-BDD3-809BFA49E6BE}" srcOrd="0" destOrd="0" presId="urn:microsoft.com/office/officeart/2017/3/layout/HorizontalLabelsTimeline"/>
    <dgm:cxn modelId="{B9B38C7F-D679-4A39-B742-6501D3961044}" srcId="{454D56AF-0D14-43A4-A4AA-2274946C5116}" destId="{3280BE73-5C4D-4941-9102-E5930904556F}" srcOrd="0" destOrd="0" parTransId="{596FE3BE-79D4-47E4-8416-EDF8385B1DE9}" sibTransId="{8E22D1FB-CF90-47F0-B06E-C66C75D54226}"/>
    <dgm:cxn modelId="{97CE3F83-B527-413C-9132-DB8AE2974E16}" type="presOf" srcId="{ADDD5D38-96A3-4E58-8E65-E9C7362690E5}" destId="{95B1E40E-26D9-44C8-A99F-14EA44505DF3}" srcOrd="0" destOrd="1" presId="urn:microsoft.com/office/officeart/2017/3/layout/HorizontalLabelsTimeline"/>
    <dgm:cxn modelId="{59B27383-B045-4BF7-93D0-B9D2CB156BC5}" type="presOf" srcId="{1827863D-2FA1-48D1-81C4-0E7D31ADB47E}" destId="{95B1E40E-26D9-44C8-A99F-14EA44505DF3}" srcOrd="0" destOrd="0" presId="urn:microsoft.com/office/officeart/2017/3/layout/HorizontalLabelsTimeline"/>
    <dgm:cxn modelId="{270F1A8F-053B-4B29-B86C-B8D01B394942}" type="presOf" srcId="{CF564C6C-7771-4FD5-B851-B5B84730268F}" destId="{FE14A9FC-66E7-4679-B63E-054F98E59204}" srcOrd="0" destOrd="0" presId="urn:microsoft.com/office/officeart/2017/3/layout/HorizontalLabelsTimeline"/>
    <dgm:cxn modelId="{6AEB3B94-8522-4F42-A6BC-BC55C5AED92F}" srcId="{8A93A940-284B-49B0-9D89-5FA2B3B3C7E5}" destId="{6BA5F3BE-D53A-42E0-A7FE-674B99BD07E6}" srcOrd="0" destOrd="0" parTransId="{9484BBA1-86EE-4AA2-B94A-A26EED0EFB1E}" sibTransId="{48C67DB7-8AA6-454C-83AE-A16B3B9F45FF}"/>
    <dgm:cxn modelId="{68D35F9D-DABF-4E5A-94D4-F988D8E84907}" srcId="{D423FB80-F2BD-4DDE-80B1-76F84FE09A02}" destId="{245E128E-7700-4C91-9411-CDD1DCA94D67}" srcOrd="0" destOrd="0" parTransId="{B4D95EBA-0423-4AFA-B379-E030341B1F23}" sibTransId="{4963BA97-D4C5-477B-9B0D-68DB38F61579}"/>
    <dgm:cxn modelId="{2C87A39F-871C-45C6-8C22-A8C358151D70}" type="presOf" srcId="{A7F4784E-75AE-4F03-B342-C71355D1ACCF}" destId="{CBCB6B30-5D46-4B19-B9DE-C0B7FB057712}" srcOrd="0" destOrd="0" presId="urn:microsoft.com/office/officeart/2017/3/layout/HorizontalLabelsTimeline"/>
    <dgm:cxn modelId="{078029A2-947D-4D6B-B786-5B31CB659BA9}" type="presOf" srcId="{A59C9EB4-4836-41EA-88FC-E68E29755DEF}" destId="{88F6D506-033B-4CA4-9572-41E373A6B43C}" srcOrd="0" destOrd="0" presId="urn:microsoft.com/office/officeart/2017/3/layout/HorizontalLabelsTimeline"/>
    <dgm:cxn modelId="{F235FFA2-7CA0-45AA-B8F8-6565B3CBFFC6}" type="presOf" srcId="{6BA5F3BE-D53A-42E0-A7FE-674B99BD07E6}" destId="{725F2AEF-0925-4411-A89A-5976D96BC3B1}" srcOrd="0" destOrd="0" presId="urn:microsoft.com/office/officeart/2017/3/layout/HorizontalLabelsTimeline"/>
    <dgm:cxn modelId="{7749B4AD-5089-49E7-8F6B-1B2382C9B50E}" srcId="{A7F4784E-75AE-4F03-B342-C71355D1ACCF}" destId="{1827863D-2FA1-48D1-81C4-0E7D31ADB47E}" srcOrd="0" destOrd="0" parTransId="{B426C98F-7250-4E9E-84CB-E9FC83F8CB06}" sibTransId="{D0D7EB30-49F6-43D6-AF40-1B9302B3ADF0}"/>
    <dgm:cxn modelId="{5BF3B7B1-A779-4E2D-8625-77DE0CA38FEE}" srcId="{FF3CD410-5E2E-4080-A893-907D31D22CB3}" destId="{D423FB80-F2BD-4DDE-80B1-76F84FE09A02}" srcOrd="0" destOrd="0" parTransId="{9B1CA3FF-D252-4AF5-8F50-CFC93ACA9175}" sibTransId="{EBE862E1-9761-4AA7-AA00-BD79FA3B27DD}"/>
    <dgm:cxn modelId="{8024FBBB-8571-4FF8-8FC4-4691E2355D53}" type="presOf" srcId="{C8E4C0DA-02DC-4C10-8EE1-87C587539AC2}" destId="{725F2AEF-0925-4411-A89A-5976D96BC3B1}" srcOrd="0" destOrd="1" presId="urn:microsoft.com/office/officeart/2017/3/layout/HorizontalLabelsTimeline"/>
    <dgm:cxn modelId="{9D58B0BD-9015-48EC-A6FB-A062C3B23DA7}" srcId="{8A93A940-284B-49B0-9D89-5FA2B3B3C7E5}" destId="{C8E4C0DA-02DC-4C10-8EE1-87C587539AC2}" srcOrd="1" destOrd="0" parTransId="{E9978DDA-5A02-43D2-8BB0-E96090A3FAB0}" sibTransId="{4C430C95-20DC-4FD1-93CF-00825C749986}"/>
    <dgm:cxn modelId="{F68895C0-3F1F-4678-B72B-DB82A8D7873D}" type="presOf" srcId="{245E128E-7700-4C91-9411-CDD1DCA94D67}" destId="{255B3FC7-BD87-4810-87ED-7952D0F23157}" srcOrd="0" destOrd="0" presId="urn:microsoft.com/office/officeart/2017/3/layout/HorizontalLabelsTimeline"/>
    <dgm:cxn modelId="{607143D0-C26B-448B-8E8C-A8A46198F0C6}" srcId="{2DC4903D-31E8-4ED6-875F-63877788B702}" destId="{A9FB790A-3E33-4887-962E-7206A01AD84F}" srcOrd="0" destOrd="0" parTransId="{2E34BE83-4A83-4B5F-8976-D4AC57FE5007}" sibTransId="{A18338C2-0675-4B1C-898F-3D939F41C34C}"/>
    <dgm:cxn modelId="{186572D2-DD3E-469C-B4C6-FC405845D66C}" type="presOf" srcId="{3280BE73-5C4D-4941-9102-E5930904556F}" destId="{04897CD2-CF6F-4A55-8E79-1E7393B07B06}" srcOrd="0" destOrd="0" presId="urn:microsoft.com/office/officeart/2017/3/layout/HorizontalLabelsTimeline"/>
    <dgm:cxn modelId="{0850A4D5-F517-4BE2-AE27-9281E3729461}" type="presOf" srcId="{454D56AF-0D14-43A4-A4AA-2274946C5116}" destId="{C5503B6E-C1DB-44F5-ABB8-38EF445ED1E8}" srcOrd="0" destOrd="0" presId="urn:microsoft.com/office/officeart/2017/3/layout/HorizontalLabelsTimeline"/>
    <dgm:cxn modelId="{5F80C7E1-A7BD-418E-A665-3DAF3DEDF5A4}" srcId="{A59C9EB4-4836-41EA-88FC-E68E29755DEF}" destId="{CF564C6C-7771-4FD5-B851-B5B84730268F}" srcOrd="0" destOrd="0" parTransId="{5A57A755-D716-4DC9-9A51-20693042AFC8}" sibTransId="{024A7FBC-BB10-4242-BAF3-82678A4C13DA}"/>
    <dgm:cxn modelId="{913E9CE7-B8A6-4506-ADA2-FB6349E99383}" type="presOf" srcId="{A9FB790A-3E33-4887-962E-7206A01AD84F}" destId="{1D60394B-1800-4790-9694-08B1C1D1B34D}" srcOrd="0" destOrd="0" presId="urn:microsoft.com/office/officeart/2017/3/layout/HorizontalLabelsTimeline"/>
    <dgm:cxn modelId="{FAEC57FD-E661-46F9-8FC2-72568E9086CE}" type="presOf" srcId="{D423FB80-F2BD-4DDE-80B1-76F84FE09A02}" destId="{64E37A6A-8F95-4F28-92FC-1FE8089D7DAF}" srcOrd="0" destOrd="0" presId="urn:microsoft.com/office/officeart/2017/3/layout/HorizontalLabelsTimeline"/>
    <dgm:cxn modelId="{41A1825C-6B33-4866-A7F1-A86BC36862B3}" type="presParOf" srcId="{687CC7BD-79EF-4A0F-BDD3-809BFA49E6BE}" destId="{6168B371-2815-4661-9209-F8A29814ADCC}" srcOrd="0" destOrd="0" presId="urn:microsoft.com/office/officeart/2017/3/layout/HorizontalLabelsTimeline"/>
    <dgm:cxn modelId="{281FC94C-5AAC-413C-803D-BB6EEF9AD3A6}" type="presParOf" srcId="{687CC7BD-79EF-4A0F-BDD3-809BFA49E6BE}" destId="{4C5F54B5-504F-4069-AF1D-9A370FBD268C}" srcOrd="1" destOrd="0" presId="urn:microsoft.com/office/officeart/2017/3/layout/HorizontalLabelsTimeline"/>
    <dgm:cxn modelId="{CFDEA283-4601-4089-8563-A85225CFEF1D}" type="presParOf" srcId="{4C5F54B5-504F-4069-AF1D-9A370FBD268C}" destId="{34539F78-7536-446A-B749-4315D26F2C4E}" srcOrd="0" destOrd="0" presId="urn:microsoft.com/office/officeart/2017/3/layout/HorizontalLabelsTimeline"/>
    <dgm:cxn modelId="{8A5756AD-D676-4F95-8A8A-CDE3EA13E14C}" type="presParOf" srcId="{34539F78-7536-446A-B749-4315D26F2C4E}" destId="{64E37A6A-8F95-4F28-92FC-1FE8089D7DAF}" srcOrd="0" destOrd="0" presId="urn:microsoft.com/office/officeart/2017/3/layout/HorizontalLabelsTimeline"/>
    <dgm:cxn modelId="{C64DD621-F766-410D-81AE-A692FE379207}" type="presParOf" srcId="{34539F78-7536-446A-B749-4315D26F2C4E}" destId="{301B11E7-9AB9-40DA-A950-87C47281308D}" srcOrd="1" destOrd="0" presId="urn:microsoft.com/office/officeart/2017/3/layout/HorizontalLabelsTimeline"/>
    <dgm:cxn modelId="{72141621-AC11-4C6D-A617-B6CF19C76AAE}" type="presParOf" srcId="{301B11E7-9AB9-40DA-A950-87C47281308D}" destId="{255B3FC7-BD87-4810-87ED-7952D0F23157}" srcOrd="0" destOrd="0" presId="urn:microsoft.com/office/officeart/2017/3/layout/HorizontalLabelsTimeline"/>
    <dgm:cxn modelId="{C728B947-ADB2-406E-9206-93298476CEFD}" type="presParOf" srcId="{301B11E7-9AB9-40DA-A950-87C47281308D}" destId="{4B545162-9690-412E-B970-54DA905B44AF}" srcOrd="1" destOrd="0" presId="urn:microsoft.com/office/officeart/2017/3/layout/HorizontalLabelsTimeline"/>
    <dgm:cxn modelId="{9B7FD2A9-25B9-477B-AC6A-FE14BD3BFF32}" type="presParOf" srcId="{34539F78-7536-446A-B749-4315D26F2C4E}" destId="{DF478A7F-4668-4E0A-86F7-C1205CF5AA73}" srcOrd="2" destOrd="0" presId="urn:microsoft.com/office/officeart/2017/3/layout/HorizontalLabelsTimeline"/>
    <dgm:cxn modelId="{A1F8B173-85E4-4ED9-BFF5-CF116D6F7CE3}" type="presParOf" srcId="{34539F78-7536-446A-B749-4315D26F2C4E}" destId="{6D7F9BE3-3008-4E5E-96F3-C71D72649902}" srcOrd="3" destOrd="0" presId="urn:microsoft.com/office/officeart/2017/3/layout/HorizontalLabelsTimeline"/>
    <dgm:cxn modelId="{74F580D4-41FC-4B1B-82E4-22FCC2246045}" type="presParOf" srcId="{34539F78-7536-446A-B749-4315D26F2C4E}" destId="{02633C3C-6589-41FB-998C-85A7548107A4}" srcOrd="4" destOrd="0" presId="urn:microsoft.com/office/officeart/2017/3/layout/HorizontalLabelsTimeline"/>
    <dgm:cxn modelId="{ACB72553-49A5-440C-B1C8-D7D8CFF44BD6}" type="presParOf" srcId="{4C5F54B5-504F-4069-AF1D-9A370FBD268C}" destId="{41467129-B2CC-4E38-A5B2-56D30FA28409}" srcOrd="1" destOrd="0" presId="urn:microsoft.com/office/officeart/2017/3/layout/HorizontalLabelsTimeline"/>
    <dgm:cxn modelId="{0C2CFEA1-3FB4-47D5-BA0C-2B2C20EB640F}" type="presParOf" srcId="{4C5F54B5-504F-4069-AF1D-9A370FBD268C}" destId="{795AD8F1-7B20-410C-90F4-2E04F4F4C93D}" srcOrd="2" destOrd="0" presId="urn:microsoft.com/office/officeart/2017/3/layout/HorizontalLabelsTimeline"/>
    <dgm:cxn modelId="{5EA692BD-507A-40EE-B699-B1F92E600F62}" type="presParOf" srcId="{795AD8F1-7B20-410C-90F4-2E04F4F4C93D}" destId="{C5503B6E-C1DB-44F5-ABB8-38EF445ED1E8}" srcOrd="0" destOrd="0" presId="urn:microsoft.com/office/officeart/2017/3/layout/HorizontalLabelsTimeline"/>
    <dgm:cxn modelId="{84215AA0-8ED4-45B6-8451-521906DE0059}" type="presParOf" srcId="{795AD8F1-7B20-410C-90F4-2E04F4F4C93D}" destId="{FD7DE90B-3DDE-4250-BB93-6AFB95DB30C9}" srcOrd="1" destOrd="0" presId="urn:microsoft.com/office/officeart/2017/3/layout/HorizontalLabelsTimeline"/>
    <dgm:cxn modelId="{CD1AF92D-7CB7-4156-9C24-3DD50EA4D129}" type="presParOf" srcId="{FD7DE90B-3DDE-4250-BB93-6AFB95DB30C9}" destId="{04897CD2-CF6F-4A55-8E79-1E7393B07B06}" srcOrd="0" destOrd="0" presId="urn:microsoft.com/office/officeart/2017/3/layout/HorizontalLabelsTimeline"/>
    <dgm:cxn modelId="{E596D201-A9A8-46AA-BA6C-731E186DBB6C}" type="presParOf" srcId="{FD7DE90B-3DDE-4250-BB93-6AFB95DB30C9}" destId="{30F499EF-86B9-43D4-9E36-2ADCD18D3C55}" srcOrd="1" destOrd="0" presId="urn:microsoft.com/office/officeart/2017/3/layout/HorizontalLabelsTimeline"/>
    <dgm:cxn modelId="{7D0F95A1-0D0D-4B3A-AD37-1D9E68A59E7B}" type="presParOf" srcId="{795AD8F1-7B20-410C-90F4-2E04F4F4C93D}" destId="{73ACB8E4-FFC1-49E5-BB46-1EBD63F3BF67}" srcOrd="2" destOrd="0" presId="urn:microsoft.com/office/officeart/2017/3/layout/HorizontalLabelsTimeline"/>
    <dgm:cxn modelId="{A5FB3F07-307E-4B9C-AF1B-722131ED4362}" type="presParOf" srcId="{795AD8F1-7B20-410C-90F4-2E04F4F4C93D}" destId="{FE89438A-B301-4219-9492-D30967496E8F}" srcOrd="3" destOrd="0" presId="urn:microsoft.com/office/officeart/2017/3/layout/HorizontalLabelsTimeline"/>
    <dgm:cxn modelId="{2F2BB858-3070-4463-950E-16B32D1FC1A0}" type="presParOf" srcId="{795AD8F1-7B20-410C-90F4-2E04F4F4C93D}" destId="{80E00C49-A058-42B1-B4A9-8FC8989D4F58}" srcOrd="4" destOrd="0" presId="urn:microsoft.com/office/officeart/2017/3/layout/HorizontalLabelsTimeline"/>
    <dgm:cxn modelId="{4CFFAECA-C6E6-463A-90AA-C4DEAB87918A}" type="presParOf" srcId="{4C5F54B5-504F-4069-AF1D-9A370FBD268C}" destId="{396E0C2C-79C3-4FCA-B5E5-8B3C2758C30F}" srcOrd="3" destOrd="0" presId="urn:microsoft.com/office/officeart/2017/3/layout/HorizontalLabelsTimeline"/>
    <dgm:cxn modelId="{28A719F5-6237-4C83-8EB7-BB9ACE657CCA}" type="presParOf" srcId="{4C5F54B5-504F-4069-AF1D-9A370FBD268C}" destId="{866B658A-D972-4AD8-A7E6-4082FD2CB001}" srcOrd="4" destOrd="0" presId="urn:microsoft.com/office/officeart/2017/3/layout/HorizontalLabelsTimeline"/>
    <dgm:cxn modelId="{E55C2317-CDB7-4C64-95C4-C04303FBB96A}" type="presParOf" srcId="{866B658A-D972-4AD8-A7E6-4082FD2CB001}" destId="{CBCB6B30-5D46-4B19-B9DE-C0B7FB057712}" srcOrd="0" destOrd="0" presId="urn:microsoft.com/office/officeart/2017/3/layout/HorizontalLabelsTimeline"/>
    <dgm:cxn modelId="{2E742A39-B2D8-41E7-938B-B4FE7E0F1794}" type="presParOf" srcId="{866B658A-D972-4AD8-A7E6-4082FD2CB001}" destId="{746F6004-1265-4B16-B698-179F0477DB3D}" srcOrd="1" destOrd="0" presId="urn:microsoft.com/office/officeart/2017/3/layout/HorizontalLabelsTimeline"/>
    <dgm:cxn modelId="{000BAB58-4AA6-43D9-89B5-0C604F29C6EA}" type="presParOf" srcId="{746F6004-1265-4B16-B698-179F0477DB3D}" destId="{95B1E40E-26D9-44C8-A99F-14EA44505DF3}" srcOrd="0" destOrd="0" presId="urn:microsoft.com/office/officeart/2017/3/layout/HorizontalLabelsTimeline"/>
    <dgm:cxn modelId="{6D12DD85-6CC0-441A-BB74-D3B24BE9ECF2}" type="presParOf" srcId="{746F6004-1265-4B16-B698-179F0477DB3D}" destId="{752FC6D6-93A6-414C-B65D-6F2858E07E0C}" srcOrd="1" destOrd="0" presId="urn:microsoft.com/office/officeart/2017/3/layout/HorizontalLabelsTimeline"/>
    <dgm:cxn modelId="{6CE5E65F-BF35-4F9A-9FAC-9FD84A211FC6}" type="presParOf" srcId="{866B658A-D972-4AD8-A7E6-4082FD2CB001}" destId="{BBBD3B06-9C30-48DB-A77E-5A358B1C6E78}" srcOrd="2" destOrd="0" presId="urn:microsoft.com/office/officeart/2017/3/layout/HorizontalLabelsTimeline"/>
    <dgm:cxn modelId="{457B6E85-E149-4279-81E9-511D2D038B9A}" type="presParOf" srcId="{866B658A-D972-4AD8-A7E6-4082FD2CB001}" destId="{C574381E-6C24-436D-B265-4BCFEFA46591}" srcOrd="3" destOrd="0" presId="urn:microsoft.com/office/officeart/2017/3/layout/HorizontalLabelsTimeline"/>
    <dgm:cxn modelId="{376FD1F8-A0AB-4CA9-B35C-A1F5747217B7}" type="presParOf" srcId="{866B658A-D972-4AD8-A7E6-4082FD2CB001}" destId="{CC7E7566-0B46-4E0A-B951-BFE404664D2C}" srcOrd="4" destOrd="0" presId="urn:microsoft.com/office/officeart/2017/3/layout/HorizontalLabelsTimeline"/>
    <dgm:cxn modelId="{CA63DDF8-DE3B-4E8A-886E-D787300C3FD4}" type="presParOf" srcId="{4C5F54B5-504F-4069-AF1D-9A370FBD268C}" destId="{F50C4635-5C0A-4C07-B5AD-BABD96009847}" srcOrd="5" destOrd="0" presId="urn:microsoft.com/office/officeart/2017/3/layout/HorizontalLabelsTimeline"/>
    <dgm:cxn modelId="{187F63AE-22E9-42D8-BA25-F8E70A982232}" type="presParOf" srcId="{4C5F54B5-504F-4069-AF1D-9A370FBD268C}" destId="{5667DB6C-E90F-44DB-BFD7-8570D48D28D4}" srcOrd="6" destOrd="0" presId="urn:microsoft.com/office/officeart/2017/3/layout/HorizontalLabelsTimeline"/>
    <dgm:cxn modelId="{782591FC-39B3-43EE-A99E-69B60AB63978}" type="presParOf" srcId="{5667DB6C-E90F-44DB-BFD7-8570D48D28D4}" destId="{88F6D506-033B-4CA4-9572-41E373A6B43C}" srcOrd="0" destOrd="0" presId="urn:microsoft.com/office/officeart/2017/3/layout/HorizontalLabelsTimeline"/>
    <dgm:cxn modelId="{DA98866D-BB74-46A1-B98B-9B6BDACA94E3}" type="presParOf" srcId="{5667DB6C-E90F-44DB-BFD7-8570D48D28D4}" destId="{E3303ED6-54B9-4518-AD7C-3197102106EF}" srcOrd="1" destOrd="0" presId="urn:microsoft.com/office/officeart/2017/3/layout/HorizontalLabelsTimeline"/>
    <dgm:cxn modelId="{BFB054F1-AA6C-4CA5-B7A3-FF579439BD18}" type="presParOf" srcId="{E3303ED6-54B9-4518-AD7C-3197102106EF}" destId="{FE14A9FC-66E7-4679-B63E-054F98E59204}" srcOrd="0" destOrd="0" presId="urn:microsoft.com/office/officeart/2017/3/layout/HorizontalLabelsTimeline"/>
    <dgm:cxn modelId="{6BF922DC-DA85-4710-BB6F-2CCCF2CFD764}" type="presParOf" srcId="{E3303ED6-54B9-4518-AD7C-3197102106EF}" destId="{8F1DAFAE-685A-4EC1-8FC0-2EE182F59B78}" srcOrd="1" destOrd="0" presId="urn:microsoft.com/office/officeart/2017/3/layout/HorizontalLabelsTimeline"/>
    <dgm:cxn modelId="{6907C7E4-84E2-47E3-949B-BC87F9D211CC}" type="presParOf" srcId="{5667DB6C-E90F-44DB-BFD7-8570D48D28D4}" destId="{4702B22B-8EB6-4454-9F8E-9A963F32B8A1}" srcOrd="2" destOrd="0" presId="urn:microsoft.com/office/officeart/2017/3/layout/HorizontalLabelsTimeline"/>
    <dgm:cxn modelId="{68C6501C-DCCA-438E-8565-A8631BB6C8AC}" type="presParOf" srcId="{5667DB6C-E90F-44DB-BFD7-8570D48D28D4}" destId="{F2E81385-B138-4A59-9452-A3C9AC4F2012}" srcOrd="3" destOrd="0" presId="urn:microsoft.com/office/officeart/2017/3/layout/HorizontalLabelsTimeline"/>
    <dgm:cxn modelId="{F4686330-D4C5-4698-8BC6-EF28FB9176C1}" type="presParOf" srcId="{5667DB6C-E90F-44DB-BFD7-8570D48D28D4}" destId="{00C34F8E-67EA-485C-B754-5C6C9BC871C5}" srcOrd="4" destOrd="0" presId="urn:microsoft.com/office/officeart/2017/3/layout/HorizontalLabelsTimeline"/>
    <dgm:cxn modelId="{FA06019D-A6EE-447A-894D-5FBD4FB143DA}" type="presParOf" srcId="{4C5F54B5-504F-4069-AF1D-9A370FBD268C}" destId="{E2C470F7-A894-4A64-A64E-235B0E510421}" srcOrd="7" destOrd="0" presId="urn:microsoft.com/office/officeart/2017/3/layout/HorizontalLabelsTimeline"/>
    <dgm:cxn modelId="{779E8BAE-E165-44A0-8F61-F1D6F07BA6D3}" type="presParOf" srcId="{4C5F54B5-504F-4069-AF1D-9A370FBD268C}" destId="{6AA3FB3F-E213-4147-93D1-22B952CDFE17}" srcOrd="8" destOrd="0" presId="urn:microsoft.com/office/officeart/2017/3/layout/HorizontalLabelsTimeline"/>
    <dgm:cxn modelId="{FDEBFC71-A7CC-4193-89B3-3D17A65C6735}" type="presParOf" srcId="{6AA3FB3F-E213-4147-93D1-22B952CDFE17}" destId="{270971D8-F05B-4392-88C0-D9921BB5F6B0}" srcOrd="0" destOrd="0" presId="urn:microsoft.com/office/officeart/2017/3/layout/HorizontalLabelsTimeline"/>
    <dgm:cxn modelId="{DDE712DF-EAC7-4AEA-8C8F-518516542CAF}" type="presParOf" srcId="{6AA3FB3F-E213-4147-93D1-22B952CDFE17}" destId="{68B34C20-0EE9-4A51-9634-702BEA794899}" srcOrd="1" destOrd="0" presId="urn:microsoft.com/office/officeart/2017/3/layout/HorizontalLabelsTimeline"/>
    <dgm:cxn modelId="{0AB24538-9BA6-44A1-BA14-80061D14A8F4}" type="presParOf" srcId="{68B34C20-0EE9-4A51-9634-702BEA794899}" destId="{1D60394B-1800-4790-9694-08B1C1D1B34D}" srcOrd="0" destOrd="0" presId="urn:microsoft.com/office/officeart/2017/3/layout/HorizontalLabelsTimeline"/>
    <dgm:cxn modelId="{2AAA8EAA-0E27-421D-A811-E0050D6E2E66}" type="presParOf" srcId="{68B34C20-0EE9-4A51-9634-702BEA794899}" destId="{F7828579-24D8-4EC2-A1D6-344D5AD522E4}" srcOrd="1" destOrd="0" presId="urn:microsoft.com/office/officeart/2017/3/layout/HorizontalLabelsTimeline"/>
    <dgm:cxn modelId="{1951676A-386A-4A55-8D85-8529FCA60223}" type="presParOf" srcId="{6AA3FB3F-E213-4147-93D1-22B952CDFE17}" destId="{59F1EF41-14EA-48EE-A559-118169DBDB24}" srcOrd="2" destOrd="0" presId="urn:microsoft.com/office/officeart/2017/3/layout/HorizontalLabelsTimeline"/>
    <dgm:cxn modelId="{FF7D7122-10DC-403C-B42A-BC23EECD800F}" type="presParOf" srcId="{6AA3FB3F-E213-4147-93D1-22B952CDFE17}" destId="{8E0947F0-E28B-4B2E-B1D6-BFEED1AF012B}" srcOrd="3" destOrd="0" presId="urn:microsoft.com/office/officeart/2017/3/layout/HorizontalLabelsTimeline"/>
    <dgm:cxn modelId="{11C26640-7348-4167-8AF4-596740246EB0}" type="presParOf" srcId="{6AA3FB3F-E213-4147-93D1-22B952CDFE17}" destId="{6BA99215-8D0D-4B24-ACDB-B8619064A20A}" srcOrd="4" destOrd="0" presId="urn:microsoft.com/office/officeart/2017/3/layout/HorizontalLabelsTimeline"/>
    <dgm:cxn modelId="{4C86226D-C9C0-4413-B426-06F8252E51C5}" type="presParOf" srcId="{4C5F54B5-504F-4069-AF1D-9A370FBD268C}" destId="{9B2B8A77-95BF-4B3D-B7A2-74A64BEAD033}" srcOrd="9" destOrd="0" presId="urn:microsoft.com/office/officeart/2017/3/layout/HorizontalLabelsTimeline"/>
    <dgm:cxn modelId="{DA1E98F3-DEEF-449E-A505-7BE8E77DC666}" type="presParOf" srcId="{4C5F54B5-504F-4069-AF1D-9A370FBD268C}" destId="{CB500B18-4CCC-44D0-A7EE-E63EC340604C}" srcOrd="10" destOrd="0" presId="urn:microsoft.com/office/officeart/2017/3/layout/HorizontalLabelsTimeline"/>
    <dgm:cxn modelId="{5DE12D35-65C6-43A3-9CCB-9DB1FBB88A6F}" type="presParOf" srcId="{CB500B18-4CCC-44D0-A7EE-E63EC340604C}" destId="{A7F04B95-81DC-4C70-990B-FEE82F4C63E7}" srcOrd="0" destOrd="0" presId="urn:microsoft.com/office/officeart/2017/3/layout/HorizontalLabelsTimeline"/>
    <dgm:cxn modelId="{84E6A2E6-334E-486A-9E18-50B4C9242157}" type="presParOf" srcId="{CB500B18-4CCC-44D0-A7EE-E63EC340604C}" destId="{16384FAB-C600-47F1-91A6-2EF972F345F9}" srcOrd="1" destOrd="0" presId="urn:microsoft.com/office/officeart/2017/3/layout/HorizontalLabelsTimeline"/>
    <dgm:cxn modelId="{0D7AFB00-50B5-4763-8B9B-058959A93926}" type="presParOf" srcId="{16384FAB-C600-47F1-91A6-2EF972F345F9}" destId="{725F2AEF-0925-4411-A89A-5976D96BC3B1}" srcOrd="0" destOrd="0" presId="urn:microsoft.com/office/officeart/2017/3/layout/HorizontalLabelsTimeline"/>
    <dgm:cxn modelId="{6BE0CB7D-05CB-48BF-95E8-5BD301DDCFDF}" type="presParOf" srcId="{16384FAB-C600-47F1-91A6-2EF972F345F9}" destId="{F1CEE27F-E297-4972-B373-BDB021CAF74B}" srcOrd="1" destOrd="0" presId="urn:microsoft.com/office/officeart/2017/3/layout/HorizontalLabelsTimeline"/>
    <dgm:cxn modelId="{73AA2BF1-3651-48D4-B218-B7BECAF7B8D5}" type="presParOf" srcId="{CB500B18-4CCC-44D0-A7EE-E63EC340604C}" destId="{3F1F843F-8CAA-4ECF-B5A2-211D6C43D3C6}" srcOrd="2" destOrd="0" presId="urn:microsoft.com/office/officeart/2017/3/layout/HorizontalLabelsTimeline"/>
    <dgm:cxn modelId="{3C38FC4B-81C9-40B9-BE5E-6E8032D8A2A6}" type="presParOf" srcId="{CB500B18-4CCC-44D0-A7EE-E63EC340604C}" destId="{53B98CC0-1029-46A6-8053-0933F88F7705}" srcOrd="3" destOrd="0" presId="urn:microsoft.com/office/officeart/2017/3/layout/HorizontalLabelsTimeline"/>
    <dgm:cxn modelId="{6DDB047D-A89D-46BF-8D68-1A2DD3FE6D44}" type="presParOf" srcId="{CB500B18-4CCC-44D0-A7EE-E63EC340604C}" destId="{ED7FD386-E91E-4500-9B1B-A5B2EA2DCD9E}" srcOrd="4" destOrd="0" presId="urn:microsoft.com/office/officeart/2017/3/layout/HorizontalLabelsTimeline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9A03D2-DB39-48E2-A508-5ED9EBB8E086}" type="doc">
      <dgm:prSet loTypeId="urn:microsoft.com/office/officeart/2005/8/layout/hList7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DA8302C-AF7B-4509-B5BD-0E2C9C03C4D5}">
      <dgm:prSet/>
      <dgm:spPr/>
      <dgm:t>
        <a:bodyPr/>
        <a:lstStyle/>
        <a:p>
          <a:r>
            <a:rPr lang="en-US" dirty="0"/>
            <a:t>Electronic Health Records</a:t>
          </a:r>
        </a:p>
      </dgm:t>
    </dgm:pt>
    <dgm:pt modelId="{D294452D-5EFB-49A8-A56C-8FE569882EAF}" type="parTrans" cxnId="{9D982573-4C15-43B1-ACC3-7B53F7854A14}">
      <dgm:prSet/>
      <dgm:spPr/>
      <dgm:t>
        <a:bodyPr/>
        <a:lstStyle/>
        <a:p>
          <a:endParaRPr lang="en-US"/>
        </a:p>
      </dgm:t>
    </dgm:pt>
    <dgm:pt modelId="{E2191117-D937-4F1C-8586-B3BC0AEF989B}" type="sibTrans" cxnId="{9D982573-4C15-43B1-ACC3-7B53F7854A14}">
      <dgm:prSet/>
      <dgm:spPr/>
      <dgm:t>
        <a:bodyPr/>
        <a:lstStyle/>
        <a:p>
          <a:endParaRPr lang="en-US"/>
        </a:p>
      </dgm:t>
    </dgm:pt>
    <dgm:pt modelId="{DC0830C7-0D27-40D2-BD9E-EFAF9E8E2B76}">
      <dgm:prSet/>
      <dgm:spPr/>
      <dgm:t>
        <a:bodyPr/>
        <a:lstStyle/>
        <a:p>
          <a:r>
            <a:rPr lang="en-US" dirty="0"/>
            <a:t>Equipment</a:t>
          </a:r>
        </a:p>
      </dgm:t>
    </dgm:pt>
    <dgm:pt modelId="{AD739DD2-C55F-4BAE-BEF4-5C485FE9BB06}" type="parTrans" cxnId="{27F24E35-0D27-4C59-8056-A0999E27C937}">
      <dgm:prSet/>
      <dgm:spPr/>
      <dgm:t>
        <a:bodyPr/>
        <a:lstStyle/>
        <a:p>
          <a:endParaRPr lang="en-US"/>
        </a:p>
      </dgm:t>
    </dgm:pt>
    <dgm:pt modelId="{846395E1-E3A8-46E9-A59A-13C896CE86E2}" type="sibTrans" cxnId="{27F24E35-0D27-4C59-8056-A0999E27C937}">
      <dgm:prSet/>
      <dgm:spPr/>
      <dgm:t>
        <a:bodyPr/>
        <a:lstStyle/>
        <a:p>
          <a:endParaRPr lang="en-US"/>
        </a:p>
      </dgm:t>
    </dgm:pt>
    <dgm:pt modelId="{4A03154C-813D-4D3D-9E56-A9C267B9A1ED}">
      <dgm:prSet/>
      <dgm:spPr/>
      <dgm:t>
        <a:bodyPr/>
        <a:lstStyle/>
        <a:p>
          <a:r>
            <a:rPr lang="en-US" dirty="0"/>
            <a:t>Weight Based Dosing</a:t>
          </a:r>
        </a:p>
      </dgm:t>
    </dgm:pt>
    <dgm:pt modelId="{7610EAAB-EB69-4D7B-ACD8-A96B9329ED87}" type="parTrans" cxnId="{F3624A9A-46CB-4D9A-BC78-223F7F052A62}">
      <dgm:prSet/>
      <dgm:spPr/>
      <dgm:t>
        <a:bodyPr/>
        <a:lstStyle/>
        <a:p>
          <a:endParaRPr lang="en-US"/>
        </a:p>
      </dgm:t>
    </dgm:pt>
    <dgm:pt modelId="{81BB2B81-05A6-4020-9189-B8FC31C5EC07}" type="sibTrans" cxnId="{F3624A9A-46CB-4D9A-BC78-223F7F052A62}">
      <dgm:prSet/>
      <dgm:spPr/>
      <dgm:t>
        <a:bodyPr/>
        <a:lstStyle/>
        <a:p>
          <a:endParaRPr lang="en-US"/>
        </a:p>
      </dgm:t>
    </dgm:pt>
    <dgm:pt modelId="{731B0D8D-26BB-4C8B-9DF8-5A28E5BE21D7}" type="pres">
      <dgm:prSet presAssocID="{BB9A03D2-DB39-48E2-A508-5ED9EBB8E086}" presName="Name0" presStyleCnt="0">
        <dgm:presLayoutVars>
          <dgm:dir/>
          <dgm:resizeHandles val="exact"/>
        </dgm:presLayoutVars>
      </dgm:prSet>
      <dgm:spPr/>
    </dgm:pt>
    <dgm:pt modelId="{3E2675A2-F2AF-42FA-A387-FB112DEC5933}" type="pres">
      <dgm:prSet presAssocID="{BB9A03D2-DB39-48E2-A508-5ED9EBB8E086}" presName="fgShape" presStyleLbl="fgShp" presStyleIdx="0" presStyleCnt="1"/>
      <dgm:spPr/>
    </dgm:pt>
    <dgm:pt modelId="{90126666-6B1B-4A17-8AD2-2BACC8F014B6}" type="pres">
      <dgm:prSet presAssocID="{BB9A03D2-DB39-48E2-A508-5ED9EBB8E086}" presName="linComp" presStyleCnt="0"/>
      <dgm:spPr/>
    </dgm:pt>
    <dgm:pt modelId="{E7D2E7A6-9947-465E-8CF1-A6972333D342}" type="pres">
      <dgm:prSet presAssocID="{EDA8302C-AF7B-4509-B5BD-0E2C9C03C4D5}" presName="compNode" presStyleCnt="0"/>
      <dgm:spPr/>
    </dgm:pt>
    <dgm:pt modelId="{FE4A0CDA-6F38-4DF6-90AF-ACC819D0E75F}" type="pres">
      <dgm:prSet presAssocID="{EDA8302C-AF7B-4509-B5BD-0E2C9C03C4D5}" presName="bkgdShape" presStyleLbl="node1" presStyleIdx="0" presStyleCnt="3"/>
      <dgm:spPr/>
    </dgm:pt>
    <dgm:pt modelId="{ACA4A5CE-8418-4C45-BE8A-7D6F559BA06C}" type="pres">
      <dgm:prSet presAssocID="{EDA8302C-AF7B-4509-B5BD-0E2C9C03C4D5}" presName="nodeTx" presStyleLbl="node1" presStyleIdx="0" presStyleCnt="3">
        <dgm:presLayoutVars>
          <dgm:bulletEnabled val="1"/>
        </dgm:presLayoutVars>
      </dgm:prSet>
      <dgm:spPr/>
    </dgm:pt>
    <dgm:pt modelId="{4D4016B7-4B5A-456E-8E8A-739D398FB6DA}" type="pres">
      <dgm:prSet presAssocID="{EDA8302C-AF7B-4509-B5BD-0E2C9C03C4D5}" presName="invisiNode" presStyleLbl="node1" presStyleIdx="0" presStyleCnt="3"/>
      <dgm:spPr/>
    </dgm:pt>
    <dgm:pt modelId="{B3DECA55-F57F-402F-BAD2-01B8E6300B56}" type="pres">
      <dgm:prSet presAssocID="{EDA8302C-AF7B-4509-B5BD-0E2C9C03C4D5}" presName="imagNode" presStyleLbl="fgImgPlace1" presStyleIdx="0" presStyleCnt="3"/>
      <dgm:spPr/>
    </dgm:pt>
    <dgm:pt modelId="{8174C86D-55A8-47CE-B9BD-021C25F8C2B5}" type="pres">
      <dgm:prSet presAssocID="{E2191117-D937-4F1C-8586-B3BC0AEF989B}" presName="sibTrans" presStyleLbl="sibTrans2D1" presStyleIdx="0" presStyleCnt="0"/>
      <dgm:spPr/>
    </dgm:pt>
    <dgm:pt modelId="{6E8E20AB-F970-4349-82E5-1B2417E616E1}" type="pres">
      <dgm:prSet presAssocID="{DC0830C7-0D27-40D2-BD9E-EFAF9E8E2B76}" presName="compNode" presStyleCnt="0"/>
      <dgm:spPr/>
    </dgm:pt>
    <dgm:pt modelId="{96731CBD-305D-4525-9F9B-8223C0A6D3A2}" type="pres">
      <dgm:prSet presAssocID="{DC0830C7-0D27-40D2-BD9E-EFAF9E8E2B76}" presName="bkgdShape" presStyleLbl="node1" presStyleIdx="1" presStyleCnt="3"/>
      <dgm:spPr/>
    </dgm:pt>
    <dgm:pt modelId="{D8081D0C-F5AE-4EDD-B090-98BBD329FF4C}" type="pres">
      <dgm:prSet presAssocID="{DC0830C7-0D27-40D2-BD9E-EFAF9E8E2B76}" presName="nodeTx" presStyleLbl="node1" presStyleIdx="1" presStyleCnt="3">
        <dgm:presLayoutVars>
          <dgm:bulletEnabled val="1"/>
        </dgm:presLayoutVars>
      </dgm:prSet>
      <dgm:spPr/>
    </dgm:pt>
    <dgm:pt modelId="{A137A0C7-F762-4160-B077-C9E0E9D8B1EF}" type="pres">
      <dgm:prSet presAssocID="{DC0830C7-0D27-40D2-BD9E-EFAF9E8E2B76}" presName="invisiNode" presStyleLbl="node1" presStyleIdx="1" presStyleCnt="3"/>
      <dgm:spPr/>
    </dgm:pt>
    <dgm:pt modelId="{165BFB3B-0765-48BE-80DE-23FE017FB3B6}" type="pres">
      <dgm:prSet presAssocID="{DC0830C7-0D27-40D2-BD9E-EFAF9E8E2B76}" presName="imagNode" presStyleLbl="fgImgPlace1" presStyleIdx="1" presStyleCnt="3"/>
      <dgm:spPr/>
    </dgm:pt>
    <dgm:pt modelId="{699AF1A0-2082-439F-8FAC-812E4C43FAE5}" type="pres">
      <dgm:prSet presAssocID="{846395E1-E3A8-46E9-A59A-13C896CE86E2}" presName="sibTrans" presStyleLbl="sibTrans2D1" presStyleIdx="0" presStyleCnt="0"/>
      <dgm:spPr/>
    </dgm:pt>
    <dgm:pt modelId="{3FFBAC05-291C-44DE-9BA5-7F0E8A086793}" type="pres">
      <dgm:prSet presAssocID="{4A03154C-813D-4D3D-9E56-A9C267B9A1ED}" presName="compNode" presStyleCnt="0"/>
      <dgm:spPr/>
    </dgm:pt>
    <dgm:pt modelId="{36484AE5-3055-45C5-93D6-A53B62AC3CE2}" type="pres">
      <dgm:prSet presAssocID="{4A03154C-813D-4D3D-9E56-A9C267B9A1ED}" presName="bkgdShape" presStyleLbl="node1" presStyleIdx="2" presStyleCnt="3"/>
      <dgm:spPr/>
    </dgm:pt>
    <dgm:pt modelId="{AA86975B-8425-4B54-AB6A-017A1DD23070}" type="pres">
      <dgm:prSet presAssocID="{4A03154C-813D-4D3D-9E56-A9C267B9A1ED}" presName="nodeTx" presStyleLbl="node1" presStyleIdx="2" presStyleCnt="3">
        <dgm:presLayoutVars>
          <dgm:bulletEnabled val="1"/>
        </dgm:presLayoutVars>
      </dgm:prSet>
      <dgm:spPr/>
    </dgm:pt>
    <dgm:pt modelId="{707F6FCA-7D1D-40C6-AA51-587C5D6D5B30}" type="pres">
      <dgm:prSet presAssocID="{4A03154C-813D-4D3D-9E56-A9C267B9A1ED}" presName="invisiNode" presStyleLbl="node1" presStyleIdx="2" presStyleCnt="3"/>
      <dgm:spPr/>
    </dgm:pt>
    <dgm:pt modelId="{CCDAB1D9-5016-426F-85E9-8A0FF0C924F0}" type="pres">
      <dgm:prSet presAssocID="{4A03154C-813D-4D3D-9E56-A9C267B9A1ED}" presName="imagNode" presStyleLbl="fgImgPlace1" presStyleIdx="2" presStyleCnt="3"/>
      <dgm:spPr/>
    </dgm:pt>
  </dgm:ptLst>
  <dgm:cxnLst>
    <dgm:cxn modelId="{2EFC9C34-0337-4CEF-9ED1-D9904065AEA5}" type="presOf" srcId="{DC0830C7-0D27-40D2-BD9E-EFAF9E8E2B76}" destId="{96731CBD-305D-4525-9F9B-8223C0A6D3A2}" srcOrd="0" destOrd="0" presId="urn:microsoft.com/office/officeart/2005/8/layout/hList7"/>
    <dgm:cxn modelId="{27F24E35-0D27-4C59-8056-A0999E27C937}" srcId="{BB9A03D2-DB39-48E2-A508-5ED9EBB8E086}" destId="{DC0830C7-0D27-40D2-BD9E-EFAF9E8E2B76}" srcOrd="1" destOrd="0" parTransId="{AD739DD2-C55F-4BAE-BEF4-5C485FE9BB06}" sibTransId="{846395E1-E3A8-46E9-A59A-13C896CE86E2}"/>
    <dgm:cxn modelId="{6E168D43-2559-4E96-8DA3-23475636E9C9}" type="presOf" srcId="{EDA8302C-AF7B-4509-B5BD-0E2C9C03C4D5}" destId="{ACA4A5CE-8418-4C45-BE8A-7D6F559BA06C}" srcOrd="1" destOrd="0" presId="urn:microsoft.com/office/officeart/2005/8/layout/hList7"/>
    <dgm:cxn modelId="{51BC2C4C-9BDC-44D1-BDFD-67E2C918139E}" type="presOf" srcId="{EDA8302C-AF7B-4509-B5BD-0E2C9C03C4D5}" destId="{FE4A0CDA-6F38-4DF6-90AF-ACC819D0E75F}" srcOrd="0" destOrd="0" presId="urn:microsoft.com/office/officeart/2005/8/layout/hList7"/>
    <dgm:cxn modelId="{321FC862-68AD-4F9D-BA3B-E50F66CB77B4}" type="presOf" srcId="{DC0830C7-0D27-40D2-BD9E-EFAF9E8E2B76}" destId="{D8081D0C-F5AE-4EDD-B090-98BBD329FF4C}" srcOrd="1" destOrd="0" presId="urn:microsoft.com/office/officeart/2005/8/layout/hList7"/>
    <dgm:cxn modelId="{9D982573-4C15-43B1-ACC3-7B53F7854A14}" srcId="{BB9A03D2-DB39-48E2-A508-5ED9EBB8E086}" destId="{EDA8302C-AF7B-4509-B5BD-0E2C9C03C4D5}" srcOrd="0" destOrd="0" parTransId="{D294452D-5EFB-49A8-A56C-8FE569882EAF}" sibTransId="{E2191117-D937-4F1C-8586-B3BC0AEF989B}"/>
    <dgm:cxn modelId="{F3624A9A-46CB-4D9A-BC78-223F7F052A62}" srcId="{BB9A03D2-DB39-48E2-A508-5ED9EBB8E086}" destId="{4A03154C-813D-4D3D-9E56-A9C267B9A1ED}" srcOrd="2" destOrd="0" parTransId="{7610EAAB-EB69-4D7B-ACD8-A96B9329ED87}" sibTransId="{81BB2B81-05A6-4020-9189-B8FC31C5EC07}"/>
    <dgm:cxn modelId="{63E19CB7-EA55-4DE6-AD77-28C7B396F0D3}" type="presOf" srcId="{BB9A03D2-DB39-48E2-A508-5ED9EBB8E086}" destId="{731B0D8D-26BB-4C8B-9DF8-5A28E5BE21D7}" srcOrd="0" destOrd="0" presId="urn:microsoft.com/office/officeart/2005/8/layout/hList7"/>
    <dgm:cxn modelId="{F7005CBB-EC5F-4397-BFE1-AC9D6058C579}" type="presOf" srcId="{E2191117-D937-4F1C-8586-B3BC0AEF989B}" destId="{8174C86D-55A8-47CE-B9BD-021C25F8C2B5}" srcOrd="0" destOrd="0" presId="urn:microsoft.com/office/officeart/2005/8/layout/hList7"/>
    <dgm:cxn modelId="{419416DB-A462-403C-9F69-7518383286B6}" type="presOf" srcId="{846395E1-E3A8-46E9-A59A-13C896CE86E2}" destId="{699AF1A0-2082-439F-8FAC-812E4C43FAE5}" srcOrd="0" destOrd="0" presId="urn:microsoft.com/office/officeart/2005/8/layout/hList7"/>
    <dgm:cxn modelId="{C29793E7-E776-46FF-B3B7-34C5A63F433E}" type="presOf" srcId="{4A03154C-813D-4D3D-9E56-A9C267B9A1ED}" destId="{AA86975B-8425-4B54-AB6A-017A1DD23070}" srcOrd="1" destOrd="0" presId="urn:microsoft.com/office/officeart/2005/8/layout/hList7"/>
    <dgm:cxn modelId="{59430BF4-FA26-441E-86A6-C8CD78ACE792}" type="presOf" srcId="{4A03154C-813D-4D3D-9E56-A9C267B9A1ED}" destId="{36484AE5-3055-45C5-93D6-A53B62AC3CE2}" srcOrd="0" destOrd="0" presId="urn:microsoft.com/office/officeart/2005/8/layout/hList7"/>
    <dgm:cxn modelId="{7337458C-1537-4F42-ACA9-98CDEEC7EB5E}" type="presParOf" srcId="{731B0D8D-26BB-4C8B-9DF8-5A28E5BE21D7}" destId="{3E2675A2-F2AF-42FA-A387-FB112DEC5933}" srcOrd="0" destOrd="0" presId="urn:microsoft.com/office/officeart/2005/8/layout/hList7"/>
    <dgm:cxn modelId="{EA9600BF-E0BF-4116-8D00-AAA66D6B3CD5}" type="presParOf" srcId="{731B0D8D-26BB-4C8B-9DF8-5A28E5BE21D7}" destId="{90126666-6B1B-4A17-8AD2-2BACC8F014B6}" srcOrd="1" destOrd="0" presId="urn:microsoft.com/office/officeart/2005/8/layout/hList7"/>
    <dgm:cxn modelId="{11001346-5D78-4C6F-8417-5D6BE4AA367F}" type="presParOf" srcId="{90126666-6B1B-4A17-8AD2-2BACC8F014B6}" destId="{E7D2E7A6-9947-465E-8CF1-A6972333D342}" srcOrd="0" destOrd="0" presId="urn:microsoft.com/office/officeart/2005/8/layout/hList7"/>
    <dgm:cxn modelId="{E7C249AA-AA9B-4E34-853F-285446C12901}" type="presParOf" srcId="{E7D2E7A6-9947-465E-8CF1-A6972333D342}" destId="{FE4A0CDA-6F38-4DF6-90AF-ACC819D0E75F}" srcOrd="0" destOrd="0" presId="urn:microsoft.com/office/officeart/2005/8/layout/hList7"/>
    <dgm:cxn modelId="{713AB1D2-3CDF-4D34-9A78-2CEF8F226212}" type="presParOf" srcId="{E7D2E7A6-9947-465E-8CF1-A6972333D342}" destId="{ACA4A5CE-8418-4C45-BE8A-7D6F559BA06C}" srcOrd="1" destOrd="0" presId="urn:microsoft.com/office/officeart/2005/8/layout/hList7"/>
    <dgm:cxn modelId="{3789FD44-0AB8-4C76-B86B-09E0079D5835}" type="presParOf" srcId="{E7D2E7A6-9947-465E-8CF1-A6972333D342}" destId="{4D4016B7-4B5A-456E-8E8A-739D398FB6DA}" srcOrd="2" destOrd="0" presId="urn:microsoft.com/office/officeart/2005/8/layout/hList7"/>
    <dgm:cxn modelId="{58FDB398-B80F-4732-9BCC-BEA1CB31F046}" type="presParOf" srcId="{E7D2E7A6-9947-465E-8CF1-A6972333D342}" destId="{B3DECA55-F57F-402F-BAD2-01B8E6300B56}" srcOrd="3" destOrd="0" presId="urn:microsoft.com/office/officeart/2005/8/layout/hList7"/>
    <dgm:cxn modelId="{C4F1DCF6-136D-487E-B33A-28B2E6B25227}" type="presParOf" srcId="{90126666-6B1B-4A17-8AD2-2BACC8F014B6}" destId="{8174C86D-55A8-47CE-B9BD-021C25F8C2B5}" srcOrd="1" destOrd="0" presId="urn:microsoft.com/office/officeart/2005/8/layout/hList7"/>
    <dgm:cxn modelId="{75F75E47-5DBA-4E09-9C17-517D3C054852}" type="presParOf" srcId="{90126666-6B1B-4A17-8AD2-2BACC8F014B6}" destId="{6E8E20AB-F970-4349-82E5-1B2417E616E1}" srcOrd="2" destOrd="0" presId="urn:microsoft.com/office/officeart/2005/8/layout/hList7"/>
    <dgm:cxn modelId="{1E86DA58-2F4C-4217-92A5-6CB686FF11B2}" type="presParOf" srcId="{6E8E20AB-F970-4349-82E5-1B2417E616E1}" destId="{96731CBD-305D-4525-9F9B-8223C0A6D3A2}" srcOrd="0" destOrd="0" presId="urn:microsoft.com/office/officeart/2005/8/layout/hList7"/>
    <dgm:cxn modelId="{A9AAD934-80A0-4056-BDCA-B7732E500D83}" type="presParOf" srcId="{6E8E20AB-F970-4349-82E5-1B2417E616E1}" destId="{D8081D0C-F5AE-4EDD-B090-98BBD329FF4C}" srcOrd="1" destOrd="0" presId="urn:microsoft.com/office/officeart/2005/8/layout/hList7"/>
    <dgm:cxn modelId="{FC3A8793-7594-4D1A-A1DF-DB5E619B03A0}" type="presParOf" srcId="{6E8E20AB-F970-4349-82E5-1B2417E616E1}" destId="{A137A0C7-F762-4160-B077-C9E0E9D8B1EF}" srcOrd="2" destOrd="0" presId="urn:microsoft.com/office/officeart/2005/8/layout/hList7"/>
    <dgm:cxn modelId="{1630A2FE-0692-417B-BA46-4B492963ED52}" type="presParOf" srcId="{6E8E20AB-F970-4349-82E5-1B2417E616E1}" destId="{165BFB3B-0765-48BE-80DE-23FE017FB3B6}" srcOrd="3" destOrd="0" presId="urn:microsoft.com/office/officeart/2005/8/layout/hList7"/>
    <dgm:cxn modelId="{F653E7FC-EC32-4FA8-88F5-09405DBDF24A}" type="presParOf" srcId="{90126666-6B1B-4A17-8AD2-2BACC8F014B6}" destId="{699AF1A0-2082-439F-8FAC-812E4C43FAE5}" srcOrd="3" destOrd="0" presId="urn:microsoft.com/office/officeart/2005/8/layout/hList7"/>
    <dgm:cxn modelId="{E96C2517-90B6-496C-B906-B2B27DB577B5}" type="presParOf" srcId="{90126666-6B1B-4A17-8AD2-2BACC8F014B6}" destId="{3FFBAC05-291C-44DE-9BA5-7F0E8A086793}" srcOrd="4" destOrd="0" presId="urn:microsoft.com/office/officeart/2005/8/layout/hList7"/>
    <dgm:cxn modelId="{E6DE0875-8376-440B-BBCE-AEEA63944070}" type="presParOf" srcId="{3FFBAC05-291C-44DE-9BA5-7F0E8A086793}" destId="{36484AE5-3055-45C5-93D6-A53B62AC3CE2}" srcOrd="0" destOrd="0" presId="urn:microsoft.com/office/officeart/2005/8/layout/hList7"/>
    <dgm:cxn modelId="{F4C28BEA-4971-4692-B184-EE1A8097B05C}" type="presParOf" srcId="{3FFBAC05-291C-44DE-9BA5-7F0E8A086793}" destId="{AA86975B-8425-4B54-AB6A-017A1DD23070}" srcOrd="1" destOrd="0" presId="urn:microsoft.com/office/officeart/2005/8/layout/hList7"/>
    <dgm:cxn modelId="{25FE6753-4BE0-4100-BEF3-B49CEE43D6E5}" type="presParOf" srcId="{3FFBAC05-291C-44DE-9BA5-7F0E8A086793}" destId="{707F6FCA-7D1D-40C6-AA51-587C5D6D5B30}" srcOrd="2" destOrd="0" presId="urn:microsoft.com/office/officeart/2005/8/layout/hList7"/>
    <dgm:cxn modelId="{DBCF127A-E2B6-4AF5-BFA1-A9C13968C480}" type="presParOf" srcId="{3FFBAC05-291C-44DE-9BA5-7F0E8A086793}" destId="{CCDAB1D9-5016-426F-85E9-8A0FF0C924F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9A03D2-DB39-48E2-A508-5ED9EBB8E086}" type="doc">
      <dgm:prSet loTypeId="urn:microsoft.com/office/officeart/2005/8/layout/hList7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DA8302C-AF7B-4509-B5BD-0E2C9C03C4D5}">
      <dgm:prSet/>
      <dgm:spPr/>
      <dgm:t>
        <a:bodyPr/>
        <a:lstStyle/>
        <a:p>
          <a:r>
            <a:rPr lang="en-US" dirty="0"/>
            <a:t>Specialty Supplies</a:t>
          </a:r>
        </a:p>
      </dgm:t>
    </dgm:pt>
    <dgm:pt modelId="{D294452D-5EFB-49A8-A56C-8FE569882EAF}" type="parTrans" cxnId="{9D982573-4C15-43B1-ACC3-7B53F7854A14}">
      <dgm:prSet/>
      <dgm:spPr/>
      <dgm:t>
        <a:bodyPr/>
        <a:lstStyle/>
        <a:p>
          <a:endParaRPr lang="en-US"/>
        </a:p>
      </dgm:t>
    </dgm:pt>
    <dgm:pt modelId="{E2191117-D937-4F1C-8586-B3BC0AEF989B}" type="sibTrans" cxnId="{9D982573-4C15-43B1-ACC3-7B53F7854A14}">
      <dgm:prSet/>
      <dgm:spPr/>
      <dgm:t>
        <a:bodyPr/>
        <a:lstStyle/>
        <a:p>
          <a:endParaRPr lang="en-US"/>
        </a:p>
      </dgm:t>
    </dgm:pt>
    <dgm:pt modelId="{41ABA971-A145-4307-89B7-F008F779B916}">
      <dgm:prSet/>
      <dgm:spPr/>
      <dgm:t>
        <a:bodyPr/>
        <a:lstStyle/>
        <a:p>
          <a:r>
            <a:rPr lang="en-US" dirty="0"/>
            <a:t>Trauma Center </a:t>
          </a:r>
        </a:p>
      </dgm:t>
    </dgm:pt>
    <dgm:pt modelId="{1824D00B-A3A1-49F7-814B-7B34F9043D5E}" type="sibTrans" cxnId="{4D16C663-582F-4CFF-BBE9-22BA2D6ABDBA}">
      <dgm:prSet/>
      <dgm:spPr/>
    </dgm:pt>
    <dgm:pt modelId="{E3CF854F-D24A-4AC6-8747-BF69E80440A0}" type="parTrans" cxnId="{4D16C663-582F-4CFF-BBE9-22BA2D6ABDBA}">
      <dgm:prSet/>
      <dgm:spPr/>
    </dgm:pt>
    <dgm:pt modelId="{DC0830C7-0D27-40D2-BD9E-EFAF9E8E2B76}">
      <dgm:prSet/>
      <dgm:spPr/>
      <dgm:t>
        <a:bodyPr/>
        <a:lstStyle/>
        <a:p>
          <a:r>
            <a:rPr lang="en-US" dirty="0"/>
            <a:t>Equipment</a:t>
          </a:r>
        </a:p>
      </dgm:t>
    </dgm:pt>
    <dgm:pt modelId="{846395E1-E3A8-46E9-A59A-13C896CE86E2}" type="sibTrans" cxnId="{27F24E35-0D27-4C59-8056-A0999E27C937}">
      <dgm:prSet/>
      <dgm:spPr/>
      <dgm:t>
        <a:bodyPr/>
        <a:lstStyle/>
        <a:p>
          <a:endParaRPr lang="en-US"/>
        </a:p>
      </dgm:t>
    </dgm:pt>
    <dgm:pt modelId="{AD739DD2-C55F-4BAE-BEF4-5C485FE9BB06}" type="parTrans" cxnId="{27F24E35-0D27-4C59-8056-A0999E27C937}">
      <dgm:prSet/>
      <dgm:spPr/>
      <dgm:t>
        <a:bodyPr/>
        <a:lstStyle/>
        <a:p>
          <a:endParaRPr lang="en-US"/>
        </a:p>
      </dgm:t>
    </dgm:pt>
    <dgm:pt modelId="{731B0D8D-26BB-4C8B-9DF8-5A28E5BE21D7}" type="pres">
      <dgm:prSet presAssocID="{BB9A03D2-DB39-48E2-A508-5ED9EBB8E086}" presName="Name0" presStyleCnt="0">
        <dgm:presLayoutVars>
          <dgm:dir/>
          <dgm:resizeHandles val="exact"/>
        </dgm:presLayoutVars>
      </dgm:prSet>
      <dgm:spPr/>
    </dgm:pt>
    <dgm:pt modelId="{3E2675A2-F2AF-42FA-A387-FB112DEC5933}" type="pres">
      <dgm:prSet presAssocID="{BB9A03D2-DB39-48E2-A508-5ED9EBB8E086}" presName="fgShape" presStyleLbl="fgShp" presStyleIdx="0" presStyleCnt="1"/>
      <dgm:spPr/>
    </dgm:pt>
    <dgm:pt modelId="{90126666-6B1B-4A17-8AD2-2BACC8F014B6}" type="pres">
      <dgm:prSet presAssocID="{BB9A03D2-DB39-48E2-A508-5ED9EBB8E086}" presName="linComp" presStyleCnt="0"/>
      <dgm:spPr/>
    </dgm:pt>
    <dgm:pt modelId="{E7D2E7A6-9947-465E-8CF1-A6972333D342}" type="pres">
      <dgm:prSet presAssocID="{EDA8302C-AF7B-4509-B5BD-0E2C9C03C4D5}" presName="compNode" presStyleCnt="0"/>
      <dgm:spPr/>
    </dgm:pt>
    <dgm:pt modelId="{FE4A0CDA-6F38-4DF6-90AF-ACC819D0E75F}" type="pres">
      <dgm:prSet presAssocID="{EDA8302C-AF7B-4509-B5BD-0E2C9C03C4D5}" presName="bkgdShape" presStyleLbl="node1" presStyleIdx="0" presStyleCnt="3"/>
      <dgm:spPr/>
    </dgm:pt>
    <dgm:pt modelId="{ACA4A5CE-8418-4C45-BE8A-7D6F559BA06C}" type="pres">
      <dgm:prSet presAssocID="{EDA8302C-AF7B-4509-B5BD-0E2C9C03C4D5}" presName="nodeTx" presStyleLbl="node1" presStyleIdx="0" presStyleCnt="3">
        <dgm:presLayoutVars>
          <dgm:bulletEnabled val="1"/>
        </dgm:presLayoutVars>
      </dgm:prSet>
      <dgm:spPr/>
    </dgm:pt>
    <dgm:pt modelId="{4D4016B7-4B5A-456E-8E8A-739D398FB6DA}" type="pres">
      <dgm:prSet presAssocID="{EDA8302C-AF7B-4509-B5BD-0E2C9C03C4D5}" presName="invisiNode" presStyleLbl="node1" presStyleIdx="0" presStyleCnt="3"/>
      <dgm:spPr/>
    </dgm:pt>
    <dgm:pt modelId="{B3DECA55-F57F-402F-BAD2-01B8E6300B56}" type="pres">
      <dgm:prSet presAssocID="{EDA8302C-AF7B-4509-B5BD-0E2C9C03C4D5}" presName="imagNode" presStyleLbl="fgImgPlace1" presStyleIdx="0" presStyleCnt="3"/>
      <dgm:spPr/>
    </dgm:pt>
    <dgm:pt modelId="{8174C86D-55A8-47CE-B9BD-021C25F8C2B5}" type="pres">
      <dgm:prSet presAssocID="{E2191117-D937-4F1C-8586-B3BC0AEF989B}" presName="sibTrans" presStyleLbl="sibTrans2D1" presStyleIdx="0" presStyleCnt="0"/>
      <dgm:spPr/>
    </dgm:pt>
    <dgm:pt modelId="{6E8E20AB-F970-4349-82E5-1B2417E616E1}" type="pres">
      <dgm:prSet presAssocID="{DC0830C7-0D27-40D2-BD9E-EFAF9E8E2B76}" presName="compNode" presStyleCnt="0"/>
      <dgm:spPr/>
    </dgm:pt>
    <dgm:pt modelId="{96731CBD-305D-4525-9F9B-8223C0A6D3A2}" type="pres">
      <dgm:prSet presAssocID="{DC0830C7-0D27-40D2-BD9E-EFAF9E8E2B76}" presName="bkgdShape" presStyleLbl="node1" presStyleIdx="1" presStyleCnt="3"/>
      <dgm:spPr/>
    </dgm:pt>
    <dgm:pt modelId="{D8081D0C-F5AE-4EDD-B090-98BBD329FF4C}" type="pres">
      <dgm:prSet presAssocID="{DC0830C7-0D27-40D2-BD9E-EFAF9E8E2B76}" presName="nodeTx" presStyleLbl="node1" presStyleIdx="1" presStyleCnt="3">
        <dgm:presLayoutVars>
          <dgm:bulletEnabled val="1"/>
        </dgm:presLayoutVars>
      </dgm:prSet>
      <dgm:spPr/>
    </dgm:pt>
    <dgm:pt modelId="{A137A0C7-F762-4160-B077-C9E0E9D8B1EF}" type="pres">
      <dgm:prSet presAssocID="{DC0830C7-0D27-40D2-BD9E-EFAF9E8E2B76}" presName="invisiNode" presStyleLbl="node1" presStyleIdx="1" presStyleCnt="3"/>
      <dgm:spPr/>
    </dgm:pt>
    <dgm:pt modelId="{165BFB3B-0765-48BE-80DE-23FE017FB3B6}" type="pres">
      <dgm:prSet presAssocID="{DC0830C7-0D27-40D2-BD9E-EFAF9E8E2B76}" presName="imagNode" presStyleLbl="fgImgPlace1" presStyleIdx="1" presStyleCnt="3"/>
      <dgm:spPr/>
    </dgm:pt>
    <dgm:pt modelId="{C742F6AB-CFDF-4DAD-90E6-5E38B708C06B}" type="pres">
      <dgm:prSet presAssocID="{846395E1-E3A8-46E9-A59A-13C896CE86E2}" presName="sibTrans" presStyleLbl="sibTrans2D1" presStyleIdx="0" presStyleCnt="0"/>
      <dgm:spPr/>
    </dgm:pt>
    <dgm:pt modelId="{9F256DAB-F5D9-4E30-8430-76D723662B06}" type="pres">
      <dgm:prSet presAssocID="{41ABA971-A145-4307-89B7-F008F779B916}" presName="compNode" presStyleCnt="0"/>
      <dgm:spPr/>
    </dgm:pt>
    <dgm:pt modelId="{D1663F8A-4BB4-4EF1-AFF2-6A3C392B1A09}" type="pres">
      <dgm:prSet presAssocID="{41ABA971-A145-4307-89B7-F008F779B916}" presName="bkgdShape" presStyleLbl="node1" presStyleIdx="2" presStyleCnt="3"/>
      <dgm:spPr/>
    </dgm:pt>
    <dgm:pt modelId="{D7142A97-1201-4FD2-BA8A-3B1479321030}" type="pres">
      <dgm:prSet presAssocID="{41ABA971-A145-4307-89B7-F008F779B916}" presName="nodeTx" presStyleLbl="node1" presStyleIdx="2" presStyleCnt="3">
        <dgm:presLayoutVars>
          <dgm:bulletEnabled val="1"/>
        </dgm:presLayoutVars>
      </dgm:prSet>
      <dgm:spPr/>
    </dgm:pt>
    <dgm:pt modelId="{57012CE9-C897-4A07-889F-A5662FE300A9}" type="pres">
      <dgm:prSet presAssocID="{41ABA971-A145-4307-89B7-F008F779B916}" presName="invisiNode" presStyleLbl="node1" presStyleIdx="2" presStyleCnt="3"/>
      <dgm:spPr/>
    </dgm:pt>
    <dgm:pt modelId="{FC2DBEB1-547F-42C1-8F4E-DD5517A18D12}" type="pres">
      <dgm:prSet presAssocID="{41ABA971-A145-4307-89B7-F008F779B916}" presName="imagNode" presStyleLbl="fgImgPlace1" presStyleIdx="2" presStyleCnt="3"/>
      <dgm:spPr/>
    </dgm:pt>
  </dgm:ptLst>
  <dgm:cxnLst>
    <dgm:cxn modelId="{C2115104-F974-457E-AB21-DD5372012791}" type="presOf" srcId="{41ABA971-A145-4307-89B7-F008F779B916}" destId="{D1663F8A-4BB4-4EF1-AFF2-6A3C392B1A09}" srcOrd="0" destOrd="0" presId="urn:microsoft.com/office/officeart/2005/8/layout/hList7"/>
    <dgm:cxn modelId="{2EFC9C34-0337-4CEF-9ED1-D9904065AEA5}" type="presOf" srcId="{DC0830C7-0D27-40D2-BD9E-EFAF9E8E2B76}" destId="{96731CBD-305D-4525-9F9B-8223C0A6D3A2}" srcOrd="0" destOrd="0" presId="urn:microsoft.com/office/officeart/2005/8/layout/hList7"/>
    <dgm:cxn modelId="{27F24E35-0D27-4C59-8056-A0999E27C937}" srcId="{BB9A03D2-DB39-48E2-A508-5ED9EBB8E086}" destId="{DC0830C7-0D27-40D2-BD9E-EFAF9E8E2B76}" srcOrd="1" destOrd="0" parTransId="{AD739DD2-C55F-4BAE-BEF4-5C485FE9BB06}" sibTransId="{846395E1-E3A8-46E9-A59A-13C896CE86E2}"/>
    <dgm:cxn modelId="{6E168D43-2559-4E96-8DA3-23475636E9C9}" type="presOf" srcId="{EDA8302C-AF7B-4509-B5BD-0E2C9C03C4D5}" destId="{ACA4A5CE-8418-4C45-BE8A-7D6F559BA06C}" srcOrd="1" destOrd="0" presId="urn:microsoft.com/office/officeart/2005/8/layout/hList7"/>
    <dgm:cxn modelId="{51BC2C4C-9BDC-44D1-BDFD-67E2C918139E}" type="presOf" srcId="{EDA8302C-AF7B-4509-B5BD-0E2C9C03C4D5}" destId="{FE4A0CDA-6F38-4DF6-90AF-ACC819D0E75F}" srcOrd="0" destOrd="0" presId="urn:microsoft.com/office/officeart/2005/8/layout/hList7"/>
    <dgm:cxn modelId="{321FC862-68AD-4F9D-BA3B-E50F66CB77B4}" type="presOf" srcId="{DC0830C7-0D27-40D2-BD9E-EFAF9E8E2B76}" destId="{D8081D0C-F5AE-4EDD-B090-98BBD329FF4C}" srcOrd="1" destOrd="0" presId="urn:microsoft.com/office/officeart/2005/8/layout/hList7"/>
    <dgm:cxn modelId="{4D16C663-582F-4CFF-BBE9-22BA2D6ABDBA}" srcId="{BB9A03D2-DB39-48E2-A508-5ED9EBB8E086}" destId="{41ABA971-A145-4307-89B7-F008F779B916}" srcOrd="2" destOrd="0" parTransId="{E3CF854F-D24A-4AC6-8747-BF69E80440A0}" sibTransId="{1824D00B-A3A1-49F7-814B-7B34F9043D5E}"/>
    <dgm:cxn modelId="{9D982573-4C15-43B1-ACC3-7B53F7854A14}" srcId="{BB9A03D2-DB39-48E2-A508-5ED9EBB8E086}" destId="{EDA8302C-AF7B-4509-B5BD-0E2C9C03C4D5}" srcOrd="0" destOrd="0" parTransId="{D294452D-5EFB-49A8-A56C-8FE569882EAF}" sibTransId="{E2191117-D937-4F1C-8586-B3BC0AEF989B}"/>
    <dgm:cxn modelId="{63E19CB7-EA55-4DE6-AD77-28C7B396F0D3}" type="presOf" srcId="{BB9A03D2-DB39-48E2-A508-5ED9EBB8E086}" destId="{731B0D8D-26BB-4C8B-9DF8-5A28E5BE21D7}" srcOrd="0" destOrd="0" presId="urn:microsoft.com/office/officeart/2005/8/layout/hList7"/>
    <dgm:cxn modelId="{F7005CBB-EC5F-4397-BFE1-AC9D6058C579}" type="presOf" srcId="{E2191117-D937-4F1C-8586-B3BC0AEF989B}" destId="{8174C86D-55A8-47CE-B9BD-021C25F8C2B5}" srcOrd="0" destOrd="0" presId="urn:microsoft.com/office/officeart/2005/8/layout/hList7"/>
    <dgm:cxn modelId="{E7B34AD7-29A0-4232-836D-3110EFEBAC49}" type="presOf" srcId="{846395E1-E3A8-46E9-A59A-13C896CE86E2}" destId="{C742F6AB-CFDF-4DAD-90E6-5E38B708C06B}" srcOrd="0" destOrd="0" presId="urn:microsoft.com/office/officeart/2005/8/layout/hList7"/>
    <dgm:cxn modelId="{FACFF1DE-B61D-4597-8423-F3DFF0FF8982}" type="presOf" srcId="{41ABA971-A145-4307-89B7-F008F779B916}" destId="{D7142A97-1201-4FD2-BA8A-3B1479321030}" srcOrd="1" destOrd="0" presId="urn:microsoft.com/office/officeart/2005/8/layout/hList7"/>
    <dgm:cxn modelId="{7337458C-1537-4F42-ACA9-98CDEEC7EB5E}" type="presParOf" srcId="{731B0D8D-26BB-4C8B-9DF8-5A28E5BE21D7}" destId="{3E2675A2-F2AF-42FA-A387-FB112DEC5933}" srcOrd="0" destOrd="0" presId="urn:microsoft.com/office/officeart/2005/8/layout/hList7"/>
    <dgm:cxn modelId="{EA9600BF-E0BF-4116-8D00-AAA66D6B3CD5}" type="presParOf" srcId="{731B0D8D-26BB-4C8B-9DF8-5A28E5BE21D7}" destId="{90126666-6B1B-4A17-8AD2-2BACC8F014B6}" srcOrd="1" destOrd="0" presId="urn:microsoft.com/office/officeart/2005/8/layout/hList7"/>
    <dgm:cxn modelId="{11001346-5D78-4C6F-8417-5D6BE4AA367F}" type="presParOf" srcId="{90126666-6B1B-4A17-8AD2-2BACC8F014B6}" destId="{E7D2E7A6-9947-465E-8CF1-A6972333D342}" srcOrd="0" destOrd="0" presId="urn:microsoft.com/office/officeart/2005/8/layout/hList7"/>
    <dgm:cxn modelId="{E7C249AA-AA9B-4E34-853F-285446C12901}" type="presParOf" srcId="{E7D2E7A6-9947-465E-8CF1-A6972333D342}" destId="{FE4A0CDA-6F38-4DF6-90AF-ACC819D0E75F}" srcOrd="0" destOrd="0" presId="urn:microsoft.com/office/officeart/2005/8/layout/hList7"/>
    <dgm:cxn modelId="{713AB1D2-3CDF-4D34-9A78-2CEF8F226212}" type="presParOf" srcId="{E7D2E7A6-9947-465E-8CF1-A6972333D342}" destId="{ACA4A5CE-8418-4C45-BE8A-7D6F559BA06C}" srcOrd="1" destOrd="0" presId="urn:microsoft.com/office/officeart/2005/8/layout/hList7"/>
    <dgm:cxn modelId="{3789FD44-0AB8-4C76-B86B-09E0079D5835}" type="presParOf" srcId="{E7D2E7A6-9947-465E-8CF1-A6972333D342}" destId="{4D4016B7-4B5A-456E-8E8A-739D398FB6DA}" srcOrd="2" destOrd="0" presId="urn:microsoft.com/office/officeart/2005/8/layout/hList7"/>
    <dgm:cxn modelId="{58FDB398-B80F-4732-9BCC-BEA1CB31F046}" type="presParOf" srcId="{E7D2E7A6-9947-465E-8CF1-A6972333D342}" destId="{B3DECA55-F57F-402F-BAD2-01B8E6300B56}" srcOrd="3" destOrd="0" presId="urn:microsoft.com/office/officeart/2005/8/layout/hList7"/>
    <dgm:cxn modelId="{C4F1DCF6-136D-487E-B33A-28B2E6B25227}" type="presParOf" srcId="{90126666-6B1B-4A17-8AD2-2BACC8F014B6}" destId="{8174C86D-55A8-47CE-B9BD-021C25F8C2B5}" srcOrd="1" destOrd="0" presId="urn:microsoft.com/office/officeart/2005/8/layout/hList7"/>
    <dgm:cxn modelId="{75F75E47-5DBA-4E09-9C17-517D3C054852}" type="presParOf" srcId="{90126666-6B1B-4A17-8AD2-2BACC8F014B6}" destId="{6E8E20AB-F970-4349-82E5-1B2417E616E1}" srcOrd="2" destOrd="0" presId="urn:microsoft.com/office/officeart/2005/8/layout/hList7"/>
    <dgm:cxn modelId="{1E86DA58-2F4C-4217-92A5-6CB686FF11B2}" type="presParOf" srcId="{6E8E20AB-F970-4349-82E5-1B2417E616E1}" destId="{96731CBD-305D-4525-9F9B-8223C0A6D3A2}" srcOrd="0" destOrd="0" presId="urn:microsoft.com/office/officeart/2005/8/layout/hList7"/>
    <dgm:cxn modelId="{A9AAD934-80A0-4056-BDCA-B7732E500D83}" type="presParOf" srcId="{6E8E20AB-F970-4349-82E5-1B2417E616E1}" destId="{D8081D0C-F5AE-4EDD-B090-98BBD329FF4C}" srcOrd="1" destOrd="0" presId="urn:microsoft.com/office/officeart/2005/8/layout/hList7"/>
    <dgm:cxn modelId="{FC3A8793-7594-4D1A-A1DF-DB5E619B03A0}" type="presParOf" srcId="{6E8E20AB-F970-4349-82E5-1B2417E616E1}" destId="{A137A0C7-F762-4160-B077-C9E0E9D8B1EF}" srcOrd="2" destOrd="0" presId="urn:microsoft.com/office/officeart/2005/8/layout/hList7"/>
    <dgm:cxn modelId="{1630A2FE-0692-417B-BA46-4B492963ED52}" type="presParOf" srcId="{6E8E20AB-F970-4349-82E5-1B2417E616E1}" destId="{165BFB3B-0765-48BE-80DE-23FE017FB3B6}" srcOrd="3" destOrd="0" presId="urn:microsoft.com/office/officeart/2005/8/layout/hList7"/>
    <dgm:cxn modelId="{250DAE36-43A8-4735-A7DB-5D95351A1379}" type="presParOf" srcId="{90126666-6B1B-4A17-8AD2-2BACC8F014B6}" destId="{C742F6AB-CFDF-4DAD-90E6-5E38B708C06B}" srcOrd="3" destOrd="0" presId="urn:microsoft.com/office/officeart/2005/8/layout/hList7"/>
    <dgm:cxn modelId="{62055CC7-1EC1-4C25-83B4-8C183364D976}" type="presParOf" srcId="{90126666-6B1B-4A17-8AD2-2BACC8F014B6}" destId="{9F256DAB-F5D9-4E30-8430-76D723662B06}" srcOrd="4" destOrd="0" presId="urn:microsoft.com/office/officeart/2005/8/layout/hList7"/>
    <dgm:cxn modelId="{7D3F0ABC-D6C8-493C-9B48-27EF0572C6E5}" type="presParOf" srcId="{9F256DAB-F5D9-4E30-8430-76D723662B06}" destId="{D1663F8A-4BB4-4EF1-AFF2-6A3C392B1A09}" srcOrd="0" destOrd="0" presId="urn:microsoft.com/office/officeart/2005/8/layout/hList7"/>
    <dgm:cxn modelId="{2195FA78-4490-4866-BC2F-B42413E9308D}" type="presParOf" srcId="{9F256DAB-F5D9-4E30-8430-76D723662B06}" destId="{D7142A97-1201-4FD2-BA8A-3B1479321030}" srcOrd="1" destOrd="0" presId="urn:microsoft.com/office/officeart/2005/8/layout/hList7"/>
    <dgm:cxn modelId="{54351089-0246-4758-8C05-98CD4EA3A6B8}" type="presParOf" srcId="{9F256DAB-F5D9-4E30-8430-76D723662B06}" destId="{57012CE9-C897-4A07-889F-A5662FE300A9}" srcOrd="2" destOrd="0" presId="urn:microsoft.com/office/officeart/2005/8/layout/hList7"/>
    <dgm:cxn modelId="{E0408EC5-ABAC-4503-A3D0-5D737A1AA586}" type="presParOf" srcId="{9F256DAB-F5D9-4E30-8430-76D723662B06}" destId="{FC2DBEB1-547F-42C1-8F4E-DD5517A18D1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4590CF-8036-4B65-87CE-A790DF13109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8C541C-C66A-4A07-A898-9C8BEF4B9ECE}">
      <dgm:prSet phldrT="[Text]"/>
      <dgm:spPr/>
      <dgm:t>
        <a:bodyPr/>
        <a:lstStyle/>
        <a:p>
          <a:r>
            <a:rPr lang="en-US" dirty="0"/>
            <a:t>Administration </a:t>
          </a:r>
        </a:p>
        <a:p>
          <a:r>
            <a:rPr lang="en-US" dirty="0"/>
            <a:t>Coordination </a:t>
          </a:r>
        </a:p>
      </dgm:t>
    </dgm:pt>
    <dgm:pt modelId="{061DBCD4-BC76-41B7-A060-7DC95A13A442}" type="parTrans" cxnId="{930F70CB-1F43-47C8-A517-BE9CA12B7F6F}">
      <dgm:prSet/>
      <dgm:spPr/>
      <dgm:t>
        <a:bodyPr/>
        <a:lstStyle/>
        <a:p>
          <a:endParaRPr lang="en-US"/>
        </a:p>
      </dgm:t>
    </dgm:pt>
    <dgm:pt modelId="{23061FA7-739D-4B17-A35B-70212672F11C}" type="sibTrans" cxnId="{930F70CB-1F43-47C8-A517-BE9CA12B7F6F}">
      <dgm:prSet/>
      <dgm:spPr/>
      <dgm:t>
        <a:bodyPr/>
        <a:lstStyle/>
        <a:p>
          <a:endParaRPr lang="en-US"/>
        </a:p>
      </dgm:t>
    </dgm:pt>
    <dgm:pt modelId="{FFD5A90A-DF59-4E1D-A8EC-7E580E1FED2D}">
      <dgm:prSet phldrT="[Text]"/>
      <dgm:spPr/>
      <dgm:t>
        <a:bodyPr/>
        <a:lstStyle/>
        <a:p>
          <a:r>
            <a:rPr lang="en-US" dirty="0"/>
            <a:t>Equipment Supplies</a:t>
          </a:r>
        </a:p>
      </dgm:t>
    </dgm:pt>
    <dgm:pt modelId="{0E1834D1-B59D-429F-822D-0F70F2466D0A}" type="parTrans" cxnId="{9F3989A1-A277-44D9-BA84-C7CE327F9FAC}">
      <dgm:prSet/>
      <dgm:spPr/>
      <dgm:t>
        <a:bodyPr/>
        <a:lstStyle/>
        <a:p>
          <a:endParaRPr lang="en-US"/>
        </a:p>
      </dgm:t>
    </dgm:pt>
    <dgm:pt modelId="{0F45AA18-37B8-4C9A-800F-F0C95C0DB5BC}" type="sibTrans" cxnId="{9F3989A1-A277-44D9-BA84-C7CE327F9FAC}">
      <dgm:prSet/>
      <dgm:spPr/>
      <dgm:t>
        <a:bodyPr/>
        <a:lstStyle/>
        <a:p>
          <a:endParaRPr lang="en-US"/>
        </a:p>
      </dgm:t>
    </dgm:pt>
    <dgm:pt modelId="{10646B6D-B9A4-4ADF-8612-306E42EC3A7C}">
      <dgm:prSet phldrT="[Text]"/>
      <dgm:spPr/>
      <dgm:t>
        <a:bodyPr/>
        <a:lstStyle/>
        <a:p>
          <a:r>
            <a:rPr lang="en-US" dirty="0"/>
            <a:t>Care Team Competencies</a:t>
          </a:r>
        </a:p>
      </dgm:t>
    </dgm:pt>
    <dgm:pt modelId="{8B871E2B-1B7E-4FA8-B773-4F0E44AD1808}" type="parTrans" cxnId="{44BA75EE-F637-4976-9B2E-4D6C7FBBD6F5}">
      <dgm:prSet/>
      <dgm:spPr/>
      <dgm:t>
        <a:bodyPr/>
        <a:lstStyle/>
        <a:p>
          <a:endParaRPr lang="en-US"/>
        </a:p>
      </dgm:t>
    </dgm:pt>
    <dgm:pt modelId="{0CA8D1DF-792B-43B4-8E7E-FDE149D853C9}" type="sibTrans" cxnId="{44BA75EE-F637-4976-9B2E-4D6C7FBBD6F5}">
      <dgm:prSet/>
      <dgm:spPr/>
      <dgm:t>
        <a:bodyPr/>
        <a:lstStyle/>
        <a:p>
          <a:endParaRPr lang="en-US"/>
        </a:p>
      </dgm:t>
    </dgm:pt>
    <dgm:pt modelId="{785CD414-121E-4601-86B3-529E207566B6}">
      <dgm:prSet phldrT="[Text]"/>
      <dgm:spPr/>
      <dgm:t>
        <a:bodyPr/>
        <a:lstStyle/>
        <a:p>
          <a:r>
            <a:rPr lang="en-US" dirty="0"/>
            <a:t>Quality / Process</a:t>
          </a:r>
        </a:p>
        <a:p>
          <a:r>
            <a:rPr lang="en-US" dirty="0"/>
            <a:t>Improvement</a:t>
          </a:r>
        </a:p>
      </dgm:t>
    </dgm:pt>
    <dgm:pt modelId="{8E15DEE9-7BFC-45AD-9FB0-2A6529E7883A}" type="parTrans" cxnId="{FE4C0016-3531-4E38-9FA6-487520070E85}">
      <dgm:prSet/>
      <dgm:spPr/>
      <dgm:t>
        <a:bodyPr/>
        <a:lstStyle/>
        <a:p>
          <a:endParaRPr lang="en-US"/>
        </a:p>
      </dgm:t>
    </dgm:pt>
    <dgm:pt modelId="{D97B8971-A0F4-4BC9-9E78-8AEA6CCA4318}" type="sibTrans" cxnId="{FE4C0016-3531-4E38-9FA6-487520070E85}">
      <dgm:prSet/>
      <dgm:spPr/>
      <dgm:t>
        <a:bodyPr/>
        <a:lstStyle/>
        <a:p>
          <a:endParaRPr lang="en-US"/>
        </a:p>
      </dgm:t>
    </dgm:pt>
    <dgm:pt modelId="{CD4B83FF-BD0F-43C7-9C71-7A6F52F604E1}">
      <dgm:prSet phldrT="[Text]"/>
      <dgm:spPr/>
      <dgm:t>
        <a:bodyPr/>
        <a:lstStyle/>
        <a:p>
          <a:r>
            <a:rPr lang="en-US" dirty="0"/>
            <a:t>Policy </a:t>
          </a:r>
        </a:p>
        <a:p>
          <a:r>
            <a:rPr lang="en-US" dirty="0"/>
            <a:t>Protocol</a:t>
          </a:r>
        </a:p>
      </dgm:t>
    </dgm:pt>
    <dgm:pt modelId="{18DCEC9C-8A29-41BA-9394-5C97D2ED5F7B}" type="parTrans" cxnId="{F473C924-808B-4F46-B173-7BE599E4E1D6}">
      <dgm:prSet/>
      <dgm:spPr/>
      <dgm:t>
        <a:bodyPr/>
        <a:lstStyle/>
        <a:p>
          <a:endParaRPr lang="en-US"/>
        </a:p>
      </dgm:t>
    </dgm:pt>
    <dgm:pt modelId="{A304DBA8-4BCB-49E4-9D3F-411CE24219BE}" type="sibTrans" cxnId="{F473C924-808B-4F46-B173-7BE599E4E1D6}">
      <dgm:prSet/>
      <dgm:spPr/>
      <dgm:t>
        <a:bodyPr/>
        <a:lstStyle/>
        <a:p>
          <a:endParaRPr lang="en-US"/>
        </a:p>
      </dgm:t>
    </dgm:pt>
    <dgm:pt modelId="{307F808C-9A05-48DB-B390-3EAEE96D4247}">
      <dgm:prSet phldrT="[Text]"/>
      <dgm:spPr/>
      <dgm:t>
        <a:bodyPr/>
        <a:lstStyle/>
        <a:p>
          <a:r>
            <a:rPr lang="en-US" dirty="0"/>
            <a:t>Support Services</a:t>
          </a:r>
        </a:p>
      </dgm:t>
    </dgm:pt>
    <dgm:pt modelId="{719CE52C-A686-4599-8EFD-DB993DA918CB}" type="parTrans" cxnId="{7F078BFC-FC65-4445-91A3-70BB6CE6C03A}">
      <dgm:prSet/>
      <dgm:spPr/>
      <dgm:t>
        <a:bodyPr/>
        <a:lstStyle/>
        <a:p>
          <a:endParaRPr lang="en-US"/>
        </a:p>
      </dgm:t>
    </dgm:pt>
    <dgm:pt modelId="{94EEC516-21ED-4B60-ABB5-BFA3FF8BD264}" type="sibTrans" cxnId="{7F078BFC-FC65-4445-91A3-70BB6CE6C03A}">
      <dgm:prSet/>
      <dgm:spPr/>
      <dgm:t>
        <a:bodyPr/>
        <a:lstStyle/>
        <a:p>
          <a:endParaRPr lang="en-US"/>
        </a:p>
      </dgm:t>
    </dgm:pt>
    <dgm:pt modelId="{3FDA4EE8-00EC-4966-A5E7-59C282EB5BAF}">
      <dgm:prSet phldrT="[Text]"/>
      <dgm:spPr/>
      <dgm:t>
        <a:bodyPr/>
        <a:lstStyle/>
        <a:p>
          <a:r>
            <a:rPr lang="en-US" dirty="0"/>
            <a:t>Medication </a:t>
          </a:r>
        </a:p>
      </dgm:t>
    </dgm:pt>
    <dgm:pt modelId="{F2B7CF95-ECAE-4905-951F-A5BCFB03346C}" type="parTrans" cxnId="{D19A2147-6AC1-4266-8149-AFD1524F69D1}">
      <dgm:prSet/>
      <dgm:spPr/>
      <dgm:t>
        <a:bodyPr/>
        <a:lstStyle/>
        <a:p>
          <a:endParaRPr lang="en-US"/>
        </a:p>
      </dgm:t>
    </dgm:pt>
    <dgm:pt modelId="{987E4B82-0F9B-4496-B80C-52D8172E50EE}" type="sibTrans" cxnId="{D19A2147-6AC1-4266-8149-AFD1524F69D1}">
      <dgm:prSet/>
      <dgm:spPr/>
      <dgm:t>
        <a:bodyPr/>
        <a:lstStyle/>
        <a:p>
          <a:endParaRPr lang="en-US"/>
        </a:p>
      </dgm:t>
    </dgm:pt>
    <dgm:pt modelId="{875B67CD-DAC5-4389-9CDE-7914C08453A3}" type="pres">
      <dgm:prSet presAssocID="{EF4590CF-8036-4B65-87CE-A790DF13109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F7A3AD0-57F3-4FB6-AC66-B292E2AEA3F3}" type="pres">
      <dgm:prSet presAssocID="{528C541C-C66A-4A07-A898-9C8BEF4B9ECE}" presName="Parent" presStyleLbl="node0" presStyleIdx="0" presStyleCnt="1">
        <dgm:presLayoutVars>
          <dgm:chMax val="6"/>
          <dgm:chPref val="6"/>
        </dgm:presLayoutVars>
      </dgm:prSet>
      <dgm:spPr/>
    </dgm:pt>
    <dgm:pt modelId="{0AAB2265-83A4-40C7-8A27-9900A214E3CB}" type="pres">
      <dgm:prSet presAssocID="{FFD5A90A-DF59-4E1D-A8EC-7E580E1FED2D}" presName="Accent1" presStyleCnt="0"/>
      <dgm:spPr/>
    </dgm:pt>
    <dgm:pt modelId="{F1B66867-EA37-4B77-A6AD-54DB7EB100D6}" type="pres">
      <dgm:prSet presAssocID="{FFD5A90A-DF59-4E1D-A8EC-7E580E1FED2D}" presName="Accent" presStyleLbl="bgShp" presStyleIdx="0" presStyleCnt="6"/>
      <dgm:spPr/>
    </dgm:pt>
    <dgm:pt modelId="{CB93588C-36DD-419D-901E-24204417BE77}" type="pres">
      <dgm:prSet presAssocID="{FFD5A90A-DF59-4E1D-A8EC-7E580E1FED2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74EE26E-6154-4E5F-94A5-252B75AB8C57}" type="pres">
      <dgm:prSet presAssocID="{10646B6D-B9A4-4ADF-8612-306E42EC3A7C}" presName="Accent2" presStyleCnt="0"/>
      <dgm:spPr/>
    </dgm:pt>
    <dgm:pt modelId="{24923CD3-3F2D-4836-96CD-C02328D54732}" type="pres">
      <dgm:prSet presAssocID="{10646B6D-B9A4-4ADF-8612-306E42EC3A7C}" presName="Accent" presStyleLbl="bgShp" presStyleIdx="1" presStyleCnt="6"/>
      <dgm:spPr/>
    </dgm:pt>
    <dgm:pt modelId="{A4EFD536-1BCE-4A86-B63C-AAEBF4012BA3}" type="pres">
      <dgm:prSet presAssocID="{10646B6D-B9A4-4ADF-8612-306E42EC3A7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DB765F5-650B-490B-893A-00AA8B555BFA}" type="pres">
      <dgm:prSet presAssocID="{785CD414-121E-4601-86B3-529E207566B6}" presName="Accent3" presStyleCnt="0"/>
      <dgm:spPr/>
    </dgm:pt>
    <dgm:pt modelId="{A80E3F86-A66D-4F2D-99AA-E2C860DB6DF4}" type="pres">
      <dgm:prSet presAssocID="{785CD414-121E-4601-86B3-529E207566B6}" presName="Accent" presStyleLbl="bgShp" presStyleIdx="2" presStyleCnt="6"/>
      <dgm:spPr/>
    </dgm:pt>
    <dgm:pt modelId="{26E1DA8D-6B7A-4E52-BA71-0AACBF5A496E}" type="pres">
      <dgm:prSet presAssocID="{785CD414-121E-4601-86B3-529E207566B6}" presName="Child3" presStyleLbl="node1" presStyleIdx="2" presStyleCnt="6" custLinFactNeighborX="-2790" custLinFactNeighborY="-4837">
        <dgm:presLayoutVars>
          <dgm:chMax val="0"/>
          <dgm:chPref val="0"/>
          <dgm:bulletEnabled val="1"/>
        </dgm:presLayoutVars>
      </dgm:prSet>
      <dgm:spPr/>
    </dgm:pt>
    <dgm:pt modelId="{536719F8-2D0E-47F4-B8F8-57ABECAC7E09}" type="pres">
      <dgm:prSet presAssocID="{CD4B83FF-BD0F-43C7-9C71-7A6F52F604E1}" presName="Accent4" presStyleCnt="0"/>
      <dgm:spPr/>
    </dgm:pt>
    <dgm:pt modelId="{306A6E6F-8FAC-4496-9386-E7DB35B9C2C4}" type="pres">
      <dgm:prSet presAssocID="{CD4B83FF-BD0F-43C7-9C71-7A6F52F604E1}" presName="Accent" presStyleLbl="bgShp" presStyleIdx="3" presStyleCnt="6"/>
      <dgm:spPr/>
    </dgm:pt>
    <dgm:pt modelId="{859B4E96-4EB0-4274-8A60-3A0077EAB224}" type="pres">
      <dgm:prSet presAssocID="{CD4B83FF-BD0F-43C7-9C71-7A6F52F604E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A97804A-5312-4E0F-9FC5-E1342F061B4D}" type="pres">
      <dgm:prSet presAssocID="{307F808C-9A05-48DB-B390-3EAEE96D4247}" presName="Accent5" presStyleCnt="0"/>
      <dgm:spPr/>
    </dgm:pt>
    <dgm:pt modelId="{CC3473B8-60D5-4832-83D7-59EADC4031C0}" type="pres">
      <dgm:prSet presAssocID="{307F808C-9A05-48DB-B390-3EAEE96D4247}" presName="Accent" presStyleLbl="bgShp" presStyleIdx="4" presStyleCnt="6"/>
      <dgm:spPr/>
    </dgm:pt>
    <dgm:pt modelId="{246B8808-BDFA-400F-87CF-59EE98EA014A}" type="pres">
      <dgm:prSet presAssocID="{307F808C-9A05-48DB-B390-3EAEE96D424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AAD3306D-CFB1-42A8-B9FF-FFE78AC18A12}" type="pres">
      <dgm:prSet presAssocID="{3FDA4EE8-00EC-4966-A5E7-59C282EB5BAF}" presName="Accent6" presStyleCnt="0"/>
      <dgm:spPr/>
    </dgm:pt>
    <dgm:pt modelId="{ECCBCDCC-9DB3-4E30-B6D6-9CCC19E092C2}" type="pres">
      <dgm:prSet presAssocID="{3FDA4EE8-00EC-4966-A5E7-59C282EB5BAF}" presName="Accent" presStyleLbl="bgShp" presStyleIdx="5" presStyleCnt="6"/>
      <dgm:spPr/>
    </dgm:pt>
    <dgm:pt modelId="{23FAE4FE-9176-4A6A-92FA-D3A3C490A512}" type="pres">
      <dgm:prSet presAssocID="{3FDA4EE8-00EC-4966-A5E7-59C282EB5BA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E4C0016-3531-4E38-9FA6-487520070E85}" srcId="{528C541C-C66A-4A07-A898-9C8BEF4B9ECE}" destId="{785CD414-121E-4601-86B3-529E207566B6}" srcOrd="2" destOrd="0" parTransId="{8E15DEE9-7BFC-45AD-9FB0-2A6529E7883A}" sibTransId="{D97B8971-A0F4-4BC9-9E78-8AEA6CCA4318}"/>
    <dgm:cxn modelId="{EA93EE1D-E9A3-4A3C-A6DD-B97EEF4616FC}" type="presOf" srcId="{3FDA4EE8-00EC-4966-A5E7-59C282EB5BAF}" destId="{23FAE4FE-9176-4A6A-92FA-D3A3C490A512}" srcOrd="0" destOrd="0" presId="urn:microsoft.com/office/officeart/2011/layout/HexagonRadial"/>
    <dgm:cxn modelId="{F473C924-808B-4F46-B173-7BE599E4E1D6}" srcId="{528C541C-C66A-4A07-A898-9C8BEF4B9ECE}" destId="{CD4B83FF-BD0F-43C7-9C71-7A6F52F604E1}" srcOrd="3" destOrd="0" parTransId="{18DCEC9C-8A29-41BA-9394-5C97D2ED5F7B}" sibTransId="{A304DBA8-4BCB-49E4-9D3F-411CE24219BE}"/>
    <dgm:cxn modelId="{D19A2147-6AC1-4266-8149-AFD1524F69D1}" srcId="{528C541C-C66A-4A07-A898-9C8BEF4B9ECE}" destId="{3FDA4EE8-00EC-4966-A5E7-59C282EB5BAF}" srcOrd="5" destOrd="0" parTransId="{F2B7CF95-ECAE-4905-951F-A5BCFB03346C}" sibTransId="{987E4B82-0F9B-4496-B80C-52D8172E50EE}"/>
    <dgm:cxn modelId="{F76AE751-5095-40D8-84F7-260C1A6CCDB4}" type="presOf" srcId="{CD4B83FF-BD0F-43C7-9C71-7A6F52F604E1}" destId="{859B4E96-4EB0-4274-8A60-3A0077EAB224}" srcOrd="0" destOrd="0" presId="urn:microsoft.com/office/officeart/2011/layout/HexagonRadial"/>
    <dgm:cxn modelId="{1849D37B-5710-47BB-A90C-AC9486A3F1E6}" type="presOf" srcId="{10646B6D-B9A4-4ADF-8612-306E42EC3A7C}" destId="{A4EFD536-1BCE-4A86-B63C-AAEBF4012BA3}" srcOrd="0" destOrd="0" presId="urn:microsoft.com/office/officeart/2011/layout/HexagonRadial"/>
    <dgm:cxn modelId="{E4B60D7C-EA0A-41B7-8FA7-7C7FFDC26EFE}" type="presOf" srcId="{528C541C-C66A-4A07-A898-9C8BEF4B9ECE}" destId="{7F7A3AD0-57F3-4FB6-AC66-B292E2AEA3F3}" srcOrd="0" destOrd="0" presId="urn:microsoft.com/office/officeart/2011/layout/HexagonRadial"/>
    <dgm:cxn modelId="{58EE5995-9BD0-4067-8E06-59442783D57D}" type="presOf" srcId="{FFD5A90A-DF59-4E1D-A8EC-7E580E1FED2D}" destId="{CB93588C-36DD-419D-901E-24204417BE77}" srcOrd="0" destOrd="0" presId="urn:microsoft.com/office/officeart/2011/layout/HexagonRadial"/>
    <dgm:cxn modelId="{9F3989A1-A277-44D9-BA84-C7CE327F9FAC}" srcId="{528C541C-C66A-4A07-A898-9C8BEF4B9ECE}" destId="{FFD5A90A-DF59-4E1D-A8EC-7E580E1FED2D}" srcOrd="0" destOrd="0" parTransId="{0E1834D1-B59D-429F-822D-0F70F2466D0A}" sibTransId="{0F45AA18-37B8-4C9A-800F-F0C95C0DB5BC}"/>
    <dgm:cxn modelId="{CC2B9FA9-0512-4E9E-9DA4-C47E0DA40F17}" type="presOf" srcId="{307F808C-9A05-48DB-B390-3EAEE96D4247}" destId="{246B8808-BDFA-400F-87CF-59EE98EA014A}" srcOrd="0" destOrd="0" presId="urn:microsoft.com/office/officeart/2011/layout/HexagonRadial"/>
    <dgm:cxn modelId="{930F70CB-1F43-47C8-A517-BE9CA12B7F6F}" srcId="{EF4590CF-8036-4B65-87CE-A790DF13109B}" destId="{528C541C-C66A-4A07-A898-9C8BEF4B9ECE}" srcOrd="0" destOrd="0" parTransId="{061DBCD4-BC76-41B7-A060-7DC95A13A442}" sibTransId="{23061FA7-739D-4B17-A35B-70212672F11C}"/>
    <dgm:cxn modelId="{179BB1E6-0926-4AF4-B964-CD0FEF339187}" type="presOf" srcId="{785CD414-121E-4601-86B3-529E207566B6}" destId="{26E1DA8D-6B7A-4E52-BA71-0AACBF5A496E}" srcOrd="0" destOrd="0" presId="urn:microsoft.com/office/officeart/2011/layout/HexagonRadial"/>
    <dgm:cxn modelId="{44BA75EE-F637-4976-9B2E-4D6C7FBBD6F5}" srcId="{528C541C-C66A-4A07-A898-9C8BEF4B9ECE}" destId="{10646B6D-B9A4-4ADF-8612-306E42EC3A7C}" srcOrd="1" destOrd="0" parTransId="{8B871E2B-1B7E-4FA8-B773-4F0E44AD1808}" sibTransId="{0CA8D1DF-792B-43B4-8E7E-FDE149D853C9}"/>
    <dgm:cxn modelId="{4461CFF3-C2CA-4AD8-861D-896E9C8B3B2B}" type="presOf" srcId="{EF4590CF-8036-4B65-87CE-A790DF13109B}" destId="{875B67CD-DAC5-4389-9CDE-7914C08453A3}" srcOrd="0" destOrd="0" presId="urn:microsoft.com/office/officeart/2011/layout/HexagonRadial"/>
    <dgm:cxn modelId="{7F078BFC-FC65-4445-91A3-70BB6CE6C03A}" srcId="{528C541C-C66A-4A07-A898-9C8BEF4B9ECE}" destId="{307F808C-9A05-48DB-B390-3EAEE96D4247}" srcOrd="4" destOrd="0" parTransId="{719CE52C-A686-4599-8EFD-DB993DA918CB}" sibTransId="{94EEC516-21ED-4B60-ABB5-BFA3FF8BD264}"/>
    <dgm:cxn modelId="{CF1942B6-D66E-4335-AD45-39ED2E2C0450}" type="presParOf" srcId="{875B67CD-DAC5-4389-9CDE-7914C08453A3}" destId="{7F7A3AD0-57F3-4FB6-AC66-B292E2AEA3F3}" srcOrd="0" destOrd="0" presId="urn:microsoft.com/office/officeart/2011/layout/HexagonRadial"/>
    <dgm:cxn modelId="{37F098B6-686A-429C-A1F5-193417A66CAB}" type="presParOf" srcId="{875B67CD-DAC5-4389-9CDE-7914C08453A3}" destId="{0AAB2265-83A4-40C7-8A27-9900A214E3CB}" srcOrd="1" destOrd="0" presId="urn:microsoft.com/office/officeart/2011/layout/HexagonRadial"/>
    <dgm:cxn modelId="{86F856E1-1F69-4892-AE41-EB6B3091B6C1}" type="presParOf" srcId="{0AAB2265-83A4-40C7-8A27-9900A214E3CB}" destId="{F1B66867-EA37-4B77-A6AD-54DB7EB100D6}" srcOrd="0" destOrd="0" presId="urn:microsoft.com/office/officeart/2011/layout/HexagonRadial"/>
    <dgm:cxn modelId="{98F1F097-CB14-4F0D-85FD-DE0F92EFD991}" type="presParOf" srcId="{875B67CD-DAC5-4389-9CDE-7914C08453A3}" destId="{CB93588C-36DD-419D-901E-24204417BE77}" srcOrd="2" destOrd="0" presId="urn:microsoft.com/office/officeart/2011/layout/HexagonRadial"/>
    <dgm:cxn modelId="{05EB3D81-0477-4602-8A5D-A4A6C8290F31}" type="presParOf" srcId="{875B67CD-DAC5-4389-9CDE-7914C08453A3}" destId="{774EE26E-6154-4E5F-94A5-252B75AB8C57}" srcOrd="3" destOrd="0" presId="urn:microsoft.com/office/officeart/2011/layout/HexagonRadial"/>
    <dgm:cxn modelId="{8B59CE9A-8BDE-4590-BEBC-89D9E2633087}" type="presParOf" srcId="{774EE26E-6154-4E5F-94A5-252B75AB8C57}" destId="{24923CD3-3F2D-4836-96CD-C02328D54732}" srcOrd="0" destOrd="0" presId="urn:microsoft.com/office/officeart/2011/layout/HexagonRadial"/>
    <dgm:cxn modelId="{E91A3D44-88D4-4D61-96E2-91AC5CDE3041}" type="presParOf" srcId="{875B67CD-DAC5-4389-9CDE-7914C08453A3}" destId="{A4EFD536-1BCE-4A86-B63C-AAEBF4012BA3}" srcOrd="4" destOrd="0" presId="urn:microsoft.com/office/officeart/2011/layout/HexagonRadial"/>
    <dgm:cxn modelId="{F0D230DA-2637-4293-A046-017BA64B6131}" type="presParOf" srcId="{875B67CD-DAC5-4389-9CDE-7914C08453A3}" destId="{0DB765F5-650B-490B-893A-00AA8B555BFA}" srcOrd="5" destOrd="0" presId="urn:microsoft.com/office/officeart/2011/layout/HexagonRadial"/>
    <dgm:cxn modelId="{34D695BA-7A66-4861-9CCF-E032DC3073A4}" type="presParOf" srcId="{0DB765F5-650B-490B-893A-00AA8B555BFA}" destId="{A80E3F86-A66D-4F2D-99AA-E2C860DB6DF4}" srcOrd="0" destOrd="0" presId="urn:microsoft.com/office/officeart/2011/layout/HexagonRadial"/>
    <dgm:cxn modelId="{28587D3C-177D-4A36-91E5-81BCA64B653E}" type="presParOf" srcId="{875B67CD-DAC5-4389-9CDE-7914C08453A3}" destId="{26E1DA8D-6B7A-4E52-BA71-0AACBF5A496E}" srcOrd="6" destOrd="0" presId="urn:microsoft.com/office/officeart/2011/layout/HexagonRadial"/>
    <dgm:cxn modelId="{881561A0-97A3-4EA3-9B4C-81767B9722A2}" type="presParOf" srcId="{875B67CD-DAC5-4389-9CDE-7914C08453A3}" destId="{536719F8-2D0E-47F4-B8F8-57ABECAC7E09}" srcOrd="7" destOrd="0" presId="urn:microsoft.com/office/officeart/2011/layout/HexagonRadial"/>
    <dgm:cxn modelId="{E4485D7B-A556-4D90-AA43-E03D95F64AE1}" type="presParOf" srcId="{536719F8-2D0E-47F4-B8F8-57ABECAC7E09}" destId="{306A6E6F-8FAC-4496-9386-E7DB35B9C2C4}" srcOrd="0" destOrd="0" presId="urn:microsoft.com/office/officeart/2011/layout/HexagonRadial"/>
    <dgm:cxn modelId="{83F68003-8806-4BC8-B4C4-57BD9C260D61}" type="presParOf" srcId="{875B67CD-DAC5-4389-9CDE-7914C08453A3}" destId="{859B4E96-4EB0-4274-8A60-3A0077EAB224}" srcOrd="8" destOrd="0" presId="urn:microsoft.com/office/officeart/2011/layout/HexagonRadial"/>
    <dgm:cxn modelId="{76A19631-A54C-44C1-B017-67DE42ECE382}" type="presParOf" srcId="{875B67CD-DAC5-4389-9CDE-7914C08453A3}" destId="{AA97804A-5312-4E0F-9FC5-E1342F061B4D}" srcOrd="9" destOrd="0" presId="urn:microsoft.com/office/officeart/2011/layout/HexagonRadial"/>
    <dgm:cxn modelId="{D38C67F0-21D2-49E1-B2CD-8654FD93EF07}" type="presParOf" srcId="{AA97804A-5312-4E0F-9FC5-E1342F061B4D}" destId="{CC3473B8-60D5-4832-83D7-59EADC4031C0}" srcOrd="0" destOrd="0" presId="urn:microsoft.com/office/officeart/2011/layout/HexagonRadial"/>
    <dgm:cxn modelId="{F7A75EEE-00ED-4EB6-98DD-572453E39FF6}" type="presParOf" srcId="{875B67CD-DAC5-4389-9CDE-7914C08453A3}" destId="{246B8808-BDFA-400F-87CF-59EE98EA014A}" srcOrd="10" destOrd="0" presId="urn:microsoft.com/office/officeart/2011/layout/HexagonRadial"/>
    <dgm:cxn modelId="{A02B7C70-08B3-40A5-9497-778BDD15D6D7}" type="presParOf" srcId="{875B67CD-DAC5-4389-9CDE-7914C08453A3}" destId="{AAD3306D-CFB1-42A8-B9FF-FFE78AC18A12}" srcOrd="11" destOrd="0" presId="urn:microsoft.com/office/officeart/2011/layout/HexagonRadial"/>
    <dgm:cxn modelId="{BCAFC537-6A64-48CF-B318-2480F6CC53EF}" type="presParOf" srcId="{AAD3306D-CFB1-42A8-B9FF-FFE78AC18A12}" destId="{ECCBCDCC-9DB3-4E30-B6D6-9CCC19E092C2}" srcOrd="0" destOrd="0" presId="urn:microsoft.com/office/officeart/2011/layout/HexagonRadial"/>
    <dgm:cxn modelId="{9D04099F-58D1-4589-BD37-36A72E64FFF9}" type="presParOf" srcId="{875B67CD-DAC5-4389-9CDE-7914C08453A3}" destId="{23FAE4FE-9176-4A6A-92FA-D3A3C490A51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CE852A-D836-4F25-A1C5-F5B0A09DCBA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4296948-3AE3-4A56-8F01-6BE9BB52A689}">
      <dgm:prSet phldrT="[Text]"/>
      <dgm:spPr/>
      <dgm:t>
        <a:bodyPr/>
        <a:lstStyle/>
        <a:p>
          <a:r>
            <a:rPr lang="en-US" dirty="0">
              <a:latin typeface="Franklin Gothic Medium" panose="020B0603020102020204" pitchFamily="34" charset="0"/>
            </a:rPr>
            <a:t>Interviews	</a:t>
          </a:r>
        </a:p>
      </dgm:t>
    </dgm:pt>
    <dgm:pt modelId="{9A8FCCB4-DAEA-45E9-8BE1-5ACF7BE52066}" type="parTrans" cxnId="{136EA4BC-5C44-48CD-8C4B-8C63E1AF7559}">
      <dgm:prSet/>
      <dgm:spPr/>
      <dgm:t>
        <a:bodyPr/>
        <a:lstStyle/>
        <a:p>
          <a:endParaRPr lang="en-US"/>
        </a:p>
      </dgm:t>
    </dgm:pt>
    <dgm:pt modelId="{4A50F21A-0429-43A8-9811-483B23391755}" type="sibTrans" cxnId="{136EA4BC-5C44-48CD-8C4B-8C63E1AF7559}">
      <dgm:prSet/>
      <dgm:spPr/>
      <dgm:t>
        <a:bodyPr/>
        <a:lstStyle/>
        <a:p>
          <a:endParaRPr lang="en-US"/>
        </a:p>
      </dgm:t>
    </dgm:pt>
    <dgm:pt modelId="{E79FEE23-5E78-4761-ABFD-F140CD590DC1}">
      <dgm:prSet phldrT="[Text]"/>
      <dgm:spPr/>
      <dgm:t>
        <a:bodyPr/>
        <a:lstStyle/>
        <a:p>
          <a:r>
            <a:rPr lang="en-US" dirty="0">
              <a:latin typeface="Franklin Gothic Medium" panose="020B0603020102020204" pitchFamily="34" charset="0"/>
            </a:rPr>
            <a:t>Policy </a:t>
          </a:r>
        </a:p>
      </dgm:t>
    </dgm:pt>
    <dgm:pt modelId="{7D63FCEE-72EC-4FFE-B84C-F342EE3C05A7}" type="parTrans" cxnId="{D6144BAD-285F-4165-A0B2-7AB095EEE327}">
      <dgm:prSet/>
      <dgm:spPr/>
      <dgm:t>
        <a:bodyPr/>
        <a:lstStyle/>
        <a:p>
          <a:endParaRPr lang="en-US"/>
        </a:p>
      </dgm:t>
    </dgm:pt>
    <dgm:pt modelId="{640C563A-D1D7-4595-878C-CA196C360DC8}" type="sibTrans" cxnId="{D6144BAD-285F-4165-A0B2-7AB095EEE327}">
      <dgm:prSet/>
      <dgm:spPr/>
      <dgm:t>
        <a:bodyPr/>
        <a:lstStyle/>
        <a:p>
          <a:endParaRPr lang="en-US"/>
        </a:p>
      </dgm:t>
    </dgm:pt>
    <dgm:pt modelId="{B3BB3910-11BB-4885-BFDF-66C4FEC50DFC}">
      <dgm:prSet phldrT="[Text]"/>
      <dgm:spPr/>
      <dgm:t>
        <a:bodyPr/>
        <a:lstStyle/>
        <a:p>
          <a:r>
            <a:rPr lang="en-US" dirty="0">
              <a:latin typeface="Franklin Gothic Medium" panose="020B0603020102020204" pitchFamily="34" charset="0"/>
            </a:rPr>
            <a:t>Equipment</a:t>
          </a:r>
        </a:p>
      </dgm:t>
    </dgm:pt>
    <dgm:pt modelId="{A49478F4-1B42-4853-9341-B70915164F60}" type="parTrans" cxnId="{DA38345B-311C-4A27-AA95-89E77C1F31A4}">
      <dgm:prSet/>
      <dgm:spPr/>
      <dgm:t>
        <a:bodyPr/>
        <a:lstStyle/>
        <a:p>
          <a:endParaRPr lang="en-US"/>
        </a:p>
      </dgm:t>
    </dgm:pt>
    <dgm:pt modelId="{EA663FFF-7714-4820-8366-B030422DE2EA}" type="sibTrans" cxnId="{DA38345B-311C-4A27-AA95-89E77C1F31A4}">
      <dgm:prSet/>
      <dgm:spPr/>
      <dgm:t>
        <a:bodyPr/>
        <a:lstStyle/>
        <a:p>
          <a:endParaRPr lang="en-US"/>
        </a:p>
      </dgm:t>
    </dgm:pt>
    <dgm:pt modelId="{4BF43A3F-383D-4A05-B55C-229079626921}">
      <dgm:prSet phldrT="[Text]"/>
      <dgm:spPr/>
      <dgm:t>
        <a:bodyPr/>
        <a:lstStyle/>
        <a:p>
          <a:r>
            <a:rPr lang="en-US" b="1" dirty="0">
              <a:latin typeface="Franklin Gothic Medium" panose="020B0603020102020204" pitchFamily="34" charset="0"/>
            </a:rPr>
            <a:t>Data</a:t>
          </a:r>
        </a:p>
      </dgm:t>
    </dgm:pt>
    <dgm:pt modelId="{4AC6C400-8EE6-420A-B731-C26774F26AB6}" type="parTrans" cxnId="{2177E5E5-768E-477C-96FA-0427DAC723EB}">
      <dgm:prSet/>
      <dgm:spPr/>
      <dgm:t>
        <a:bodyPr/>
        <a:lstStyle/>
        <a:p>
          <a:endParaRPr lang="en-US"/>
        </a:p>
      </dgm:t>
    </dgm:pt>
    <dgm:pt modelId="{05A88056-AC7F-443C-B9A2-41266E87BA28}" type="sibTrans" cxnId="{2177E5E5-768E-477C-96FA-0427DAC723EB}">
      <dgm:prSet/>
      <dgm:spPr/>
      <dgm:t>
        <a:bodyPr/>
        <a:lstStyle/>
        <a:p>
          <a:endParaRPr lang="en-US"/>
        </a:p>
      </dgm:t>
    </dgm:pt>
    <dgm:pt modelId="{1A77DF1F-7142-4514-AB38-CEEE47BEE716}" type="pres">
      <dgm:prSet presAssocID="{B9CE852A-D836-4F25-A1C5-F5B0A09DCBA1}" presName="Name0" presStyleCnt="0">
        <dgm:presLayoutVars>
          <dgm:dir/>
          <dgm:resizeHandles val="exact"/>
        </dgm:presLayoutVars>
      </dgm:prSet>
      <dgm:spPr/>
    </dgm:pt>
    <dgm:pt modelId="{D630DC50-65EC-4A05-A5A1-83DA66ECBCB7}" type="pres">
      <dgm:prSet presAssocID="{B9CE852A-D836-4F25-A1C5-F5B0A09DCBA1}" presName="bkgdShp" presStyleLbl="alignAccFollowNode1" presStyleIdx="0" presStyleCnt="1"/>
      <dgm:spPr/>
    </dgm:pt>
    <dgm:pt modelId="{2D86C6C4-C2C4-43DA-856A-EA57FECCD94F}" type="pres">
      <dgm:prSet presAssocID="{B9CE852A-D836-4F25-A1C5-F5B0A09DCBA1}" presName="linComp" presStyleCnt="0"/>
      <dgm:spPr/>
    </dgm:pt>
    <dgm:pt modelId="{F8614B10-8214-4772-B132-926EA9B8C95F}" type="pres">
      <dgm:prSet presAssocID="{B4296948-3AE3-4A56-8F01-6BE9BB52A689}" presName="compNode" presStyleCnt="0"/>
      <dgm:spPr/>
    </dgm:pt>
    <dgm:pt modelId="{7E25C97E-6B4C-45F6-95D9-3B96723DAE60}" type="pres">
      <dgm:prSet presAssocID="{B4296948-3AE3-4A56-8F01-6BE9BB52A689}" presName="node" presStyleLbl="node1" presStyleIdx="0" presStyleCnt="4" custLinFactNeighborX="1635">
        <dgm:presLayoutVars>
          <dgm:bulletEnabled val="1"/>
        </dgm:presLayoutVars>
      </dgm:prSet>
      <dgm:spPr/>
    </dgm:pt>
    <dgm:pt modelId="{EAE6D84F-D826-4732-9C07-0C5567A41E50}" type="pres">
      <dgm:prSet presAssocID="{B4296948-3AE3-4A56-8F01-6BE9BB52A689}" presName="invisiNode" presStyleLbl="node1" presStyleIdx="0" presStyleCnt="4"/>
      <dgm:spPr/>
    </dgm:pt>
    <dgm:pt modelId="{25912401-A0F3-4363-8C9C-8027A6CA0933}" type="pres">
      <dgm:prSet presAssocID="{B4296948-3AE3-4A56-8F01-6BE9BB52A689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9000" b="-29000"/>
          </a:stretch>
        </a:blipFill>
      </dgm:spPr>
      <dgm:extLst>
        <a:ext uri="{E40237B7-FDA0-4F09-8148-C483321AD2D9}">
          <dgm14:cNvPr xmlns:dgm14="http://schemas.microsoft.com/office/drawing/2010/diagram" id="0" name="" descr="Meeting outline"/>
        </a:ext>
      </dgm:extLst>
    </dgm:pt>
    <dgm:pt modelId="{0DFEFF56-6C73-458E-99F4-6DB7E66D78A6}" type="pres">
      <dgm:prSet presAssocID="{4A50F21A-0429-43A8-9811-483B23391755}" presName="sibTrans" presStyleLbl="sibTrans2D1" presStyleIdx="0" presStyleCnt="0"/>
      <dgm:spPr/>
    </dgm:pt>
    <dgm:pt modelId="{2FA53031-817D-4352-91F0-4B4D977FD4E5}" type="pres">
      <dgm:prSet presAssocID="{E79FEE23-5E78-4761-ABFD-F140CD590DC1}" presName="compNode" presStyleCnt="0"/>
      <dgm:spPr/>
    </dgm:pt>
    <dgm:pt modelId="{A94DB07C-EDED-4ED5-8CB8-41DF68A83CEA}" type="pres">
      <dgm:prSet presAssocID="{E79FEE23-5E78-4761-ABFD-F140CD590DC1}" presName="node" presStyleLbl="node1" presStyleIdx="1" presStyleCnt="4">
        <dgm:presLayoutVars>
          <dgm:bulletEnabled val="1"/>
        </dgm:presLayoutVars>
      </dgm:prSet>
      <dgm:spPr/>
    </dgm:pt>
    <dgm:pt modelId="{CE474ECB-5FD0-4952-AEC7-3D0699BB8187}" type="pres">
      <dgm:prSet presAssocID="{E79FEE23-5E78-4761-ABFD-F140CD590DC1}" presName="invisiNode" presStyleLbl="node1" presStyleIdx="1" presStyleCnt="4"/>
      <dgm:spPr/>
    </dgm:pt>
    <dgm:pt modelId="{4B7EE4C0-30B6-411F-8E86-7883A6FD185E}" type="pres">
      <dgm:prSet presAssocID="{E79FEE23-5E78-4761-ABFD-F140CD590DC1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9000" b="-29000"/>
          </a:stretch>
        </a:blipFill>
      </dgm:spPr>
      <dgm:extLst>
        <a:ext uri="{E40237B7-FDA0-4F09-8148-C483321AD2D9}">
          <dgm14:cNvPr xmlns:dgm14="http://schemas.microsoft.com/office/drawing/2010/diagram" id="0" name="" descr="Document outline"/>
        </a:ext>
      </dgm:extLst>
    </dgm:pt>
    <dgm:pt modelId="{1195ABFD-95DC-4547-9868-8D699A8C041F}" type="pres">
      <dgm:prSet presAssocID="{640C563A-D1D7-4595-878C-CA196C360DC8}" presName="sibTrans" presStyleLbl="sibTrans2D1" presStyleIdx="0" presStyleCnt="0"/>
      <dgm:spPr/>
    </dgm:pt>
    <dgm:pt modelId="{6B45C318-D5AB-4915-ABAC-AD86B7ABC45B}" type="pres">
      <dgm:prSet presAssocID="{B3BB3910-11BB-4885-BFDF-66C4FEC50DFC}" presName="compNode" presStyleCnt="0"/>
      <dgm:spPr/>
    </dgm:pt>
    <dgm:pt modelId="{AF5D629F-F2B4-488F-86DE-737C4520BBDC}" type="pres">
      <dgm:prSet presAssocID="{B3BB3910-11BB-4885-BFDF-66C4FEC50DFC}" presName="node" presStyleLbl="node1" presStyleIdx="2" presStyleCnt="4">
        <dgm:presLayoutVars>
          <dgm:bulletEnabled val="1"/>
        </dgm:presLayoutVars>
      </dgm:prSet>
      <dgm:spPr/>
    </dgm:pt>
    <dgm:pt modelId="{77A9190E-E6FC-4C4A-8FE3-A42903E48F50}" type="pres">
      <dgm:prSet presAssocID="{B3BB3910-11BB-4885-BFDF-66C4FEC50DFC}" presName="invisiNode" presStyleLbl="node1" presStyleIdx="2" presStyleCnt="4"/>
      <dgm:spPr/>
    </dgm:pt>
    <dgm:pt modelId="{7F047A4D-FAB0-4604-BCC9-2FDB28A32BE8}" type="pres">
      <dgm:prSet presAssocID="{B3BB3910-11BB-4885-BFDF-66C4FEC50DFC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9000" b="-29000"/>
          </a:stretch>
        </a:blipFill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B88DC4BE-322C-4F94-B4A5-7D0454D9367A}" type="pres">
      <dgm:prSet presAssocID="{EA663FFF-7714-4820-8366-B030422DE2EA}" presName="sibTrans" presStyleLbl="sibTrans2D1" presStyleIdx="0" presStyleCnt="0"/>
      <dgm:spPr/>
    </dgm:pt>
    <dgm:pt modelId="{B4447668-F6A7-4541-AF1E-C6B7E6A08F5A}" type="pres">
      <dgm:prSet presAssocID="{4BF43A3F-383D-4A05-B55C-229079626921}" presName="compNode" presStyleCnt="0"/>
      <dgm:spPr/>
    </dgm:pt>
    <dgm:pt modelId="{7272D6BF-B4B1-4830-9CBF-A263A432B067}" type="pres">
      <dgm:prSet presAssocID="{4BF43A3F-383D-4A05-B55C-229079626921}" presName="node" presStyleLbl="node1" presStyleIdx="3" presStyleCnt="4">
        <dgm:presLayoutVars>
          <dgm:bulletEnabled val="1"/>
        </dgm:presLayoutVars>
      </dgm:prSet>
      <dgm:spPr/>
    </dgm:pt>
    <dgm:pt modelId="{C1FEDF5F-4BC9-4316-A5F5-014DF4953C59}" type="pres">
      <dgm:prSet presAssocID="{4BF43A3F-383D-4A05-B55C-229079626921}" presName="invisiNode" presStyleLbl="node1" presStyleIdx="3" presStyleCnt="4"/>
      <dgm:spPr/>
    </dgm:pt>
    <dgm:pt modelId="{85399427-03EF-40CC-B50C-4C31E1E77A79}" type="pres">
      <dgm:prSet presAssocID="{4BF43A3F-383D-4A05-B55C-229079626921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9000" b="-29000"/>
          </a:stretch>
        </a:blipFill>
      </dgm:spPr>
      <dgm:extLst>
        <a:ext uri="{E40237B7-FDA0-4F09-8148-C483321AD2D9}">
          <dgm14:cNvPr xmlns:dgm14="http://schemas.microsoft.com/office/drawing/2010/diagram" id="0" name="" descr="Bar chart outline"/>
        </a:ext>
      </dgm:extLst>
    </dgm:pt>
  </dgm:ptLst>
  <dgm:cxnLst>
    <dgm:cxn modelId="{7343501D-CBF7-4739-990D-B784C28E6385}" type="presOf" srcId="{640C563A-D1D7-4595-878C-CA196C360DC8}" destId="{1195ABFD-95DC-4547-9868-8D699A8C041F}" srcOrd="0" destOrd="0" presId="urn:microsoft.com/office/officeart/2005/8/layout/pList2"/>
    <dgm:cxn modelId="{5C39D437-43E8-4943-B49A-738DA3F2E761}" type="presOf" srcId="{4A50F21A-0429-43A8-9811-483B23391755}" destId="{0DFEFF56-6C73-458E-99F4-6DB7E66D78A6}" srcOrd="0" destOrd="0" presId="urn:microsoft.com/office/officeart/2005/8/layout/pList2"/>
    <dgm:cxn modelId="{A5899E56-139F-413B-B0C5-C5B5B1B67DCD}" type="presOf" srcId="{B9CE852A-D836-4F25-A1C5-F5B0A09DCBA1}" destId="{1A77DF1F-7142-4514-AB38-CEEE47BEE716}" srcOrd="0" destOrd="0" presId="urn:microsoft.com/office/officeart/2005/8/layout/pList2"/>
    <dgm:cxn modelId="{DA38345B-311C-4A27-AA95-89E77C1F31A4}" srcId="{B9CE852A-D836-4F25-A1C5-F5B0A09DCBA1}" destId="{B3BB3910-11BB-4885-BFDF-66C4FEC50DFC}" srcOrd="2" destOrd="0" parTransId="{A49478F4-1B42-4853-9341-B70915164F60}" sibTransId="{EA663FFF-7714-4820-8366-B030422DE2EA}"/>
    <dgm:cxn modelId="{21D2F970-37F2-4970-ADCE-6141E94A652B}" type="presOf" srcId="{E79FEE23-5E78-4761-ABFD-F140CD590DC1}" destId="{A94DB07C-EDED-4ED5-8CB8-41DF68A83CEA}" srcOrd="0" destOrd="0" presId="urn:microsoft.com/office/officeart/2005/8/layout/pList2"/>
    <dgm:cxn modelId="{E7F51E91-A6C5-4F10-8FEA-3808DB47CD94}" type="presOf" srcId="{EA663FFF-7714-4820-8366-B030422DE2EA}" destId="{B88DC4BE-322C-4F94-B4A5-7D0454D9367A}" srcOrd="0" destOrd="0" presId="urn:microsoft.com/office/officeart/2005/8/layout/pList2"/>
    <dgm:cxn modelId="{D6144BAD-285F-4165-A0B2-7AB095EEE327}" srcId="{B9CE852A-D836-4F25-A1C5-F5B0A09DCBA1}" destId="{E79FEE23-5E78-4761-ABFD-F140CD590DC1}" srcOrd="1" destOrd="0" parTransId="{7D63FCEE-72EC-4FFE-B84C-F342EE3C05A7}" sibTransId="{640C563A-D1D7-4595-878C-CA196C360DC8}"/>
    <dgm:cxn modelId="{77596BAD-126E-4B11-843E-3A96031BE26C}" type="presOf" srcId="{B3BB3910-11BB-4885-BFDF-66C4FEC50DFC}" destId="{AF5D629F-F2B4-488F-86DE-737C4520BBDC}" srcOrd="0" destOrd="0" presId="urn:microsoft.com/office/officeart/2005/8/layout/pList2"/>
    <dgm:cxn modelId="{136EA4BC-5C44-48CD-8C4B-8C63E1AF7559}" srcId="{B9CE852A-D836-4F25-A1C5-F5B0A09DCBA1}" destId="{B4296948-3AE3-4A56-8F01-6BE9BB52A689}" srcOrd="0" destOrd="0" parTransId="{9A8FCCB4-DAEA-45E9-8BE1-5ACF7BE52066}" sibTransId="{4A50F21A-0429-43A8-9811-483B23391755}"/>
    <dgm:cxn modelId="{3A143FBF-656F-4F17-8F7F-10909258EEB4}" type="presOf" srcId="{4BF43A3F-383D-4A05-B55C-229079626921}" destId="{7272D6BF-B4B1-4830-9CBF-A263A432B067}" srcOrd="0" destOrd="0" presId="urn:microsoft.com/office/officeart/2005/8/layout/pList2"/>
    <dgm:cxn modelId="{2177E5E5-768E-477C-96FA-0427DAC723EB}" srcId="{B9CE852A-D836-4F25-A1C5-F5B0A09DCBA1}" destId="{4BF43A3F-383D-4A05-B55C-229079626921}" srcOrd="3" destOrd="0" parTransId="{4AC6C400-8EE6-420A-B731-C26774F26AB6}" sibTransId="{05A88056-AC7F-443C-B9A2-41266E87BA28}"/>
    <dgm:cxn modelId="{270E25F3-0068-4610-B520-6AD2BABFE49C}" type="presOf" srcId="{B4296948-3AE3-4A56-8F01-6BE9BB52A689}" destId="{7E25C97E-6B4C-45F6-95D9-3B96723DAE60}" srcOrd="0" destOrd="0" presId="urn:microsoft.com/office/officeart/2005/8/layout/pList2"/>
    <dgm:cxn modelId="{C5F74045-396C-4BFF-ADC6-A5A5DB817B42}" type="presParOf" srcId="{1A77DF1F-7142-4514-AB38-CEEE47BEE716}" destId="{D630DC50-65EC-4A05-A5A1-83DA66ECBCB7}" srcOrd="0" destOrd="0" presId="urn:microsoft.com/office/officeart/2005/8/layout/pList2"/>
    <dgm:cxn modelId="{31543E94-A904-45EB-A4D4-00B53E872B34}" type="presParOf" srcId="{1A77DF1F-7142-4514-AB38-CEEE47BEE716}" destId="{2D86C6C4-C2C4-43DA-856A-EA57FECCD94F}" srcOrd="1" destOrd="0" presId="urn:microsoft.com/office/officeart/2005/8/layout/pList2"/>
    <dgm:cxn modelId="{621EAB4A-75AB-40F6-88F2-9EA0A139976E}" type="presParOf" srcId="{2D86C6C4-C2C4-43DA-856A-EA57FECCD94F}" destId="{F8614B10-8214-4772-B132-926EA9B8C95F}" srcOrd="0" destOrd="0" presId="urn:microsoft.com/office/officeart/2005/8/layout/pList2"/>
    <dgm:cxn modelId="{0EF29AEF-4A12-4513-9E02-D70921B41B5E}" type="presParOf" srcId="{F8614B10-8214-4772-B132-926EA9B8C95F}" destId="{7E25C97E-6B4C-45F6-95D9-3B96723DAE60}" srcOrd="0" destOrd="0" presId="urn:microsoft.com/office/officeart/2005/8/layout/pList2"/>
    <dgm:cxn modelId="{6764C01C-A31B-4902-9205-757D72E104A6}" type="presParOf" srcId="{F8614B10-8214-4772-B132-926EA9B8C95F}" destId="{EAE6D84F-D826-4732-9C07-0C5567A41E50}" srcOrd="1" destOrd="0" presId="urn:microsoft.com/office/officeart/2005/8/layout/pList2"/>
    <dgm:cxn modelId="{2C3E788F-ED18-4633-880E-DB946C12D982}" type="presParOf" srcId="{F8614B10-8214-4772-B132-926EA9B8C95F}" destId="{25912401-A0F3-4363-8C9C-8027A6CA0933}" srcOrd="2" destOrd="0" presId="urn:microsoft.com/office/officeart/2005/8/layout/pList2"/>
    <dgm:cxn modelId="{53ACB02C-9682-451F-9113-ECEC2FD28987}" type="presParOf" srcId="{2D86C6C4-C2C4-43DA-856A-EA57FECCD94F}" destId="{0DFEFF56-6C73-458E-99F4-6DB7E66D78A6}" srcOrd="1" destOrd="0" presId="urn:microsoft.com/office/officeart/2005/8/layout/pList2"/>
    <dgm:cxn modelId="{B7EA8463-0407-44A8-811A-4FAF4C8FD81F}" type="presParOf" srcId="{2D86C6C4-C2C4-43DA-856A-EA57FECCD94F}" destId="{2FA53031-817D-4352-91F0-4B4D977FD4E5}" srcOrd="2" destOrd="0" presId="urn:microsoft.com/office/officeart/2005/8/layout/pList2"/>
    <dgm:cxn modelId="{7E35C433-983F-454D-9536-6249DFCAFFD0}" type="presParOf" srcId="{2FA53031-817D-4352-91F0-4B4D977FD4E5}" destId="{A94DB07C-EDED-4ED5-8CB8-41DF68A83CEA}" srcOrd="0" destOrd="0" presId="urn:microsoft.com/office/officeart/2005/8/layout/pList2"/>
    <dgm:cxn modelId="{7FA17654-A3B8-46CD-89ED-B832965162AF}" type="presParOf" srcId="{2FA53031-817D-4352-91F0-4B4D977FD4E5}" destId="{CE474ECB-5FD0-4952-AEC7-3D0699BB8187}" srcOrd="1" destOrd="0" presId="urn:microsoft.com/office/officeart/2005/8/layout/pList2"/>
    <dgm:cxn modelId="{8856E0C7-378E-480A-8CEF-F73A5AA82791}" type="presParOf" srcId="{2FA53031-817D-4352-91F0-4B4D977FD4E5}" destId="{4B7EE4C0-30B6-411F-8E86-7883A6FD185E}" srcOrd="2" destOrd="0" presId="urn:microsoft.com/office/officeart/2005/8/layout/pList2"/>
    <dgm:cxn modelId="{2983C607-4303-48AC-BFE5-008B83503A7D}" type="presParOf" srcId="{2D86C6C4-C2C4-43DA-856A-EA57FECCD94F}" destId="{1195ABFD-95DC-4547-9868-8D699A8C041F}" srcOrd="3" destOrd="0" presId="urn:microsoft.com/office/officeart/2005/8/layout/pList2"/>
    <dgm:cxn modelId="{96FE1220-F66D-40D5-B644-B94CB8507C9D}" type="presParOf" srcId="{2D86C6C4-C2C4-43DA-856A-EA57FECCD94F}" destId="{6B45C318-D5AB-4915-ABAC-AD86B7ABC45B}" srcOrd="4" destOrd="0" presId="urn:microsoft.com/office/officeart/2005/8/layout/pList2"/>
    <dgm:cxn modelId="{CBE17D4B-8165-47B5-B8FB-3DFBF93FE283}" type="presParOf" srcId="{6B45C318-D5AB-4915-ABAC-AD86B7ABC45B}" destId="{AF5D629F-F2B4-488F-86DE-737C4520BBDC}" srcOrd="0" destOrd="0" presId="urn:microsoft.com/office/officeart/2005/8/layout/pList2"/>
    <dgm:cxn modelId="{0E8328F6-7353-4BF4-837A-635F5828EE57}" type="presParOf" srcId="{6B45C318-D5AB-4915-ABAC-AD86B7ABC45B}" destId="{77A9190E-E6FC-4C4A-8FE3-A42903E48F50}" srcOrd="1" destOrd="0" presId="urn:microsoft.com/office/officeart/2005/8/layout/pList2"/>
    <dgm:cxn modelId="{DE9D36ED-6BE8-43AA-AD1E-7D93F65923B2}" type="presParOf" srcId="{6B45C318-D5AB-4915-ABAC-AD86B7ABC45B}" destId="{7F047A4D-FAB0-4604-BCC9-2FDB28A32BE8}" srcOrd="2" destOrd="0" presId="urn:microsoft.com/office/officeart/2005/8/layout/pList2"/>
    <dgm:cxn modelId="{A4B8C833-25BE-4187-99D3-D0617E437539}" type="presParOf" srcId="{2D86C6C4-C2C4-43DA-856A-EA57FECCD94F}" destId="{B88DC4BE-322C-4F94-B4A5-7D0454D9367A}" srcOrd="5" destOrd="0" presId="urn:microsoft.com/office/officeart/2005/8/layout/pList2"/>
    <dgm:cxn modelId="{AD7734B2-83DF-437E-9B9D-6C3F86D0684E}" type="presParOf" srcId="{2D86C6C4-C2C4-43DA-856A-EA57FECCD94F}" destId="{B4447668-F6A7-4541-AF1E-C6B7E6A08F5A}" srcOrd="6" destOrd="0" presId="urn:microsoft.com/office/officeart/2005/8/layout/pList2"/>
    <dgm:cxn modelId="{F22AC1E4-C08B-480F-84CE-C812C5876F8F}" type="presParOf" srcId="{B4447668-F6A7-4541-AF1E-C6B7E6A08F5A}" destId="{7272D6BF-B4B1-4830-9CBF-A263A432B067}" srcOrd="0" destOrd="0" presId="urn:microsoft.com/office/officeart/2005/8/layout/pList2"/>
    <dgm:cxn modelId="{55ACADE1-A080-4474-9AB9-883E3962D24F}" type="presParOf" srcId="{B4447668-F6A7-4541-AF1E-C6B7E6A08F5A}" destId="{C1FEDF5F-4BC9-4316-A5F5-014DF4953C59}" srcOrd="1" destOrd="0" presId="urn:microsoft.com/office/officeart/2005/8/layout/pList2"/>
    <dgm:cxn modelId="{38933245-766B-4DF7-814E-7107A9EB0BBF}" type="presParOf" srcId="{B4447668-F6A7-4541-AF1E-C6B7E6A08F5A}" destId="{85399427-03EF-40CC-B50C-4C31E1E77A7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CCD217-A800-4F2B-8336-3FE11B2E8C53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7255CB-CA11-4744-BA9F-A61E5CB4FF12}">
      <dgm:prSet phldrT="[Text]"/>
      <dgm:spPr/>
      <dgm:t>
        <a:bodyPr/>
        <a:lstStyle/>
        <a:p>
          <a:r>
            <a:rPr lang="en-US" dirty="0"/>
            <a:t>All areas</a:t>
          </a:r>
        </a:p>
      </dgm:t>
    </dgm:pt>
    <dgm:pt modelId="{DC585BA1-B72D-4B7C-B8FE-76E3A4240025}" type="parTrans" cxnId="{5863C1A0-312F-42AE-932D-0A5433941E19}">
      <dgm:prSet/>
      <dgm:spPr/>
      <dgm:t>
        <a:bodyPr/>
        <a:lstStyle/>
        <a:p>
          <a:endParaRPr lang="en-US"/>
        </a:p>
      </dgm:t>
    </dgm:pt>
    <dgm:pt modelId="{632C9315-EDA7-48B7-ADF6-BBF81B73599B}" type="sibTrans" cxnId="{5863C1A0-312F-42AE-932D-0A5433941E19}">
      <dgm:prSet/>
      <dgm:spPr/>
      <dgm:t>
        <a:bodyPr/>
        <a:lstStyle/>
        <a:p>
          <a:endParaRPr lang="en-US"/>
        </a:p>
      </dgm:t>
    </dgm:pt>
    <dgm:pt modelId="{0F72DFE5-ED6D-4DFF-9480-7B6031E2CBBB}">
      <dgm:prSet phldrT="[Text]"/>
      <dgm:spPr/>
      <dgm:t>
        <a:bodyPr/>
        <a:lstStyle/>
        <a:p>
          <a:r>
            <a:rPr lang="en-US" dirty="0">
              <a:solidFill>
                <a:srgbClr val="767171"/>
              </a:solidFill>
              <a:latin typeface="Franklin Gothic Medium" panose="020B0603020102020204" pitchFamily="34" charset="0"/>
            </a:rPr>
            <a:t>Big Gains in Care</a:t>
          </a:r>
        </a:p>
      </dgm:t>
    </dgm:pt>
    <dgm:pt modelId="{FDC4CA55-669D-44BA-B2D5-A96628E3B33E}" type="parTrans" cxnId="{B37DEE8C-4020-4E5C-80F2-64A7523976AD}">
      <dgm:prSet/>
      <dgm:spPr/>
      <dgm:t>
        <a:bodyPr/>
        <a:lstStyle/>
        <a:p>
          <a:endParaRPr lang="en-US"/>
        </a:p>
      </dgm:t>
    </dgm:pt>
    <dgm:pt modelId="{27599CBE-DC02-4EA1-AE2F-0635ABC69AE0}" type="sibTrans" cxnId="{B37DEE8C-4020-4E5C-80F2-64A7523976AD}">
      <dgm:prSet/>
      <dgm:spPr/>
      <dgm:t>
        <a:bodyPr/>
        <a:lstStyle/>
        <a:p>
          <a:endParaRPr lang="en-US"/>
        </a:p>
      </dgm:t>
    </dgm:pt>
    <dgm:pt modelId="{13E80014-3EB2-461B-827A-380C263410ED}">
      <dgm:prSet phldrT="[Text]"/>
      <dgm:spPr/>
      <dgm:t>
        <a:bodyPr/>
        <a:lstStyle/>
        <a:p>
          <a:r>
            <a:rPr lang="en-US" dirty="0"/>
            <a:t>Small task</a:t>
          </a:r>
        </a:p>
      </dgm:t>
    </dgm:pt>
    <dgm:pt modelId="{4C971CBC-28CE-475F-904D-293A56C6A688}" type="parTrans" cxnId="{229FF0FD-B074-4C02-9475-D003369F822B}">
      <dgm:prSet/>
      <dgm:spPr/>
      <dgm:t>
        <a:bodyPr/>
        <a:lstStyle/>
        <a:p>
          <a:endParaRPr lang="en-US"/>
        </a:p>
      </dgm:t>
    </dgm:pt>
    <dgm:pt modelId="{10E15C3B-0080-491C-BCC1-7E910616347F}" type="sibTrans" cxnId="{229FF0FD-B074-4C02-9475-D003369F822B}">
      <dgm:prSet/>
      <dgm:spPr/>
      <dgm:t>
        <a:bodyPr/>
        <a:lstStyle/>
        <a:p>
          <a:endParaRPr lang="en-US"/>
        </a:p>
      </dgm:t>
    </dgm:pt>
    <dgm:pt modelId="{569CB879-E905-4640-AA7A-20BD7EE9B5CE}">
      <dgm:prSet phldrT="[Text]"/>
      <dgm:spPr/>
      <dgm:t>
        <a:bodyPr/>
        <a:lstStyle/>
        <a:p>
          <a:r>
            <a:rPr lang="en-US" dirty="0"/>
            <a:t>EMSC</a:t>
          </a:r>
        </a:p>
      </dgm:t>
    </dgm:pt>
    <dgm:pt modelId="{0C3A5D39-E758-46F1-927B-30B68BCE4477}" type="parTrans" cxnId="{07FDEE18-A8C2-4575-9628-1D30E9ECF3B8}">
      <dgm:prSet/>
      <dgm:spPr/>
      <dgm:t>
        <a:bodyPr/>
        <a:lstStyle/>
        <a:p>
          <a:endParaRPr lang="en-US"/>
        </a:p>
      </dgm:t>
    </dgm:pt>
    <dgm:pt modelId="{2831BDFE-4F35-4A07-8BB1-EEED60D7BD23}" type="sibTrans" cxnId="{07FDEE18-A8C2-4575-9628-1D30E9ECF3B8}">
      <dgm:prSet/>
      <dgm:spPr/>
      <dgm:t>
        <a:bodyPr/>
        <a:lstStyle/>
        <a:p>
          <a:endParaRPr lang="en-US"/>
        </a:p>
      </dgm:t>
    </dgm:pt>
    <dgm:pt modelId="{C5106868-A0C2-4A59-B430-ECCE66DE9293}" type="pres">
      <dgm:prSet presAssocID="{54CCD217-A800-4F2B-8336-3FE11B2E8C53}" presName="Name0" presStyleCnt="0">
        <dgm:presLayoutVars>
          <dgm:chMax val="4"/>
          <dgm:resizeHandles val="exact"/>
        </dgm:presLayoutVars>
      </dgm:prSet>
      <dgm:spPr/>
    </dgm:pt>
    <dgm:pt modelId="{94B00FEB-7EDF-484B-AFD3-36CB2AF589A8}" type="pres">
      <dgm:prSet presAssocID="{54CCD217-A800-4F2B-8336-3FE11B2E8C53}" presName="ellipse" presStyleLbl="trBgShp" presStyleIdx="0" presStyleCnt="1"/>
      <dgm:spPr/>
    </dgm:pt>
    <dgm:pt modelId="{C8778960-256B-4E1B-ADA1-096E714F1801}" type="pres">
      <dgm:prSet presAssocID="{54CCD217-A800-4F2B-8336-3FE11B2E8C53}" presName="arrow1" presStyleLbl="fgShp" presStyleIdx="0" presStyleCnt="1"/>
      <dgm:spPr/>
    </dgm:pt>
    <dgm:pt modelId="{C6E0517F-E44A-4E7C-B22B-1DFDF8B91190}" type="pres">
      <dgm:prSet presAssocID="{54CCD217-A800-4F2B-8336-3FE11B2E8C53}" presName="rectangle" presStyleLbl="revTx" presStyleIdx="0" presStyleCnt="1">
        <dgm:presLayoutVars>
          <dgm:bulletEnabled val="1"/>
        </dgm:presLayoutVars>
      </dgm:prSet>
      <dgm:spPr/>
    </dgm:pt>
    <dgm:pt modelId="{166D10A3-EA06-4948-BC1A-503ED2F393F2}" type="pres">
      <dgm:prSet presAssocID="{13E80014-3EB2-461B-827A-380C263410ED}" presName="item1" presStyleLbl="node1" presStyleIdx="0" presStyleCnt="3">
        <dgm:presLayoutVars>
          <dgm:bulletEnabled val="1"/>
        </dgm:presLayoutVars>
      </dgm:prSet>
      <dgm:spPr/>
    </dgm:pt>
    <dgm:pt modelId="{15746911-A3A4-4121-BD3A-0A1AD6A0E34D}" type="pres">
      <dgm:prSet presAssocID="{569CB879-E905-4640-AA7A-20BD7EE9B5CE}" presName="item2" presStyleLbl="node1" presStyleIdx="1" presStyleCnt="3">
        <dgm:presLayoutVars>
          <dgm:bulletEnabled val="1"/>
        </dgm:presLayoutVars>
      </dgm:prSet>
      <dgm:spPr/>
    </dgm:pt>
    <dgm:pt modelId="{37B44274-4EE3-4432-BCF1-A4554FCEDB23}" type="pres">
      <dgm:prSet presAssocID="{0F72DFE5-ED6D-4DFF-9480-7B6031E2CBBB}" presName="item3" presStyleLbl="node1" presStyleIdx="2" presStyleCnt="3">
        <dgm:presLayoutVars>
          <dgm:bulletEnabled val="1"/>
        </dgm:presLayoutVars>
      </dgm:prSet>
      <dgm:spPr/>
    </dgm:pt>
    <dgm:pt modelId="{3223ECB6-FE6E-4FD1-8DD1-9B1CEC1ED756}" type="pres">
      <dgm:prSet presAssocID="{54CCD217-A800-4F2B-8336-3FE11B2E8C53}" presName="funnel" presStyleLbl="trAlignAcc1" presStyleIdx="0" presStyleCnt="1"/>
      <dgm:spPr/>
    </dgm:pt>
  </dgm:ptLst>
  <dgm:cxnLst>
    <dgm:cxn modelId="{07FDEE18-A8C2-4575-9628-1D30E9ECF3B8}" srcId="{54CCD217-A800-4F2B-8336-3FE11B2E8C53}" destId="{569CB879-E905-4640-AA7A-20BD7EE9B5CE}" srcOrd="2" destOrd="0" parTransId="{0C3A5D39-E758-46F1-927B-30B68BCE4477}" sibTransId="{2831BDFE-4F35-4A07-8BB1-EEED60D7BD23}"/>
    <dgm:cxn modelId="{32A9AA3A-AE07-4DA8-9396-28F4F21F0406}" type="presOf" srcId="{B97255CB-CA11-4744-BA9F-A61E5CB4FF12}" destId="{37B44274-4EE3-4432-BCF1-A4554FCEDB23}" srcOrd="0" destOrd="0" presId="urn:microsoft.com/office/officeart/2005/8/layout/funnel1"/>
    <dgm:cxn modelId="{B2AACD65-AF3E-49D2-8C87-CA72333F50A1}" type="presOf" srcId="{569CB879-E905-4640-AA7A-20BD7EE9B5CE}" destId="{166D10A3-EA06-4948-BC1A-503ED2F393F2}" srcOrd="0" destOrd="0" presId="urn:microsoft.com/office/officeart/2005/8/layout/funnel1"/>
    <dgm:cxn modelId="{B37DEE8C-4020-4E5C-80F2-64A7523976AD}" srcId="{54CCD217-A800-4F2B-8336-3FE11B2E8C53}" destId="{0F72DFE5-ED6D-4DFF-9480-7B6031E2CBBB}" srcOrd="3" destOrd="0" parTransId="{FDC4CA55-669D-44BA-B2D5-A96628E3B33E}" sibTransId="{27599CBE-DC02-4EA1-AE2F-0635ABC69AE0}"/>
    <dgm:cxn modelId="{F6960496-ABED-4327-92AD-7E2305DB04A4}" type="presOf" srcId="{13E80014-3EB2-461B-827A-380C263410ED}" destId="{15746911-A3A4-4121-BD3A-0A1AD6A0E34D}" srcOrd="0" destOrd="0" presId="urn:microsoft.com/office/officeart/2005/8/layout/funnel1"/>
    <dgm:cxn modelId="{5863C1A0-312F-42AE-932D-0A5433941E19}" srcId="{54CCD217-A800-4F2B-8336-3FE11B2E8C53}" destId="{B97255CB-CA11-4744-BA9F-A61E5CB4FF12}" srcOrd="0" destOrd="0" parTransId="{DC585BA1-B72D-4B7C-B8FE-76E3A4240025}" sibTransId="{632C9315-EDA7-48B7-ADF6-BBF81B73599B}"/>
    <dgm:cxn modelId="{3D14BED6-C7C0-423D-92CE-4AEE90C59647}" type="presOf" srcId="{54CCD217-A800-4F2B-8336-3FE11B2E8C53}" destId="{C5106868-A0C2-4A59-B430-ECCE66DE9293}" srcOrd="0" destOrd="0" presId="urn:microsoft.com/office/officeart/2005/8/layout/funnel1"/>
    <dgm:cxn modelId="{FD095DE5-0868-4DC7-A239-D443CF7C8F58}" type="presOf" srcId="{0F72DFE5-ED6D-4DFF-9480-7B6031E2CBBB}" destId="{C6E0517F-E44A-4E7C-B22B-1DFDF8B91190}" srcOrd="0" destOrd="0" presId="urn:microsoft.com/office/officeart/2005/8/layout/funnel1"/>
    <dgm:cxn modelId="{229FF0FD-B074-4C02-9475-D003369F822B}" srcId="{54CCD217-A800-4F2B-8336-3FE11B2E8C53}" destId="{13E80014-3EB2-461B-827A-380C263410ED}" srcOrd="1" destOrd="0" parTransId="{4C971CBC-28CE-475F-904D-293A56C6A688}" sibTransId="{10E15C3B-0080-491C-BCC1-7E910616347F}"/>
    <dgm:cxn modelId="{55E2CD2E-1BD8-4600-9C6B-033BE214BCC5}" type="presParOf" srcId="{C5106868-A0C2-4A59-B430-ECCE66DE9293}" destId="{94B00FEB-7EDF-484B-AFD3-36CB2AF589A8}" srcOrd="0" destOrd="0" presId="urn:microsoft.com/office/officeart/2005/8/layout/funnel1"/>
    <dgm:cxn modelId="{F5BD96BA-E0C4-495D-BD71-570A40749323}" type="presParOf" srcId="{C5106868-A0C2-4A59-B430-ECCE66DE9293}" destId="{C8778960-256B-4E1B-ADA1-096E714F1801}" srcOrd="1" destOrd="0" presId="urn:microsoft.com/office/officeart/2005/8/layout/funnel1"/>
    <dgm:cxn modelId="{296C762D-B9F1-4351-AA96-AFC738CE0ACF}" type="presParOf" srcId="{C5106868-A0C2-4A59-B430-ECCE66DE9293}" destId="{C6E0517F-E44A-4E7C-B22B-1DFDF8B91190}" srcOrd="2" destOrd="0" presId="urn:microsoft.com/office/officeart/2005/8/layout/funnel1"/>
    <dgm:cxn modelId="{B23733A2-B204-45A7-9782-F923F69C70D7}" type="presParOf" srcId="{C5106868-A0C2-4A59-B430-ECCE66DE9293}" destId="{166D10A3-EA06-4948-BC1A-503ED2F393F2}" srcOrd="3" destOrd="0" presId="urn:microsoft.com/office/officeart/2005/8/layout/funnel1"/>
    <dgm:cxn modelId="{80CD1FE2-53AC-425D-9EEE-55D429E0F5DB}" type="presParOf" srcId="{C5106868-A0C2-4A59-B430-ECCE66DE9293}" destId="{15746911-A3A4-4121-BD3A-0A1AD6A0E34D}" srcOrd="4" destOrd="0" presId="urn:microsoft.com/office/officeart/2005/8/layout/funnel1"/>
    <dgm:cxn modelId="{6E602627-7C66-4812-992C-060D3FA696FF}" type="presParOf" srcId="{C5106868-A0C2-4A59-B430-ECCE66DE9293}" destId="{37B44274-4EE3-4432-BCF1-A4554FCEDB23}" srcOrd="5" destOrd="0" presId="urn:microsoft.com/office/officeart/2005/8/layout/funnel1"/>
    <dgm:cxn modelId="{05C5BEA7-B76C-48DB-9678-E30A9B7DC849}" type="presParOf" srcId="{C5106868-A0C2-4A59-B430-ECCE66DE9293}" destId="{3223ECB6-FE6E-4FD1-8DD1-9B1CEC1ED75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36B3E7-164F-42CC-A2D8-A4BCC75A411E}" type="doc">
      <dgm:prSet loTypeId="urn:microsoft.com/office/officeart/2018/2/layout/IconVerticalSolidList" loCatId="icon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E4468F-E5A5-49C6-A2B7-B54A6A4883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Time </a:t>
          </a:r>
        </a:p>
      </dgm:t>
    </dgm:pt>
    <dgm:pt modelId="{7E837CEB-A468-4086-A3A6-3D987B182EB6}" type="parTrans" cxnId="{2DC32728-5ECC-4C5E-9577-3FCB7A1C5D89}">
      <dgm:prSet/>
      <dgm:spPr/>
      <dgm:t>
        <a:bodyPr/>
        <a:lstStyle/>
        <a:p>
          <a:endParaRPr lang="en-US"/>
        </a:p>
      </dgm:t>
    </dgm:pt>
    <dgm:pt modelId="{492D9CE6-457A-41D8-BB3E-70E6273F1316}" type="sibTrans" cxnId="{2DC32728-5ECC-4C5E-9577-3FCB7A1C5D89}">
      <dgm:prSet/>
      <dgm:spPr/>
      <dgm:t>
        <a:bodyPr/>
        <a:lstStyle/>
        <a:p>
          <a:endParaRPr lang="en-US"/>
        </a:p>
      </dgm:t>
    </dgm:pt>
    <dgm:pt modelId="{5B476D2D-E174-41F6-A346-D6B25BBC14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Qualifications </a:t>
          </a:r>
        </a:p>
      </dgm:t>
    </dgm:pt>
    <dgm:pt modelId="{7AF27C8F-10F9-4482-AFBA-5825C05A55AB}" type="parTrans" cxnId="{C687CC34-788B-4E94-A9CA-6A2A3D867784}">
      <dgm:prSet/>
      <dgm:spPr/>
      <dgm:t>
        <a:bodyPr/>
        <a:lstStyle/>
        <a:p>
          <a:endParaRPr lang="en-US"/>
        </a:p>
      </dgm:t>
    </dgm:pt>
    <dgm:pt modelId="{A077E18B-83FC-4FB2-A01D-5CB6E59F76C7}" type="sibTrans" cxnId="{C687CC34-788B-4E94-A9CA-6A2A3D867784}">
      <dgm:prSet/>
      <dgm:spPr/>
      <dgm:t>
        <a:bodyPr/>
        <a:lstStyle/>
        <a:p>
          <a:endParaRPr lang="en-US"/>
        </a:p>
      </dgm:t>
    </dgm:pt>
    <dgm:pt modelId="{5911D012-8EB3-4912-BB4A-DD57811339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Responsibilities</a:t>
          </a:r>
        </a:p>
      </dgm:t>
    </dgm:pt>
    <dgm:pt modelId="{06D1C019-4697-4F18-BF22-1C020E108090}" type="parTrans" cxnId="{2C17F97D-9B00-4854-82B3-DC23050CF428}">
      <dgm:prSet/>
      <dgm:spPr/>
      <dgm:t>
        <a:bodyPr/>
        <a:lstStyle/>
        <a:p>
          <a:endParaRPr lang="en-US"/>
        </a:p>
      </dgm:t>
    </dgm:pt>
    <dgm:pt modelId="{C32B80FA-D4A4-4EE4-B7FD-3D8571AE33B4}" type="sibTrans" cxnId="{2C17F97D-9B00-4854-82B3-DC23050CF428}">
      <dgm:prSet/>
      <dgm:spPr/>
      <dgm:t>
        <a:bodyPr/>
        <a:lstStyle/>
        <a:p>
          <a:endParaRPr lang="en-US"/>
        </a:p>
      </dgm:t>
    </dgm:pt>
    <dgm:pt modelId="{9DAAAE2F-0921-4FEC-806C-FD258E21B7F5}" type="pres">
      <dgm:prSet presAssocID="{2B36B3E7-164F-42CC-A2D8-A4BCC75A411E}" presName="root" presStyleCnt="0">
        <dgm:presLayoutVars>
          <dgm:dir/>
          <dgm:resizeHandles val="exact"/>
        </dgm:presLayoutVars>
      </dgm:prSet>
      <dgm:spPr/>
    </dgm:pt>
    <dgm:pt modelId="{80095F2B-A432-47CE-809F-2BCFEBE91327}" type="pres">
      <dgm:prSet presAssocID="{10E4468F-E5A5-49C6-A2B7-B54A6A488398}" presName="compNode" presStyleCnt="0"/>
      <dgm:spPr/>
    </dgm:pt>
    <dgm:pt modelId="{AFF7A24E-7C89-4B2E-A468-88810316B054}" type="pres">
      <dgm:prSet presAssocID="{10E4468F-E5A5-49C6-A2B7-B54A6A488398}" presName="bgRect" presStyleLbl="bgShp" presStyleIdx="0" presStyleCnt="3"/>
      <dgm:spPr/>
    </dgm:pt>
    <dgm:pt modelId="{269BD86D-93A2-41A8-9115-D27B7E5571E8}" type="pres">
      <dgm:prSet presAssocID="{10E4468F-E5A5-49C6-A2B7-B54A6A48839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BD2A1C0C-E312-48E2-8BE6-8A59A048682E}" type="pres">
      <dgm:prSet presAssocID="{10E4468F-E5A5-49C6-A2B7-B54A6A488398}" presName="spaceRect" presStyleCnt="0"/>
      <dgm:spPr/>
    </dgm:pt>
    <dgm:pt modelId="{F56C46A8-44AE-463F-B03E-EF947A5CDAEC}" type="pres">
      <dgm:prSet presAssocID="{10E4468F-E5A5-49C6-A2B7-B54A6A488398}" presName="parTx" presStyleLbl="revTx" presStyleIdx="0" presStyleCnt="3">
        <dgm:presLayoutVars>
          <dgm:chMax val="0"/>
          <dgm:chPref val="0"/>
        </dgm:presLayoutVars>
      </dgm:prSet>
      <dgm:spPr/>
    </dgm:pt>
    <dgm:pt modelId="{57199E01-B8E3-4CD3-A57F-5F995DD5BF16}" type="pres">
      <dgm:prSet presAssocID="{492D9CE6-457A-41D8-BB3E-70E6273F1316}" presName="sibTrans" presStyleCnt="0"/>
      <dgm:spPr/>
    </dgm:pt>
    <dgm:pt modelId="{E4E96CB0-4518-43D9-A3A5-82DD85D837E4}" type="pres">
      <dgm:prSet presAssocID="{5B476D2D-E174-41F6-A346-D6B25BBC1451}" presName="compNode" presStyleCnt="0"/>
      <dgm:spPr/>
    </dgm:pt>
    <dgm:pt modelId="{CED081A1-D0FA-48F6-9E5E-0A1F7F84D1A1}" type="pres">
      <dgm:prSet presAssocID="{5B476D2D-E174-41F6-A346-D6B25BBC1451}" presName="bgRect" presStyleLbl="bgShp" presStyleIdx="1" presStyleCnt="3"/>
      <dgm:spPr/>
    </dgm:pt>
    <dgm:pt modelId="{0A0F726E-B904-42E0-AA06-3597607B6D4F}" type="pres">
      <dgm:prSet presAssocID="{5B476D2D-E174-41F6-A346-D6B25BBC14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C2EE66E-BAAC-47EB-82D5-1819E458F9A4}" type="pres">
      <dgm:prSet presAssocID="{5B476D2D-E174-41F6-A346-D6B25BBC1451}" presName="spaceRect" presStyleCnt="0"/>
      <dgm:spPr/>
    </dgm:pt>
    <dgm:pt modelId="{CA4D2234-BAE9-4265-A5CF-5C9B20B654EC}" type="pres">
      <dgm:prSet presAssocID="{5B476D2D-E174-41F6-A346-D6B25BBC1451}" presName="parTx" presStyleLbl="revTx" presStyleIdx="1" presStyleCnt="3">
        <dgm:presLayoutVars>
          <dgm:chMax val="0"/>
          <dgm:chPref val="0"/>
        </dgm:presLayoutVars>
      </dgm:prSet>
      <dgm:spPr/>
    </dgm:pt>
    <dgm:pt modelId="{3492C869-D16D-477D-8FE5-482FABAA00B2}" type="pres">
      <dgm:prSet presAssocID="{A077E18B-83FC-4FB2-A01D-5CB6E59F76C7}" presName="sibTrans" presStyleCnt="0"/>
      <dgm:spPr/>
    </dgm:pt>
    <dgm:pt modelId="{008F975F-7100-4B33-9398-5A0712A15112}" type="pres">
      <dgm:prSet presAssocID="{5911D012-8EB3-4912-BB4A-DD5781133952}" presName="compNode" presStyleCnt="0"/>
      <dgm:spPr/>
    </dgm:pt>
    <dgm:pt modelId="{9AABA46C-6C11-4ED2-B204-3246D41174FB}" type="pres">
      <dgm:prSet presAssocID="{5911D012-8EB3-4912-BB4A-DD5781133952}" presName="bgRect" presStyleLbl="bgShp" presStyleIdx="2" presStyleCnt="3"/>
      <dgm:spPr/>
    </dgm:pt>
    <dgm:pt modelId="{5D24BE24-52B7-4DD4-91D5-F7846F9D7A55}" type="pres">
      <dgm:prSet presAssocID="{5911D012-8EB3-4912-BB4A-DD578113395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EBFBFC0-DC52-42E8-8D02-D7FD71CFD496}" type="pres">
      <dgm:prSet presAssocID="{5911D012-8EB3-4912-BB4A-DD5781133952}" presName="spaceRect" presStyleCnt="0"/>
      <dgm:spPr/>
    </dgm:pt>
    <dgm:pt modelId="{9D71DBFD-F9C4-42E0-9DE8-C02802B25F91}" type="pres">
      <dgm:prSet presAssocID="{5911D012-8EB3-4912-BB4A-DD578113395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2CB4202-65B7-4C81-AD4D-E20B469702C0}" type="presOf" srcId="{5911D012-8EB3-4912-BB4A-DD5781133952}" destId="{9D71DBFD-F9C4-42E0-9DE8-C02802B25F91}" srcOrd="0" destOrd="0" presId="urn:microsoft.com/office/officeart/2018/2/layout/IconVerticalSolidList"/>
    <dgm:cxn modelId="{A0C7CC1C-2118-4CD3-BBA6-8FB563EF6A51}" type="presOf" srcId="{2B36B3E7-164F-42CC-A2D8-A4BCC75A411E}" destId="{9DAAAE2F-0921-4FEC-806C-FD258E21B7F5}" srcOrd="0" destOrd="0" presId="urn:microsoft.com/office/officeart/2018/2/layout/IconVerticalSolidList"/>
    <dgm:cxn modelId="{2DC32728-5ECC-4C5E-9577-3FCB7A1C5D89}" srcId="{2B36B3E7-164F-42CC-A2D8-A4BCC75A411E}" destId="{10E4468F-E5A5-49C6-A2B7-B54A6A488398}" srcOrd="0" destOrd="0" parTransId="{7E837CEB-A468-4086-A3A6-3D987B182EB6}" sibTransId="{492D9CE6-457A-41D8-BB3E-70E6273F1316}"/>
    <dgm:cxn modelId="{C687CC34-788B-4E94-A9CA-6A2A3D867784}" srcId="{2B36B3E7-164F-42CC-A2D8-A4BCC75A411E}" destId="{5B476D2D-E174-41F6-A346-D6B25BBC1451}" srcOrd="1" destOrd="0" parTransId="{7AF27C8F-10F9-4482-AFBA-5825C05A55AB}" sibTransId="{A077E18B-83FC-4FB2-A01D-5CB6E59F76C7}"/>
    <dgm:cxn modelId="{2C17F97D-9B00-4854-82B3-DC23050CF428}" srcId="{2B36B3E7-164F-42CC-A2D8-A4BCC75A411E}" destId="{5911D012-8EB3-4912-BB4A-DD5781133952}" srcOrd="2" destOrd="0" parTransId="{06D1C019-4697-4F18-BF22-1C020E108090}" sibTransId="{C32B80FA-D4A4-4EE4-B7FD-3D8571AE33B4}"/>
    <dgm:cxn modelId="{2F604386-513F-4714-9054-E096F11E0FD0}" type="presOf" srcId="{5B476D2D-E174-41F6-A346-D6B25BBC1451}" destId="{CA4D2234-BAE9-4265-A5CF-5C9B20B654EC}" srcOrd="0" destOrd="0" presId="urn:microsoft.com/office/officeart/2018/2/layout/IconVerticalSolidList"/>
    <dgm:cxn modelId="{58E04FAA-8BFC-45AD-913C-C9DC7E863C6D}" type="presOf" srcId="{10E4468F-E5A5-49C6-A2B7-B54A6A488398}" destId="{F56C46A8-44AE-463F-B03E-EF947A5CDAEC}" srcOrd="0" destOrd="0" presId="urn:microsoft.com/office/officeart/2018/2/layout/IconVerticalSolidList"/>
    <dgm:cxn modelId="{5E1627F5-872A-42B4-971D-A9BF7EBABD7C}" type="presParOf" srcId="{9DAAAE2F-0921-4FEC-806C-FD258E21B7F5}" destId="{80095F2B-A432-47CE-809F-2BCFEBE91327}" srcOrd="0" destOrd="0" presId="urn:microsoft.com/office/officeart/2018/2/layout/IconVerticalSolidList"/>
    <dgm:cxn modelId="{D0C90D95-495C-450E-93DA-8D5E75ED24E5}" type="presParOf" srcId="{80095F2B-A432-47CE-809F-2BCFEBE91327}" destId="{AFF7A24E-7C89-4B2E-A468-88810316B054}" srcOrd="0" destOrd="0" presId="urn:microsoft.com/office/officeart/2018/2/layout/IconVerticalSolidList"/>
    <dgm:cxn modelId="{63EDDB17-B7CD-4EB2-9B7D-6D9CFD0EEC89}" type="presParOf" srcId="{80095F2B-A432-47CE-809F-2BCFEBE91327}" destId="{269BD86D-93A2-41A8-9115-D27B7E5571E8}" srcOrd="1" destOrd="0" presId="urn:microsoft.com/office/officeart/2018/2/layout/IconVerticalSolidList"/>
    <dgm:cxn modelId="{6F766D2C-AE9E-41AC-A718-E8C4BD2E5538}" type="presParOf" srcId="{80095F2B-A432-47CE-809F-2BCFEBE91327}" destId="{BD2A1C0C-E312-48E2-8BE6-8A59A048682E}" srcOrd="2" destOrd="0" presId="urn:microsoft.com/office/officeart/2018/2/layout/IconVerticalSolidList"/>
    <dgm:cxn modelId="{9C7FDBE0-369A-48A2-AAB8-DFC37F744E09}" type="presParOf" srcId="{80095F2B-A432-47CE-809F-2BCFEBE91327}" destId="{F56C46A8-44AE-463F-B03E-EF947A5CDAEC}" srcOrd="3" destOrd="0" presId="urn:microsoft.com/office/officeart/2018/2/layout/IconVerticalSolidList"/>
    <dgm:cxn modelId="{2FC180A8-B24E-48E6-BCB7-13487856DBB4}" type="presParOf" srcId="{9DAAAE2F-0921-4FEC-806C-FD258E21B7F5}" destId="{57199E01-B8E3-4CD3-A57F-5F995DD5BF16}" srcOrd="1" destOrd="0" presId="urn:microsoft.com/office/officeart/2018/2/layout/IconVerticalSolidList"/>
    <dgm:cxn modelId="{872A92FE-9DB3-483C-9425-C603AD5C5177}" type="presParOf" srcId="{9DAAAE2F-0921-4FEC-806C-FD258E21B7F5}" destId="{E4E96CB0-4518-43D9-A3A5-82DD85D837E4}" srcOrd="2" destOrd="0" presId="urn:microsoft.com/office/officeart/2018/2/layout/IconVerticalSolidList"/>
    <dgm:cxn modelId="{0ACC79E8-3DAE-4802-88AB-6FB0601BF3A0}" type="presParOf" srcId="{E4E96CB0-4518-43D9-A3A5-82DD85D837E4}" destId="{CED081A1-D0FA-48F6-9E5E-0A1F7F84D1A1}" srcOrd="0" destOrd="0" presId="urn:microsoft.com/office/officeart/2018/2/layout/IconVerticalSolidList"/>
    <dgm:cxn modelId="{ACC3C763-74E3-4C9C-8095-455F56F99D5C}" type="presParOf" srcId="{E4E96CB0-4518-43D9-A3A5-82DD85D837E4}" destId="{0A0F726E-B904-42E0-AA06-3597607B6D4F}" srcOrd="1" destOrd="0" presId="urn:microsoft.com/office/officeart/2018/2/layout/IconVerticalSolidList"/>
    <dgm:cxn modelId="{67F3772F-D842-4FFF-9E6A-E6B4CFD0712F}" type="presParOf" srcId="{E4E96CB0-4518-43D9-A3A5-82DD85D837E4}" destId="{6C2EE66E-BAAC-47EB-82D5-1819E458F9A4}" srcOrd="2" destOrd="0" presId="urn:microsoft.com/office/officeart/2018/2/layout/IconVerticalSolidList"/>
    <dgm:cxn modelId="{9B59C380-0892-4B05-B110-2CF0FCEE920B}" type="presParOf" srcId="{E4E96CB0-4518-43D9-A3A5-82DD85D837E4}" destId="{CA4D2234-BAE9-4265-A5CF-5C9B20B654EC}" srcOrd="3" destOrd="0" presId="urn:microsoft.com/office/officeart/2018/2/layout/IconVerticalSolidList"/>
    <dgm:cxn modelId="{E2D50342-F77E-411B-927C-19F4537456C7}" type="presParOf" srcId="{9DAAAE2F-0921-4FEC-806C-FD258E21B7F5}" destId="{3492C869-D16D-477D-8FE5-482FABAA00B2}" srcOrd="3" destOrd="0" presId="urn:microsoft.com/office/officeart/2018/2/layout/IconVerticalSolidList"/>
    <dgm:cxn modelId="{AE74D5D0-2DFB-49E2-9904-377DD82852A4}" type="presParOf" srcId="{9DAAAE2F-0921-4FEC-806C-FD258E21B7F5}" destId="{008F975F-7100-4B33-9398-5A0712A15112}" srcOrd="4" destOrd="0" presId="urn:microsoft.com/office/officeart/2018/2/layout/IconVerticalSolidList"/>
    <dgm:cxn modelId="{BD224CA2-596B-44D1-8314-C74E80D6165E}" type="presParOf" srcId="{008F975F-7100-4B33-9398-5A0712A15112}" destId="{9AABA46C-6C11-4ED2-B204-3246D41174FB}" srcOrd="0" destOrd="0" presId="urn:microsoft.com/office/officeart/2018/2/layout/IconVerticalSolidList"/>
    <dgm:cxn modelId="{C78974C7-163D-4948-8DF9-DDC4A6AA06CB}" type="presParOf" srcId="{008F975F-7100-4B33-9398-5A0712A15112}" destId="{5D24BE24-52B7-4DD4-91D5-F7846F9D7A55}" srcOrd="1" destOrd="0" presId="urn:microsoft.com/office/officeart/2018/2/layout/IconVerticalSolidList"/>
    <dgm:cxn modelId="{1961DEE1-FC79-41B9-9AAE-D01C2E21419F}" type="presParOf" srcId="{008F975F-7100-4B33-9398-5A0712A15112}" destId="{8EBFBFC0-DC52-42E8-8D02-D7FD71CFD496}" srcOrd="2" destOrd="0" presId="urn:microsoft.com/office/officeart/2018/2/layout/IconVerticalSolidList"/>
    <dgm:cxn modelId="{3BA2D9EA-5DD5-4BF4-8DBD-5F3A5D60C66A}" type="presParOf" srcId="{008F975F-7100-4B33-9398-5A0712A15112}" destId="{9D71DBFD-F9C4-42E0-9DE8-C02802B25F91}" srcOrd="3" destOrd="0" presId="urn:microsoft.com/office/officeart/2018/2/layout/IconVerticalSolidList"/>
  </dgm:cxnLst>
  <dgm:bg>
    <a:solidFill>
      <a:srgbClr val="99CC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D0FC5B-EDA5-450C-BC1F-2BE17C17D33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78C4E5-3668-4D08-A756-EAD82B1D6C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Equipment Competency </a:t>
          </a:r>
        </a:p>
      </dgm:t>
    </dgm:pt>
    <dgm:pt modelId="{8FB2DB8B-6B66-46C2-A372-7F7A02D502DD}" type="parTrans" cxnId="{7DAE228D-AFEF-4112-8781-266220B563E7}">
      <dgm:prSet/>
      <dgm:spPr/>
      <dgm:t>
        <a:bodyPr/>
        <a:lstStyle/>
        <a:p>
          <a:endParaRPr lang="en-US"/>
        </a:p>
      </dgm:t>
    </dgm:pt>
    <dgm:pt modelId="{51368225-3816-42AB-8F50-9EB5F6EDD79C}" type="sibTrans" cxnId="{7DAE228D-AFEF-4112-8781-266220B563E7}">
      <dgm:prSet/>
      <dgm:spPr/>
      <dgm:t>
        <a:bodyPr/>
        <a:lstStyle/>
        <a:p>
          <a:endParaRPr lang="en-US"/>
        </a:p>
      </dgm:t>
    </dgm:pt>
    <dgm:pt modelId="{3BFDCB89-54DB-49C1-A108-B4551D4624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Physical Assessment </a:t>
          </a:r>
        </a:p>
      </dgm:t>
    </dgm:pt>
    <dgm:pt modelId="{D15D8A3A-15EE-41CA-A3D9-C8B719264B06}" type="parTrans" cxnId="{A28F5471-8666-4063-AD94-A6F41E027B97}">
      <dgm:prSet/>
      <dgm:spPr/>
      <dgm:t>
        <a:bodyPr/>
        <a:lstStyle/>
        <a:p>
          <a:endParaRPr lang="en-US"/>
        </a:p>
      </dgm:t>
    </dgm:pt>
    <dgm:pt modelId="{8B2B7EC0-C87E-4F20-A46D-CF5F08002805}" type="sibTrans" cxnId="{A28F5471-8666-4063-AD94-A6F41E027B97}">
      <dgm:prSet/>
      <dgm:spPr/>
      <dgm:t>
        <a:bodyPr/>
        <a:lstStyle/>
        <a:p>
          <a:endParaRPr lang="en-US"/>
        </a:p>
      </dgm:t>
    </dgm:pt>
    <dgm:pt modelId="{EF93DD79-7A79-4FB5-82FC-B428EDB366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Orientation &amp; Knowledge </a:t>
          </a:r>
        </a:p>
      </dgm:t>
    </dgm:pt>
    <dgm:pt modelId="{1EEC3625-4AAF-416D-81AC-D96C1EAD4900}" type="parTrans" cxnId="{2237C737-12D5-4E7F-AEC2-EC92F67797C3}">
      <dgm:prSet/>
      <dgm:spPr/>
      <dgm:t>
        <a:bodyPr/>
        <a:lstStyle/>
        <a:p>
          <a:endParaRPr lang="en-US"/>
        </a:p>
      </dgm:t>
    </dgm:pt>
    <dgm:pt modelId="{D0FD4FDF-EBAA-410A-A2FE-A7D37DEA52AD}" type="sibTrans" cxnId="{2237C737-12D5-4E7F-AEC2-EC92F67797C3}">
      <dgm:prSet/>
      <dgm:spPr/>
      <dgm:t>
        <a:bodyPr/>
        <a:lstStyle/>
        <a:p>
          <a:endParaRPr lang="en-US"/>
        </a:p>
      </dgm:t>
    </dgm:pt>
    <dgm:pt modelId="{56737AC9-CE87-4A39-8067-3099FC687B62}" type="pres">
      <dgm:prSet presAssocID="{81D0FC5B-EDA5-450C-BC1F-2BE17C17D33B}" presName="root" presStyleCnt="0">
        <dgm:presLayoutVars>
          <dgm:dir/>
          <dgm:resizeHandles val="exact"/>
        </dgm:presLayoutVars>
      </dgm:prSet>
      <dgm:spPr/>
    </dgm:pt>
    <dgm:pt modelId="{5ABF15C1-C4FA-486A-B6EE-C338DDE77139}" type="pres">
      <dgm:prSet presAssocID="{B578C4E5-3668-4D08-A756-EAD82B1D6C6C}" presName="compNode" presStyleCnt="0"/>
      <dgm:spPr/>
    </dgm:pt>
    <dgm:pt modelId="{C30D2963-FB09-423D-B1B8-AB266DABBAF9}" type="pres">
      <dgm:prSet presAssocID="{B578C4E5-3668-4D08-A756-EAD82B1D6C6C}" presName="bgRect" presStyleLbl="bgShp" presStyleIdx="0" presStyleCnt="3"/>
      <dgm:spPr/>
    </dgm:pt>
    <dgm:pt modelId="{CA2F2412-4A7D-4AFB-9B39-013796E398E0}" type="pres">
      <dgm:prSet presAssocID="{B578C4E5-3668-4D08-A756-EAD82B1D6C6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74C8000-495E-4398-9058-B2DC7EDBA341}" type="pres">
      <dgm:prSet presAssocID="{B578C4E5-3668-4D08-A756-EAD82B1D6C6C}" presName="spaceRect" presStyleCnt="0"/>
      <dgm:spPr/>
    </dgm:pt>
    <dgm:pt modelId="{ADB42116-2467-4442-A9BC-9938FA03E82E}" type="pres">
      <dgm:prSet presAssocID="{B578C4E5-3668-4D08-A756-EAD82B1D6C6C}" presName="parTx" presStyleLbl="revTx" presStyleIdx="0" presStyleCnt="3">
        <dgm:presLayoutVars>
          <dgm:chMax val="0"/>
          <dgm:chPref val="0"/>
        </dgm:presLayoutVars>
      </dgm:prSet>
      <dgm:spPr/>
    </dgm:pt>
    <dgm:pt modelId="{E5BD509E-DA8F-40C3-8CA1-627ECCE4B04E}" type="pres">
      <dgm:prSet presAssocID="{51368225-3816-42AB-8F50-9EB5F6EDD79C}" presName="sibTrans" presStyleCnt="0"/>
      <dgm:spPr/>
    </dgm:pt>
    <dgm:pt modelId="{5FBBFE6C-0AD7-42A4-ACA3-E4E67A289EC4}" type="pres">
      <dgm:prSet presAssocID="{3BFDCB89-54DB-49C1-A108-B4551D4624A5}" presName="compNode" presStyleCnt="0"/>
      <dgm:spPr/>
    </dgm:pt>
    <dgm:pt modelId="{BDDC4FB2-161D-495E-A09B-88919EE12049}" type="pres">
      <dgm:prSet presAssocID="{3BFDCB89-54DB-49C1-A108-B4551D4624A5}" presName="bgRect" presStyleLbl="bgShp" presStyleIdx="1" presStyleCnt="3"/>
      <dgm:spPr/>
    </dgm:pt>
    <dgm:pt modelId="{2FE7A1E8-AFB1-4136-ADBA-B35C9768091A}" type="pres">
      <dgm:prSet presAssocID="{3BFDCB89-54DB-49C1-A108-B4551D4624A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3D34A574-42A5-4172-A51D-33D1DD363CEA}" type="pres">
      <dgm:prSet presAssocID="{3BFDCB89-54DB-49C1-A108-B4551D4624A5}" presName="spaceRect" presStyleCnt="0"/>
      <dgm:spPr/>
    </dgm:pt>
    <dgm:pt modelId="{EDA617BA-BF2B-498C-90B8-ECB776AB9F13}" type="pres">
      <dgm:prSet presAssocID="{3BFDCB89-54DB-49C1-A108-B4551D4624A5}" presName="parTx" presStyleLbl="revTx" presStyleIdx="1" presStyleCnt="3">
        <dgm:presLayoutVars>
          <dgm:chMax val="0"/>
          <dgm:chPref val="0"/>
        </dgm:presLayoutVars>
      </dgm:prSet>
      <dgm:spPr/>
    </dgm:pt>
    <dgm:pt modelId="{9EF63D62-A56B-4162-A8AA-704535345E95}" type="pres">
      <dgm:prSet presAssocID="{8B2B7EC0-C87E-4F20-A46D-CF5F08002805}" presName="sibTrans" presStyleCnt="0"/>
      <dgm:spPr/>
    </dgm:pt>
    <dgm:pt modelId="{94144298-EE3B-4E8B-A94C-E618A9B38663}" type="pres">
      <dgm:prSet presAssocID="{EF93DD79-7A79-4FB5-82FC-B428EDB36628}" presName="compNode" presStyleCnt="0"/>
      <dgm:spPr/>
    </dgm:pt>
    <dgm:pt modelId="{7FF1D312-51D2-4509-839A-D680BB101222}" type="pres">
      <dgm:prSet presAssocID="{EF93DD79-7A79-4FB5-82FC-B428EDB36628}" presName="bgRect" presStyleLbl="bgShp" presStyleIdx="2" presStyleCnt="3"/>
      <dgm:spPr/>
    </dgm:pt>
    <dgm:pt modelId="{FE85B007-56E0-4718-94E8-AF2CC2ADDFE1}" type="pres">
      <dgm:prSet presAssocID="{EF93DD79-7A79-4FB5-82FC-B428EDB3662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et"/>
        </a:ext>
      </dgm:extLst>
    </dgm:pt>
    <dgm:pt modelId="{1B5FD3DB-49A3-4E52-B4F3-55E1493B9A69}" type="pres">
      <dgm:prSet presAssocID="{EF93DD79-7A79-4FB5-82FC-B428EDB36628}" presName="spaceRect" presStyleCnt="0"/>
      <dgm:spPr/>
    </dgm:pt>
    <dgm:pt modelId="{3678297D-28A1-4049-B23A-20FA536A1E05}" type="pres">
      <dgm:prSet presAssocID="{EF93DD79-7A79-4FB5-82FC-B428EDB3662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237C737-12D5-4E7F-AEC2-EC92F67797C3}" srcId="{81D0FC5B-EDA5-450C-BC1F-2BE17C17D33B}" destId="{EF93DD79-7A79-4FB5-82FC-B428EDB36628}" srcOrd="2" destOrd="0" parTransId="{1EEC3625-4AAF-416D-81AC-D96C1EAD4900}" sibTransId="{D0FD4FDF-EBAA-410A-A2FE-A7D37DEA52AD}"/>
    <dgm:cxn modelId="{A28F5471-8666-4063-AD94-A6F41E027B97}" srcId="{81D0FC5B-EDA5-450C-BC1F-2BE17C17D33B}" destId="{3BFDCB89-54DB-49C1-A108-B4551D4624A5}" srcOrd="1" destOrd="0" parTransId="{D15D8A3A-15EE-41CA-A3D9-C8B719264B06}" sibTransId="{8B2B7EC0-C87E-4F20-A46D-CF5F08002805}"/>
    <dgm:cxn modelId="{F761557F-7064-40FE-84FE-B52893C47AF9}" type="presOf" srcId="{3BFDCB89-54DB-49C1-A108-B4551D4624A5}" destId="{EDA617BA-BF2B-498C-90B8-ECB776AB9F13}" srcOrd="0" destOrd="0" presId="urn:microsoft.com/office/officeart/2018/2/layout/IconVerticalSolidList"/>
    <dgm:cxn modelId="{7DAE228D-AFEF-4112-8781-266220B563E7}" srcId="{81D0FC5B-EDA5-450C-BC1F-2BE17C17D33B}" destId="{B578C4E5-3668-4D08-A756-EAD82B1D6C6C}" srcOrd="0" destOrd="0" parTransId="{8FB2DB8B-6B66-46C2-A372-7F7A02D502DD}" sibTransId="{51368225-3816-42AB-8F50-9EB5F6EDD79C}"/>
    <dgm:cxn modelId="{50402EBC-214F-48E0-9425-E0BFB09578C7}" type="presOf" srcId="{81D0FC5B-EDA5-450C-BC1F-2BE17C17D33B}" destId="{56737AC9-CE87-4A39-8067-3099FC687B62}" srcOrd="0" destOrd="0" presId="urn:microsoft.com/office/officeart/2018/2/layout/IconVerticalSolidList"/>
    <dgm:cxn modelId="{049D20C7-5E67-491A-A1EA-D04F4102ADAB}" type="presOf" srcId="{B578C4E5-3668-4D08-A756-EAD82B1D6C6C}" destId="{ADB42116-2467-4442-A9BC-9938FA03E82E}" srcOrd="0" destOrd="0" presId="urn:microsoft.com/office/officeart/2018/2/layout/IconVerticalSolidList"/>
    <dgm:cxn modelId="{2C1FE9C8-CB9A-466A-A7B3-244D8BA5C7A0}" type="presOf" srcId="{EF93DD79-7A79-4FB5-82FC-B428EDB36628}" destId="{3678297D-28A1-4049-B23A-20FA536A1E05}" srcOrd="0" destOrd="0" presId="urn:microsoft.com/office/officeart/2018/2/layout/IconVerticalSolidList"/>
    <dgm:cxn modelId="{60D157BD-F142-47E0-BD4C-A36147D9804B}" type="presParOf" srcId="{56737AC9-CE87-4A39-8067-3099FC687B62}" destId="{5ABF15C1-C4FA-486A-B6EE-C338DDE77139}" srcOrd="0" destOrd="0" presId="urn:microsoft.com/office/officeart/2018/2/layout/IconVerticalSolidList"/>
    <dgm:cxn modelId="{1590EAD8-B9B6-4C28-996F-35067FF0165B}" type="presParOf" srcId="{5ABF15C1-C4FA-486A-B6EE-C338DDE77139}" destId="{C30D2963-FB09-423D-B1B8-AB266DABBAF9}" srcOrd="0" destOrd="0" presId="urn:microsoft.com/office/officeart/2018/2/layout/IconVerticalSolidList"/>
    <dgm:cxn modelId="{28D8D148-2A1D-4157-8424-5056F6FA8996}" type="presParOf" srcId="{5ABF15C1-C4FA-486A-B6EE-C338DDE77139}" destId="{CA2F2412-4A7D-4AFB-9B39-013796E398E0}" srcOrd="1" destOrd="0" presId="urn:microsoft.com/office/officeart/2018/2/layout/IconVerticalSolidList"/>
    <dgm:cxn modelId="{C0B8C334-9A63-4EFE-B847-99DF89796F8E}" type="presParOf" srcId="{5ABF15C1-C4FA-486A-B6EE-C338DDE77139}" destId="{474C8000-495E-4398-9058-B2DC7EDBA341}" srcOrd="2" destOrd="0" presId="urn:microsoft.com/office/officeart/2018/2/layout/IconVerticalSolidList"/>
    <dgm:cxn modelId="{26E2CB51-A084-4EA9-B5C1-E3B470FD51E9}" type="presParOf" srcId="{5ABF15C1-C4FA-486A-B6EE-C338DDE77139}" destId="{ADB42116-2467-4442-A9BC-9938FA03E82E}" srcOrd="3" destOrd="0" presId="urn:microsoft.com/office/officeart/2018/2/layout/IconVerticalSolidList"/>
    <dgm:cxn modelId="{5F5D6D5F-3A3C-4B1B-B9A0-F70BD01C8C99}" type="presParOf" srcId="{56737AC9-CE87-4A39-8067-3099FC687B62}" destId="{E5BD509E-DA8F-40C3-8CA1-627ECCE4B04E}" srcOrd="1" destOrd="0" presId="urn:microsoft.com/office/officeart/2018/2/layout/IconVerticalSolidList"/>
    <dgm:cxn modelId="{ECB813F1-1D1D-45CD-AD2D-B1217FD002CB}" type="presParOf" srcId="{56737AC9-CE87-4A39-8067-3099FC687B62}" destId="{5FBBFE6C-0AD7-42A4-ACA3-E4E67A289EC4}" srcOrd="2" destOrd="0" presId="urn:microsoft.com/office/officeart/2018/2/layout/IconVerticalSolidList"/>
    <dgm:cxn modelId="{A2B1D568-480C-4E52-AD3D-ED94C3DFB868}" type="presParOf" srcId="{5FBBFE6C-0AD7-42A4-ACA3-E4E67A289EC4}" destId="{BDDC4FB2-161D-495E-A09B-88919EE12049}" srcOrd="0" destOrd="0" presId="urn:microsoft.com/office/officeart/2018/2/layout/IconVerticalSolidList"/>
    <dgm:cxn modelId="{494BFDBB-28A0-4A5F-A980-418782AB8AD1}" type="presParOf" srcId="{5FBBFE6C-0AD7-42A4-ACA3-E4E67A289EC4}" destId="{2FE7A1E8-AFB1-4136-ADBA-B35C9768091A}" srcOrd="1" destOrd="0" presId="urn:microsoft.com/office/officeart/2018/2/layout/IconVerticalSolidList"/>
    <dgm:cxn modelId="{8E4FB5E0-C278-4D15-8E87-CB86DEAB16BC}" type="presParOf" srcId="{5FBBFE6C-0AD7-42A4-ACA3-E4E67A289EC4}" destId="{3D34A574-42A5-4172-A51D-33D1DD363CEA}" srcOrd="2" destOrd="0" presId="urn:microsoft.com/office/officeart/2018/2/layout/IconVerticalSolidList"/>
    <dgm:cxn modelId="{9F63A4A9-41DC-42E7-B941-72CFCDED965C}" type="presParOf" srcId="{5FBBFE6C-0AD7-42A4-ACA3-E4E67A289EC4}" destId="{EDA617BA-BF2B-498C-90B8-ECB776AB9F13}" srcOrd="3" destOrd="0" presId="urn:microsoft.com/office/officeart/2018/2/layout/IconVerticalSolidList"/>
    <dgm:cxn modelId="{BD378DE7-6D3F-4C5D-970D-452C78CE1647}" type="presParOf" srcId="{56737AC9-CE87-4A39-8067-3099FC687B62}" destId="{9EF63D62-A56B-4162-A8AA-704535345E95}" srcOrd="3" destOrd="0" presId="urn:microsoft.com/office/officeart/2018/2/layout/IconVerticalSolidList"/>
    <dgm:cxn modelId="{09E19FA3-AD5C-4E86-BB2D-9D6C0A51F40F}" type="presParOf" srcId="{56737AC9-CE87-4A39-8067-3099FC687B62}" destId="{94144298-EE3B-4E8B-A94C-E618A9B38663}" srcOrd="4" destOrd="0" presId="urn:microsoft.com/office/officeart/2018/2/layout/IconVerticalSolidList"/>
    <dgm:cxn modelId="{DBF158E9-CD4D-4710-A66F-459C09B79F2E}" type="presParOf" srcId="{94144298-EE3B-4E8B-A94C-E618A9B38663}" destId="{7FF1D312-51D2-4509-839A-D680BB101222}" srcOrd="0" destOrd="0" presId="urn:microsoft.com/office/officeart/2018/2/layout/IconVerticalSolidList"/>
    <dgm:cxn modelId="{395B5533-0D10-4E44-9BD4-90DDC7913620}" type="presParOf" srcId="{94144298-EE3B-4E8B-A94C-E618A9B38663}" destId="{FE85B007-56E0-4718-94E8-AF2CC2ADDFE1}" srcOrd="1" destOrd="0" presId="urn:microsoft.com/office/officeart/2018/2/layout/IconVerticalSolidList"/>
    <dgm:cxn modelId="{5C9D7E4E-6E9C-4F8B-9143-9C87A3B94412}" type="presParOf" srcId="{94144298-EE3B-4E8B-A94C-E618A9B38663}" destId="{1B5FD3DB-49A3-4E52-B4F3-55E1493B9A69}" srcOrd="2" destOrd="0" presId="urn:microsoft.com/office/officeart/2018/2/layout/IconVerticalSolidList"/>
    <dgm:cxn modelId="{45498672-FC20-4844-9E5E-8E4EC9CE9FE1}" type="presParOf" srcId="{94144298-EE3B-4E8B-A94C-E618A9B38663}" destId="{3678297D-28A1-4049-B23A-20FA536A1E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0AC1ED-7ABB-4E21-81BB-E8F080334595}" type="doc">
      <dgm:prSet loTypeId="urn:microsoft.com/office/officeart/2005/8/layout/b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7315171-3B5D-4492-8E8B-515D0879023C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Periodic Preparedness Checks</a:t>
          </a:r>
        </a:p>
      </dgm:t>
    </dgm:pt>
    <dgm:pt modelId="{BAAA010D-C1F5-4116-9764-0F5647A4B5C6}" type="parTrans" cxnId="{5ED3103B-76FB-4A45-A67B-67E820E25F67}">
      <dgm:prSet/>
      <dgm:spPr/>
      <dgm:t>
        <a:bodyPr/>
        <a:lstStyle/>
        <a:p>
          <a:endParaRPr lang="en-US"/>
        </a:p>
      </dgm:t>
    </dgm:pt>
    <dgm:pt modelId="{53900C0B-006B-43B1-994C-42C4C93250AE}" type="sibTrans" cxnId="{5ED3103B-76FB-4A45-A67B-67E820E25F67}">
      <dgm:prSet/>
      <dgm:spPr/>
      <dgm:t>
        <a:bodyPr/>
        <a:lstStyle/>
        <a:p>
          <a:endParaRPr lang="en-US"/>
        </a:p>
      </dgm:t>
    </dgm:pt>
    <dgm:pt modelId="{DA7C8355-2078-4DBD-9FCD-DE1A322514BA}">
      <dgm:prSet custT="1"/>
      <dgm:spPr/>
      <dgm:t>
        <a:bodyPr/>
        <a:lstStyle/>
        <a:p>
          <a:r>
            <a:rPr lang="en-US" sz="2000" dirty="0"/>
            <a:t>Gap Analysis</a:t>
          </a:r>
        </a:p>
      </dgm:t>
    </dgm:pt>
    <dgm:pt modelId="{233F5764-12A0-47B4-AA71-741AB5FB44E9}" type="parTrans" cxnId="{7C58362A-07DE-4CF8-A0C9-6D0BC3328FCF}">
      <dgm:prSet/>
      <dgm:spPr/>
      <dgm:t>
        <a:bodyPr/>
        <a:lstStyle/>
        <a:p>
          <a:endParaRPr lang="en-US"/>
        </a:p>
      </dgm:t>
    </dgm:pt>
    <dgm:pt modelId="{7225D630-52F1-4563-A569-143B243668FA}" type="sibTrans" cxnId="{7C58362A-07DE-4CF8-A0C9-6D0BC3328FCF}">
      <dgm:prSet/>
      <dgm:spPr/>
      <dgm:t>
        <a:bodyPr/>
        <a:lstStyle/>
        <a:p>
          <a:endParaRPr lang="en-US"/>
        </a:p>
      </dgm:t>
    </dgm:pt>
    <dgm:pt modelId="{30DDE6EF-7BCA-485B-89C1-1DB531736535}">
      <dgm:prSet/>
      <dgm:spPr/>
      <dgm:t>
        <a:bodyPr/>
        <a:lstStyle/>
        <a:p>
          <a:r>
            <a:rPr lang="en-US" dirty="0"/>
            <a:t>Benchmark</a:t>
          </a:r>
        </a:p>
      </dgm:t>
    </dgm:pt>
    <dgm:pt modelId="{F23F0E9A-A0F4-4E3F-B9A0-48F506541E8F}" type="parTrans" cxnId="{D8EBA86D-0666-4B33-8481-1E379DAB5CA1}">
      <dgm:prSet/>
      <dgm:spPr/>
      <dgm:t>
        <a:bodyPr/>
        <a:lstStyle/>
        <a:p>
          <a:endParaRPr lang="en-US"/>
        </a:p>
      </dgm:t>
    </dgm:pt>
    <dgm:pt modelId="{CD321E18-4809-4753-9A44-685FD2F32FA1}" type="sibTrans" cxnId="{D8EBA86D-0666-4B33-8481-1E379DAB5CA1}">
      <dgm:prSet/>
      <dgm:spPr/>
      <dgm:t>
        <a:bodyPr/>
        <a:lstStyle/>
        <a:p>
          <a:endParaRPr lang="en-US"/>
        </a:p>
      </dgm:t>
    </dgm:pt>
    <dgm:pt modelId="{40B2E19E-1B06-49D6-B7C1-951739051278}">
      <dgm:prSet/>
      <dgm:spPr/>
      <dgm:t>
        <a:bodyPr/>
        <a:lstStyle/>
        <a:p>
          <a:r>
            <a:rPr lang="en-US" dirty="0"/>
            <a:t>Quality Metrics</a:t>
          </a:r>
        </a:p>
      </dgm:t>
    </dgm:pt>
    <dgm:pt modelId="{F84A7AB4-AEED-4F91-9550-F663E12F6E9C}" type="parTrans" cxnId="{4A32A3E4-BE65-4A31-9DB1-D71124A70240}">
      <dgm:prSet/>
      <dgm:spPr/>
      <dgm:t>
        <a:bodyPr/>
        <a:lstStyle/>
        <a:p>
          <a:endParaRPr lang="en-US"/>
        </a:p>
      </dgm:t>
    </dgm:pt>
    <dgm:pt modelId="{5D56F3C6-F24B-43BD-B858-A439702BB223}" type="sibTrans" cxnId="{4A32A3E4-BE65-4A31-9DB1-D71124A70240}">
      <dgm:prSet/>
      <dgm:spPr/>
      <dgm:t>
        <a:bodyPr/>
        <a:lstStyle/>
        <a:p>
          <a:endParaRPr lang="en-US"/>
        </a:p>
      </dgm:t>
    </dgm:pt>
    <dgm:pt modelId="{39CB993F-8CCD-4289-9254-682E3E20D36C}" type="pres">
      <dgm:prSet presAssocID="{510AC1ED-7ABB-4E21-81BB-E8F080334595}" presName="diagram" presStyleCnt="0">
        <dgm:presLayoutVars>
          <dgm:dir/>
          <dgm:animLvl val="lvl"/>
          <dgm:resizeHandles val="exact"/>
        </dgm:presLayoutVars>
      </dgm:prSet>
      <dgm:spPr/>
    </dgm:pt>
    <dgm:pt modelId="{F4591144-F0C3-4AFE-B2EB-07929FBDB111}" type="pres">
      <dgm:prSet presAssocID="{67315171-3B5D-4492-8E8B-515D0879023C}" presName="compNode" presStyleCnt="0"/>
      <dgm:spPr/>
    </dgm:pt>
    <dgm:pt modelId="{50A145D7-E825-4A31-9655-565E1C84D86F}" type="pres">
      <dgm:prSet presAssocID="{67315171-3B5D-4492-8E8B-515D0879023C}" presName="childRect" presStyleLbl="bgAcc1" presStyleIdx="0" presStyleCnt="4">
        <dgm:presLayoutVars>
          <dgm:bulletEnabled val="1"/>
        </dgm:presLayoutVars>
      </dgm:prSet>
      <dgm:spPr/>
    </dgm:pt>
    <dgm:pt modelId="{E11AEF69-DAAE-4056-BB5A-680A3AE3F779}" type="pres">
      <dgm:prSet presAssocID="{67315171-3B5D-4492-8E8B-515D0879023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1AC48B6-2B64-482C-93DD-9C8B8A44F7F0}" type="pres">
      <dgm:prSet presAssocID="{67315171-3B5D-4492-8E8B-515D0879023C}" presName="parentRect" presStyleLbl="alignNode1" presStyleIdx="0" presStyleCnt="4" custScaleY="165612"/>
      <dgm:spPr/>
    </dgm:pt>
    <dgm:pt modelId="{748D2839-CE84-427B-A3AA-FF82ABECACF1}" type="pres">
      <dgm:prSet presAssocID="{67315171-3B5D-4492-8E8B-515D0879023C}" presName="adorn" presStyleLbl="fgAccFollowNode1" presStyleIdx="0" presStyleCnt="4"/>
      <dgm:spPr/>
    </dgm:pt>
    <dgm:pt modelId="{132F8000-9DA7-435E-98A7-D47C9B8B0A6F}" type="pres">
      <dgm:prSet presAssocID="{53900C0B-006B-43B1-994C-42C4C93250AE}" presName="sibTrans" presStyleLbl="sibTrans2D1" presStyleIdx="0" presStyleCnt="0"/>
      <dgm:spPr/>
    </dgm:pt>
    <dgm:pt modelId="{7D2B07C4-9E49-4C79-9BE9-8AE7D1077EE8}" type="pres">
      <dgm:prSet presAssocID="{DA7C8355-2078-4DBD-9FCD-DE1A322514BA}" presName="compNode" presStyleCnt="0"/>
      <dgm:spPr/>
    </dgm:pt>
    <dgm:pt modelId="{EFE26390-CFBC-4DF3-BF21-10216E7F0C87}" type="pres">
      <dgm:prSet presAssocID="{DA7C8355-2078-4DBD-9FCD-DE1A322514BA}" presName="childRect" presStyleLbl="bgAcc1" presStyleIdx="1" presStyleCnt="4">
        <dgm:presLayoutVars>
          <dgm:bulletEnabled val="1"/>
        </dgm:presLayoutVars>
      </dgm:prSet>
      <dgm:spPr/>
    </dgm:pt>
    <dgm:pt modelId="{BF684649-1871-4660-9B32-3C2F71F8E7E3}" type="pres">
      <dgm:prSet presAssocID="{DA7C8355-2078-4DBD-9FCD-DE1A322514B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3F26A4D-A91E-443B-A7FE-0B898417F166}" type="pres">
      <dgm:prSet presAssocID="{DA7C8355-2078-4DBD-9FCD-DE1A322514BA}" presName="parentRect" presStyleLbl="alignNode1" presStyleIdx="1" presStyleCnt="4" custScaleY="183284"/>
      <dgm:spPr/>
    </dgm:pt>
    <dgm:pt modelId="{D8C08B27-FCCC-4DEF-8D22-3B5DB14D89E1}" type="pres">
      <dgm:prSet presAssocID="{DA7C8355-2078-4DBD-9FCD-DE1A322514BA}" presName="adorn" presStyleLbl="fgAccFollowNode1" presStyleIdx="1" presStyleCnt="4"/>
      <dgm:spPr/>
    </dgm:pt>
    <dgm:pt modelId="{03ADB82B-7CE0-4F09-99C9-C9D65DAA9D49}" type="pres">
      <dgm:prSet presAssocID="{7225D630-52F1-4563-A569-143B243668FA}" presName="sibTrans" presStyleLbl="sibTrans2D1" presStyleIdx="0" presStyleCnt="0"/>
      <dgm:spPr/>
    </dgm:pt>
    <dgm:pt modelId="{D11D9522-9FA8-4198-9AD1-A669AD768068}" type="pres">
      <dgm:prSet presAssocID="{30DDE6EF-7BCA-485B-89C1-1DB531736535}" presName="compNode" presStyleCnt="0"/>
      <dgm:spPr/>
    </dgm:pt>
    <dgm:pt modelId="{157D1203-7C1A-4069-B307-81DEA4D85E01}" type="pres">
      <dgm:prSet presAssocID="{30DDE6EF-7BCA-485B-89C1-1DB531736535}" presName="childRect" presStyleLbl="bgAcc1" presStyleIdx="2" presStyleCnt="4">
        <dgm:presLayoutVars>
          <dgm:bulletEnabled val="1"/>
        </dgm:presLayoutVars>
      </dgm:prSet>
      <dgm:spPr/>
    </dgm:pt>
    <dgm:pt modelId="{250767A7-A1D0-4145-8058-9A20E3861629}" type="pres">
      <dgm:prSet presAssocID="{30DDE6EF-7BCA-485B-89C1-1DB53173653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A37C7E9-107D-4149-907A-9B9D9FCA2B42}" type="pres">
      <dgm:prSet presAssocID="{30DDE6EF-7BCA-485B-89C1-1DB531736535}" presName="parentRect" presStyleLbl="alignNode1" presStyleIdx="2" presStyleCnt="4" custScaleY="184784"/>
      <dgm:spPr/>
    </dgm:pt>
    <dgm:pt modelId="{D8E8735B-F58F-4E09-BE46-190418978F54}" type="pres">
      <dgm:prSet presAssocID="{30DDE6EF-7BCA-485B-89C1-1DB531736535}" presName="adorn" presStyleLbl="fgAccFollowNode1" presStyleIdx="2" presStyleCnt="4"/>
      <dgm:spPr/>
    </dgm:pt>
    <dgm:pt modelId="{11673818-B301-4936-B2B3-081C85CF6181}" type="pres">
      <dgm:prSet presAssocID="{CD321E18-4809-4753-9A44-685FD2F32FA1}" presName="sibTrans" presStyleLbl="sibTrans2D1" presStyleIdx="0" presStyleCnt="0"/>
      <dgm:spPr/>
    </dgm:pt>
    <dgm:pt modelId="{082A57F6-4397-4F29-A57B-0A2B1C6928F0}" type="pres">
      <dgm:prSet presAssocID="{40B2E19E-1B06-49D6-B7C1-951739051278}" presName="compNode" presStyleCnt="0"/>
      <dgm:spPr/>
    </dgm:pt>
    <dgm:pt modelId="{C0345503-A91E-4096-B2BA-C13BFA31736B}" type="pres">
      <dgm:prSet presAssocID="{40B2E19E-1B06-49D6-B7C1-951739051278}" presName="childRect" presStyleLbl="bgAcc1" presStyleIdx="3" presStyleCnt="4">
        <dgm:presLayoutVars>
          <dgm:bulletEnabled val="1"/>
        </dgm:presLayoutVars>
      </dgm:prSet>
      <dgm:spPr/>
    </dgm:pt>
    <dgm:pt modelId="{4ADCA0E4-728D-4AA8-95B4-98C531A7301E}" type="pres">
      <dgm:prSet presAssocID="{40B2E19E-1B06-49D6-B7C1-95173905127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B6EB1D3-C2BD-497D-9C67-5B9EE40E1364}" type="pres">
      <dgm:prSet presAssocID="{40B2E19E-1B06-49D6-B7C1-951739051278}" presName="parentRect" presStyleLbl="alignNode1" presStyleIdx="3" presStyleCnt="4" custScaleY="187238"/>
      <dgm:spPr/>
    </dgm:pt>
    <dgm:pt modelId="{26041EF3-C5E4-4986-A23B-0E46DC12BF5A}" type="pres">
      <dgm:prSet presAssocID="{40B2E19E-1B06-49D6-B7C1-951739051278}" presName="adorn" presStyleLbl="fgAccFollowNode1" presStyleIdx="3" presStyleCnt="4"/>
      <dgm:spPr/>
    </dgm:pt>
  </dgm:ptLst>
  <dgm:cxnLst>
    <dgm:cxn modelId="{0106B41D-0F64-4C2B-8E9D-C5D2A0D46C65}" type="presOf" srcId="{40B2E19E-1B06-49D6-B7C1-951739051278}" destId="{4ADCA0E4-728D-4AA8-95B4-98C531A7301E}" srcOrd="0" destOrd="0" presId="urn:microsoft.com/office/officeart/2005/8/layout/bList2"/>
    <dgm:cxn modelId="{7C58362A-07DE-4CF8-A0C9-6D0BC3328FCF}" srcId="{510AC1ED-7ABB-4E21-81BB-E8F080334595}" destId="{DA7C8355-2078-4DBD-9FCD-DE1A322514BA}" srcOrd="1" destOrd="0" parTransId="{233F5764-12A0-47B4-AA71-741AB5FB44E9}" sibTransId="{7225D630-52F1-4563-A569-143B243668FA}"/>
    <dgm:cxn modelId="{E69DF63A-C561-4302-BE27-9954842B98AD}" type="presOf" srcId="{67315171-3B5D-4492-8E8B-515D0879023C}" destId="{E11AEF69-DAAE-4056-BB5A-680A3AE3F779}" srcOrd="0" destOrd="0" presId="urn:microsoft.com/office/officeart/2005/8/layout/bList2"/>
    <dgm:cxn modelId="{5ED3103B-76FB-4A45-A67B-67E820E25F67}" srcId="{510AC1ED-7ABB-4E21-81BB-E8F080334595}" destId="{67315171-3B5D-4492-8E8B-515D0879023C}" srcOrd="0" destOrd="0" parTransId="{BAAA010D-C1F5-4116-9764-0F5647A4B5C6}" sibTransId="{53900C0B-006B-43B1-994C-42C4C93250AE}"/>
    <dgm:cxn modelId="{5018223D-6BF7-47E2-B657-34018037068E}" type="presOf" srcId="{30DDE6EF-7BCA-485B-89C1-1DB531736535}" destId="{9A37C7E9-107D-4149-907A-9B9D9FCA2B42}" srcOrd="1" destOrd="0" presId="urn:microsoft.com/office/officeart/2005/8/layout/bList2"/>
    <dgm:cxn modelId="{F18A1346-29CE-4CC4-813F-C68758E92484}" type="presOf" srcId="{67315171-3B5D-4492-8E8B-515D0879023C}" destId="{B1AC48B6-2B64-482C-93DD-9C8B8A44F7F0}" srcOrd="1" destOrd="0" presId="urn:microsoft.com/office/officeart/2005/8/layout/bList2"/>
    <dgm:cxn modelId="{B37B275A-8B05-44F0-A6B4-4BC6C4165F3B}" type="presOf" srcId="{DA7C8355-2078-4DBD-9FCD-DE1A322514BA}" destId="{63F26A4D-A91E-443B-A7FE-0B898417F166}" srcOrd="1" destOrd="0" presId="urn:microsoft.com/office/officeart/2005/8/layout/bList2"/>
    <dgm:cxn modelId="{8E038066-89CE-4C8B-9D2E-9C962084159A}" type="presOf" srcId="{7225D630-52F1-4563-A569-143B243668FA}" destId="{03ADB82B-7CE0-4F09-99C9-C9D65DAA9D49}" srcOrd="0" destOrd="0" presId="urn:microsoft.com/office/officeart/2005/8/layout/bList2"/>
    <dgm:cxn modelId="{D8EBA86D-0666-4B33-8481-1E379DAB5CA1}" srcId="{510AC1ED-7ABB-4E21-81BB-E8F080334595}" destId="{30DDE6EF-7BCA-485B-89C1-1DB531736535}" srcOrd="2" destOrd="0" parTransId="{F23F0E9A-A0F4-4E3F-B9A0-48F506541E8F}" sibTransId="{CD321E18-4809-4753-9A44-685FD2F32FA1}"/>
    <dgm:cxn modelId="{D6EBDA7C-EBA0-4F5B-A366-64BBACC0C3D4}" type="presOf" srcId="{510AC1ED-7ABB-4E21-81BB-E8F080334595}" destId="{39CB993F-8CCD-4289-9254-682E3E20D36C}" srcOrd="0" destOrd="0" presId="urn:microsoft.com/office/officeart/2005/8/layout/bList2"/>
    <dgm:cxn modelId="{4DD20883-52CF-466D-9C40-47C72A734DA9}" type="presOf" srcId="{53900C0B-006B-43B1-994C-42C4C93250AE}" destId="{132F8000-9DA7-435E-98A7-D47C9B8B0A6F}" srcOrd="0" destOrd="0" presId="urn:microsoft.com/office/officeart/2005/8/layout/bList2"/>
    <dgm:cxn modelId="{A999BEA0-E43A-4A62-B6C8-5FE6CA72EA13}" type="presOf" srcId="{DA7C8355-2078-4DBD-9FCD-DE1A322514BA}" destId="{BF684649-1871-4660-9B32-3C2F71F8E7E3}" srcOrd="0" destOrd="0" presId="urn:microsoft.com/office/officeart/2005/8/layout/bList2"/>
    <dgm:cxn modelId="{6D73BDB7-7850-4949-B8FE-B876C006CDE3}" type="presOf" srcId="{30DDE6EF-7BCA-485B-89C1-1DB531736535}" destId="{250767A7-A1D0-4145-8058-9A20E3861629}" srcOrd="0" destOrd="0" presId="urn:microsoft.com/office/officeart/2005/8/layout/bList2"/>
    <dgm:cxn modelId="{B5F118C6-9375-47F5-AFEF-0A44A32C5E39}" type="presOf" srcId="{40B2E19E-1B06-49D6-B7C1-951739051278}" destId="{DB6EB1D3-C2BD-497D-9C67-5B9EE40E1364}" srcOrd="1" destOrd="0" presId="urn:microsoft.com/office/officeart/2005/8/layout/bList2"/>
    <dgm:cxn modelId="{4A32A3E4-BE65-4A31-9DB1-D71124A70240}" srcId="{510AC1ED-7ABB-4E21-81BB-E8F080334595}" destId="{40B2E19E-1B06-49D6-B7C1-951739051278}" srcOrd="3" destOrd="0" parTransId="{F84A7AB4-AEED-4F91-9550-F663E12F6E9C}" sibTransId="{5D56F3C6-F24B-43BD-B858-A439702BB223}"/>
    <dgm:cxn modelId="{4D3166F8-FB83-43E9-BE24-6C3B7A108FD5}" type="presOf" srcId="{CD321E18-4809-4753-9A44-685FD2F32FA1}" destId="{11673818-B301-4936-B2B3-081C85CF6181}" srcOrd="0" destOrd="0" presId="urn:microsoft.com/office/officeart/2005/8/layout/bList2"/>
    <dgm:cxn modelId="{C172DF72-0C25-41A5-B401-9AF384B1B233}" type="presParOf" srcId="{39CB993F-8CCD-4289-9254-682E3E20D36C}" destId="{F4591144-F0C3-4AFE-B2EB-07929FBDB111}" srcOrd="0" destOrd="0" presId="urn:microsoft.com/office/officeart/2005/8/layout/bList2"/>
    <dgm:cxn modelId="{44E070EE-C141-49B5-A5AC-0783FA184CE9}" type="presParOf" srcId="{F4591144-F0C3-4AFE-B2EB-07929FBDB111}" destId="{50A145D7-E825-4A31-9655-565E1C84D86F}" srcOrd="0" destOrd="0" presId="urn:microsoft.com/office/officeart/2005/8/layout/bList2"/>
    <dgm:cxn modelId="{D19A0DCD-083B-4A08-AA85-57ED046435FB}" type="presParOf" srcId="{F4591144-F0C3-4AFE-B2EB-07929FBDB111}" destId="{E11AEF69-DAAE-4056-BB5A-680A3AE3F779}" srcOrd="1" destOrd="0" presId="urn:microsoft.com/office/officeart/2005/8/layout/bList2"/>
    <dgm:cxn modelId="{7F95E3DA-BA9F-4B41-95CB-1EBF46963C0D}" type="presParOf" srcId="{F4591144-F0C3-4AFE-B2EB-07929FBDB111}" destId="{B1AC48B6-2B64-482C-93DD-9C8B8A44F7F0}" srcOrd="2" destOrd="0" presId="urn:microsoft.com/office/officeart/2005/8/layout/bList2"/>
    <dgm:cxn modelId="{7B6227D4-EB69-4ED2-AA16-1DE78F893D24}" type="presParOf" srcId="{F4591144-F0C3-4AFE-B2EB-07929FBDB111}" destId="{748D2839-CE84-427B-A3AA-FF82ABECACF1}" srcOrd="3" destOrd="0" presId="urn:microsoft.com/office/officeart/2005/8/layout/bList2"/>
    <dgm:cxn modelId="{4A80323C-4C8F-4589-97E7-125BF42D6822}" type="presParOf" srcId="{39CB993F-8CCD-4289-9254-682E3E20D36C}" destId="{132F8000-9DA7-435E-98A7-D47C9B8B0A6F}" srcOrd="1" destOrd="0" presId="urn:microsoft.com/office/officeart/2005/8/layout/bList2"/>
    <dgm:cxn modelId="{10672CC5-FC29-44D7-8C39-D0373D3446D1}" type="presParOf" srcId="{39CB993F-8CCD-4289-9254-682E3E20D36C}" destId="{7D2B07C4-9E49-4C79-9BE9-8AE7D1077EE8}" srcOrd="2" destOrd="0" presId="urn:microsoft.com/office/officeart/2005/8/layout/bList2"/>
    <dgm:cxn modelId="{A5ADFD1C-6F74-428B-B60B-04AEEFFD414E}" type="presParOf" srcId="{7D2B07C4-9E49-4C79-9BE9-8AE7D1077EE8}" destId="{EFE26390-CFBC-4DF3-BF21-10216E7F0C87}" srcOrd="0" destOrd="0" presId="urn:microsoft.com/office/officeart/2005/8/layout/bList2"/>
    <dgm:cxn modelId="{63492A39-0D33-41A4-B31E-1F21B2CF5EE9}" type="presParOf" srcId="{7D2B07C4-9E49-4C79-9BE9-8AE7D1077EE8}" destId="{BF684649-1871-4660-9B32-3C2F71F8E7E3}" srcOrd="1" destOrd="0" presId="urn:microsoft.com/office/officeart/2005/8/layout/bList2"/>
    <dgm:cxn modelId="{A0246CBD-CF3C-42B0-9B04-C710B8BB2674}" type="presParOf" srcId="{7D2B07C4-9E49-4C79-9BE9-8AE7D1077EE8}" destId="{63F26A4D-A91E-443B-A7FE-0B898417F166}" srcOrd="2" destOrd="0" presId="urn:microsoft.com/office/officeart/2005/8/layout/bList2"/>
    <dgm:cxn modelId="{FE05F0E5-73F1-4639-9201-B44120CE36FF}" type="presParOf" srcId="{7D2B07C4-9E49-4C79-9BE9-8AE7D1077EE8}" destId="{D8C08B27-FCCC-4DEF-8D22-3B5DB14D89E1}" srcOrd="3" destOrd="0" presId="urn:microsoft.com/office/officeart/2005/8/layout/bList2"/>
    <dgm:cxn modelId="{E86E7EE6-71C9-4C4B-9AB1-D5DB956812A3}" type="presParOf" srcId="{39CB993F-8CCD-4289-9254-682E3E20D36C}" destId="{03ADB82B-7CE0-4F09-99C9-C9D65DAA9D49}" srcOrd="3" destOrd="0" presId="urn:microsoft.com/office/officeart/2005/8/layout/bList2"/>
    <dgm:cxn modelId="{89682BA3-BB41-4781-BCBE-EBD37F319EA0}" type="presParOf" srcId="{39CB993F-8CCD-4289-9254-682E3E20D36C}" destId="{D11D9522-9FA8-4198-9AD1-A669AD768068}" srcOrd="4" destOrd="0" presId="urn:microsoft.com/office/officeart/2005/8/layout/bList2"/>
    <dgm:cxn modelId="{727C93E1-1799-49C6-A0AD-E07CBB93D904}" type="presParOf" srcId="{D11D9522-9FA8-4198-9AD1-A669AD768068}" destId="{157D1203-7C1A-4069-B307-81DEA4D85E01}" srcOrd="0" destOrd="0" presId="urn:microsoft.com/office/officeart/2005/8/layout/bList2"/>
    <dgm:cxn modelId="{C6A781D3-CDF2-41BA-BB6D-52C170BAA2D3}" type="presParOf" srcId="{D11D9522-9FA8-4198-9AD1-A669AD768068}" destId="{250767A7-A1D0-4145-8058-9A20E3861629}" srcOrd="1" destOrd="0" presId="urn:microsoft.com/office/officeart/2005/8/layout/bList2"/>
    <dgm:cxn modelId="{01D37FCF-F3EC-4486-AFAD-15B9B109C0E8}" type="presParOf" srcId="{D11D9522-9FA8-4198-9AD1-A669AD768068}" destId="{9A37C7E9-107D-4149-907A-9B9D9FCA2B42}" srcOrd="2" destOrd="0" presId="urn:microsoft.com/office/officeart/2005/8/layout/bList2"/>
    <dgm:cxn modelId="{B18102D1-EC8A-4EE2-AD02-2E59C265F191}" type="presParOf" srcId="{D11D9522-9FA8-4198-9AD1-A669AD768068}" destId="{D8E8735B-F58F-4E09-BE46-190418978F54}" srcOrd="3" destOrd="0" presId="urn:microsoft.com/office/officeart/2005/8/layout/bList2"/>
    <dgm:cxn modelId="{7FE37074-4240-436B-847F-4437BE1870B5}" type="presParOf" srcId="{39CB993F-8CCD-4289-9254-682E3E20D36C}" destId="{11673818-B301-4936-B2B3-081C85CF6181}" srcOrd="5" destOrd="0" presId="urn:microsoft.com/office/officeart/2005/8/layout/bList2"/>
    <dgm:cxn modelId="{A741E3BC-78B7-4340-9912-81CF73185E9C}" type="presParOf" srcId="{39CB993F-8CCD-4289-9254-682E3E20D36C}" destId="{082A57F6-4397-4F29-A57B-0A2B1C6928F0}" srcOrd="6" destOrd="0" presId="urn:microsoft.com/office/officeart/2005/8/layout/bList2"/>
    <dgm:cxn modelId="{6228E729-8E15-41DB-9B18-B4D3377B131B}" type="presParOf" srcId="{082A57F6-4397-4F29-A57B-0A2B1C6928F0}" destId="{C0345503-A91E-4096-B2BA-C13BFA31736B}" srcOrd="0" destOrd="0" presId="urn:microsoft.com/office/officeart/2005/8/layout/bList2"/>
    <dgm:cxn modelId="{84927C00-C267-4582-9649-91EC91D4A5AF}" type="presParOf" srcId="{082A57F6-4397-4F29-A57B-0A2B1C6928F0}" destId="{4ADCA0E4-728D-4AA8-95B4-98C531A7301E}" srcOrd="1" destOrd="0" presId="urn:microsoft.com/office/officeart/2005/8/layout/bList2"/>
    <dgm:cxn modelId="{9DD1F45C-E124-4178-9820-E523D1A13D2B}" type="presParOf" srcId="{082A57F6-4397-4F29-A57B-0A2B1C6928F0}" destId="{DB6EB1D3-C2BD-497D-9C67-5B9EE40E1364}" srcOrd="2" destOrd="0" presId="urn:microsoft.com/office/officeart/2005/8/layout/bList2"/>
    <dgm:cxn modelId="{71C267EB-E274-411B-9532-C62C83D91AE2}" type="presParOf" srcId="{082A57F6-4397-4F29-A57B-0A2B1C6928F0}" destId="{26041EF3-C5E4-4986-A23B-0E46DC12BF5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9A03D2-DB39-48E2-A508-5ED9EBB8E086}" type="doc">
      <dgm:prSet loTypeId="urn:microsoft.com/office/officeart/2005/8/layout/hList7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C0830C7-0D27-40D2-BD9E-EFAF9E8E2B76}">
      <dgm:prSet/>
      <dgm:spPr/>
      <dgm:t>
        <a:bodyPr/>
        <a:lstStyle/>
        <a:p>
          <a:r>
            <a:rPr lang="en-US" dirty="0"/>
            <a:t>AI Algorithms</a:t>
          </a:r>
        </a:p>
      </dgm:t>
    </dgm:pt>
    <dgm:pt modelId="{AD739DD2-C55F-4BAE-BEF4-5C485FE9BB06}" type="parTrans" cxnId="{27F24E35-0D27-4C59-8056-A0999E27C937}">
      <dgm:prSet/>
      <dgm:spPr/>
      <dgm:t>
        <a:bodyPr/>
        <a:lstStyle/>
        <a:p>
          <a:endParaRPr lang="en-US"/>
        </a:p>
      </dgm:t>
    </dgm:pt>
    <dgm:pt modelId="{846395E1-E3A8-46E9-A59A-13C896CE86E2}" type="sibTrans" cxnId="{27F24E35-0D27-4C59-8056-A0999E27C937}">
      <dgm:prSet/>
      <dgm:spPr/>
      <dgm:t>
        <a:bodyPr/>
        <a:lstStyle/>
        <a:p>
          <a:endParaRPr lang="en-US"/>
        </a:p>
      </dgm:t>
    </dgm:pt>
    <dgm:pt modelId="{4A03154C-813D-4D3D-9E56-A9C267B9A1ED}">
      <dgm:prSet/>
      <dgm:spPr/>
      <dgm:t>
        <a:bodyPr/>
        <a:lstStyle/>
        <a:p>
          <a:r>
            <a:rPr lang="en-US" dirty="0"/>
            <a:t> Reference  Cards</a:t>
          </a:r>
        </a:p>
      </dgm:t>
    </dgm:pt>
    <dgm:pt modelId="{7610EAAB-EB69-4D7B-ACD8-A96B9329ED87}" type="parTrans" cxnId="{F3624A9A-46CB-4D9A-BC78-223F7F052A62}">
      <dgm:prSet/>
      <dgm:spPr/>
      <dgm:t>
        <a:bodyPr/>
        <a:lstStyle/>
        <a:p>
          <a:endParaRPr lang="en-US"/>
        </a:p>
      </dgm:t>
    </dgm:pt>
    <dgm:pt modelId="{81BB2B81-05A6-4020-9189-B8FC31C5EC07}" type="sibTrans" cxnId="{F3624A9A-46CB-4D9A-BC78-223F7F052A62}">
      <dgm:prSet/>
      <dgm:spPr/>
      <dgm:t>
        <a:bodyPr/>
        <a:lstStyle/>
        <a:p>
          <a:endParaRPr lang="en-US"/>
        </a:p>
      </dgm:t>
    </dgm:pt>
    <dgm:pt modelId="{55327391-0A59-465D-BAA4-96D9A536AC75}">
      <dgm:prSet/>
      <dgm:spPr/>
      <dgm:t>
        <a:bodyPr/>
        <a:lstStyle/>
        <a:p>
          <a:r>
            <a:rPr lang="en-US" dirty="0"/>
            <a:t>Validated Tools</a:t>
          </a:r>
        </a:p>
      </dgm:t>
    </dgm:pt>
    <dgm:pt modelId="{BABD27FA-B9C3-4BF1-B759-886D19EA6E39}" type="parTrans" cxnId="{68B3EF00-F472-48EA-AECC-13DEE17A8DAE}">
      <dgm:prSet/>
      <dgm:spPr/>
      <dgm:t>
        <a:bodyPr/>
        <a:lstStyle/>
        <a:p>
          <a:endParaRPr lang="en-US"/>
        </a:p>
      </dgm:t>
    </dgm:pt>
    <dgm:pt modelId="{C6A7C4FD-5259-4C63-B325-ECF052F0704D}" type="sibTrans" cxnId="{68B3EF00-F472-48EA-AECC-13DEE17A8DAE}">
      <dgm:prSet/>
      <dgm:spPr/>
      <dgm:t>
        <a:bodyPr/>
        <a:lstStyle/>
        <a:p>
          <a:endParaRPr lang="en-US"/>
        </a:p>
      </dgm:t>
    </dgm:pt>
    <dgm:pt modelId="{02BB9DB8-ABAD-4E91-B54B-6398421B3774}">
      <dgm:prSet/>
      <dgm:spPr/>
      <dgm:t>
        <a:bodyPr/>
        <a:lstStyle/>
        <a:p>
          <a:r>
            <a:rPr lang="en-US" dirty="0"/>
            <a:t>PEWS</a:t>
          </a:r>
        </a:p>
      </dgm:t>
    </dgm:pt>
    <dgm:pt modelId="{BF50A975-87FF-4A86-AED8-883F4D7741C2}" type="parTrans" cxnId="{555EE939-9919-4B19-87DB-FD3E860F10B0}">
      <dgm:prSet/>
      <dgm:spPr/>
      <dgm:t>
        <a:bodyPr/>
        <a:lstStyle/>
        <a:p>
          <a:endParaRPr lang="en-US"/>
        </a:p>
      </dgm:t>
    </dgm:pt>
    <dgm:pt modelId="{67495623-4705-47B1-A40F-E7332D55782B}" type="sibTrans" cxnId="{555EE939-9919-4B19-87DB-FD3E860F10B0}">
      <dgm:prSet/>
      <dgm:spPr/>
      <dgm:t>
        <a:bodyPr/>
        <a:lstStyle/>
        <a:p>
          <a:endParaRPr lang="en-US"/>
        </a:p>
      </dgm:t>
    </dgm:pt>
    <dgm:pt modelId="{392E690D-8E61-4E6A-AEA3-1D620992AA2C}">
      <dgm:prSet/>
      <dgm:spPr/>
      <dgm:t>
        <a:bodyPr/>
        <a:lstStyle/>
        <a:p>
          <a:r>
            <a:rPr lang="en-US" dirty="0"/>
            <a:t>Policy</a:t>
          </a:r>
        </a:p>
      </dgm:t>
    </dgm:pt>
    <dgm:pt modelId="{7A774235-133A-42C2-81F7-8EB7BAE166A5}" type="parTrans" cxnId="{3160F17C-05DB-4A4F-9D96-C7AB5C92BB1D}">
      <dgm:prSet/>
      <dgm:spPr/>
      <dgm:t>
        <a:bodyPr/>
        <a:lstStyle/>
        <a:p>
          <a:endParaRPr lang="en-US"/>
        </a:p>
      </dgm:t>
    </dgm:pt>
    <dgm:pt modelId="{674B2E23-724B-4284-BC78-1AAA6AF4E615}" type="sibTrans" cxnId="{3160F17C-05DB-4A4F-9D96-C7AB5C92BB1D}">
      <dgm:prSet/>
      <dgm:spPr/>
      <dgm:t>
        <a:bodyPr/>
        <a:lstStyle/>
        <a:p>
          <a:endParaRPr lang="en-US"/>
        </a:p>
      </dgm:t>
    </dgm:pt>
    <dgm:pt modelId="{731B0D8D-26BB-4C8B-9DF8-5A28E5BE21D7}" type="pres">
      <dgm:prSet presAssocID="{BB9A03D2-DB39-48E2-A508-5ED9EBB8E086}" presName="Name0" presStyleCnt="0">
        <dgm:presLayoutVars>
          <dgm:dir/>
          <dgm:resizeHandles val="exact"/>
        </dgm:presLayoutVars>
      </dgm:prSet>
      <dgm:spPr/>
    </dgm:pt>
    <dgm:pt modelId="{3E2675A2-F2AF-42FA-A387-FB112DEC5933}" type="pres">
      <dgm:prSet presAssocID="{BB9A03D2-DB39-48E2-A508-5ED9EBB8E086}" presName="fgShape" presStyleLbl="fgShp" presStyleIdx="0" presStyleCnt="1"/>
      <dgm:spPr/>
    </dgm:pt>
    <dgm:pt modelId="{90126666-6B1B-4A17-8AD2-2BACC8F014B6}" type="pres">
      <dgm:prSet presAssocID="{BB9A03D2-DB39-48E2-A508-5ED9EBB8E086}" presName="linComp" presStyleCnt="0"/>
      <dgm:spPr/>
    </dgm:pt>
    <dgm:pt modelId="{6E8E20AB-F970-4349-82E5-1B2417E616E1}" type="pres">
      <dgm:prSet presAssocID="{DC0830C7-0D27-40D2-BD9E-EFAF9E8E2B76}" presName="compNode" presStyleCnt="0"/>
      <dgm:spPr/>
    </dgm:pt>
    <dgm:pt modelId="{96731CBD-305D-4525-9F9B-8223C0A6D3A2}" type="pres">
      <dgm:prSet presAssocID="{DC0830C7-0D27-40D2-BD9E-EFAF9E8E2B76}" presName="bkgdShape" presStyleLbl="node1" presStyleIdx="0" presStyleCnt="5"/>
      <dgm:spPr/>
    </dgm:pt>
    <dgm:pt modelId="{D8081D0C-F5AE-4EDD-B090-98BBD329FF4C}" type="pres">
      <dgm:prSet presAssocID="{DC0830C7-0D27-40D2-BD9E-EFAF9E8E2B76}" presName="nodeTx" presStyleLbl="node1" presStyleIdx="0" presStyleCnt="5">
        <dgm:presLayoutVars>
          <dgm:bulletEnabled val="1"/>
        </dgm:presLayoutVars>
      </dgm:prSet>
      <dgm:spPr/>
    </dgm:pt>
    <dgm:pt modelId="{A137A0C7-F762-4160-B077-C9E0E9D8B1EF}" type="pres">
      <dgm:prSet presAssocID="{DC0830C7-0D27-40D2-BD9E-EFAF9E8E2B76}" presName="invisiNode" presStyleLbl="node1" presStyleIdx="0" presStyleCnt="5"/>
      <dgm:spPr/>
    </dgm:pt>
    <dgm:pt modelId="{165BFB3B-0765-48BE-80DE-23FE017FB3B6}" type="pres">
      <dgm:prSet presAssocID="{DC0830C7-0D27-40D2-BD9E-EFAF9E8E2B76}" presName="imagNode" presStyleLbl="fgImgPlace1" presStyleIdx="0" presStyleCnt="5"/>
      <dgm:spPr/>
    </dgm:pt>
    <dgm:pt modelId="{699AF1A0-2082-439F-8FAC-812E4C43FAE5}" type="pres">
      <dgm:prSet presAssocID="{846395E1-E3A8-46E9-A59A-13C896CE86E2}" presName="sibTrans" presStyleLbl="sibTrans2D1" presStyleIdx="0" presStyleCnt="0"/>
      <dgm:spPr/>
    </dgm:pt>
    <dgm:pt modelId="{3FFBAC05-291C-44DE-9BA5-7F0E8A086793}" type="pres">
      <dgm:prSet presAssocID="{4A03154C-813D-4D3D-9E56-A9C267B9A1ED}" presName="compNode" presStyleCnt="0"/>
      <dgm:spPr/>
    </dgm:pt>
    <dgm:pt modelId="{36484AE5-3055-45C5-93D6-A53B62AC3CE2}" type="pres">
      <dgm:prSet presAssocID="{4A03154C-813D-4D3D-9E56-A9C267B9A1ED}" presName="bkgdShape" presStyleLbl="node1" presStyleIdx="1" presStyleCnt="5"/>
      <dgm:spPr/>
    </dgm:pt>
    <dgm:pt modelId="{AA86975B-8425-4B54-AB6A-017A1DD23070}" type="pres">
      <dgm:prSet presAssocID="{4A03154C-813D-4D3D-9E56-A9C267B9A1ED}" presName="nodeTx" presStyleLbl="node1" presStyleIdx="1" presStyleCnt="5">
        <dgm:presLayoutVars>
          <dgm:bulletEnabled val="1"/>
        </dgm:presLayoutVars>
      </dgm:prSet>
      <dgm:spPr/>
    </dgm:pt>
    <dgm:pt modelId="{707F6FCA-7D1D-40C6-AA51-587C5D6D5B30}" type="pres">
      <dgm:prSet presAssocID="{4A03154C-813D-4D3D-9E56-A9C267B9A1ED}" presName="invisiNode" presStyleLbl="node1" presStyleIdx="1" presStyleCnt="5"/>
      <dgm:spPr/>
    </dgm:pt>
    <dgm:pt modelId="{CCDAB1D9-5016-426F-85E9-8A0FF0C924F0}" type="pres">
      <dgm:prSet presAssocID="{4A03154C-813D-4D3D-9E56-A9C267B9A1ED}" presName="imagNode" presStyleLbl="fgImgPlace1" presStyleIdx="1" presStyleCnt="5"/>
      <dgm:spPr/>
    </dgm:pt>
    <dgm:pt modelId="{89AE2070-FD20-4577-B5FE-C473EC15D7CC}" type="pres">
      <dgm:prSet presAssocID="{81BB2B81-05A6-4020-9189-B8FC31C5EC07}" presName="sibTrans" presStyleLbl="sibTrans2D1" presStyleIdx="0" presStyleCnt="0"/>
      <dgm:spPr/>
    </dgm:pt>
    <dgm:pt modelId="{BAE3C718-012B-4149-91B0-C1696FDE6D0B}" type="pres">
      <dgm:prSet presAssocID="{55327391-0A59-465D-BAA4-96D9A536AC75}" presName="compNode" presStyleCnt="0"/>
      <dgm:spPr/>
    </dgm:pt>
    <dgm:pt modelId="{173858EF-8032-4884-B80F-00667561AC60}" type="pres">
      <dgm:prSet presAssocID="{55327391-0A59-465D-BAA4-96D9A536AC75}" presName="bkgdShape" presStyleLbl="node1" presStyleIdx="2" presStyleCnt="5"/>
      <dgm:spPr/>
    </dgm:pt>
    <dgm:pt modelId="{3D4A6C0C-9566-4559-B8D8-42464D2F469F}" type="pres">
      <dgm:prSet presAssocID="{55327391-0A59-465D-BAA4-96D9A536AC75}" presName="nodeTx" presStyleLbl="node1" presStyleIdx="2" presStyleCnt="5">
        <dgm:presLayoutVars>
          <dgm:bulletEnabled val="1"/>
        </dgm:presLayoutVars>
      </dgm:prSet>
      <dgm:spPr/>
    </dgm:pt>
    <dgm:pt modelId="{4FB56773-BDFA-41D0-B803-D9BB674016C0}" type="pres">
      <dgm:prSet presAssocID="{55327391-0A59-465D-BAA4-96D9A536AC75}" presName="invisiNode" presStyleLbl="node1" presStyleIdx="2" presStyleCnt="5"/>
      <dgm:spPr/>
    </dgm:pt>
    <dgm:pt modelId="{8800390C-7277-4A27-9037-786A6C93F832}" type="pres">
      <dgm:prSet presAssocID="{55327391-0A59-465D-BAA4-96D9A536AC75}" presName="imagNode" presStyleLbl="fgImgPlace1" presStyleIdx="2" presStyleCnt="5"/>
      <dgm:spPr/>
    </dgm:pt>
    <dgm:pt modelId="{FC9C4152-AB2C-4EEC-BC8E-2B82CA3AEB57}" type="pres">
      <dgm:prSet presAssocID="{C6A7C4FD-5259-4C63-B325-ECF052F0704D}" presName="sibTrans" presStyleLbl="sibTrans2D1" presStyleIdx="0" presStyleCnt="0"/>
      <dgm:spPr/>
    </dgm:pt>
    <dgm:pt modelId="{3CB10707-BD1D-4FDB-A73F-38FB3BCC6D99}" type="pres">
      <dgm:prSet presAssocID="{02BB9DB8-ABAD-4E91-B54B-6398421B3774}" presName="compNode" presStyleCnt="0"/>
      <dgm:spPr/>
    </dgm:pt>
    <dgm:pt modelId="{21AD9B8D-0ECD-4DBC-8553-4ED289DD8109}" type="pres">
      <dgm:prSet presAssocID="{02BB9DB8-ABAD-4E91-B54B-6398421B3774}" presName="bkgdShape" presStyleLbl="node1" presStyleIdx="3" presStyleCnt="5"/>
      <dgm:spPr/>
    </dgm:pt>
    <dgm:pt modelId="{0897CBD2-29BB-42EE-82FF-B46508BA1995}" type="pres">
      <dgm:prSet presAssocID="{02BB9DB8-ABAD-4E91-B54B-6398421B3774}" presName="nodeTx" presStyleLbl="node1" presStyleIdx="3" presStyleCnt="5">
        <dgm:presLayoutVars>
          <dgm:bulletEnabled val="1"/>
        </dgm:presLayoutVars>
      </dgm:prSet>
      <dgm:spPr/>
    </dgm:pt>
    <dgm:pt modelId="{C971074E-E3A5-4583-B995-B5FD04144FF5}" type="pres">
      <dgm:prSet presAssocID="{02BB9DB8-ABAD-4E91-B54B-6398421B3774}" presName="invisiNode" presStyleLbl="node1" presStyleIdx="3" presStyleCnt="5"/>
      <dgm:spPr/>
    </dgm:pt>
    <dgm:pt modelId="{AAFE6DD7-E3A2-4E28-9D6A-053269B88F67}" type="pres">
      <dgm:prSet presAssocID="{02BB9DB8-ABAD-4E91-B54B-6398421B3774}" presName="imagNode" presStyleLbl="fgImgPlace1" presStyleIdx="3" presStyleCnt="5"/>
      <dgm:spPr/>
    </dgm:pt>
    <dgm:pt modelId="{90119F96-547B-4074-ACE6-77234CC3F9A5}" type="pres">
      <dgm:prSet presAssocID="{67495623-4705-47B1-A40F-E7332D55782B}" presName="sibTrans" presStyleLbl="sibTrans2D1" presStyleIdx="0" presStyleCnt="0"/>
      <dgm:spPr/>
    </dgm:pt>
    <dgm:pt modelId="{31D9ED21-B3B1-4C98-A933-3CAC79EEAE7F}" type="pres">
      <dgm:prSet presAssocID="{392E690D-8E61-4E6A-AEA3-1D620992AA2C}" presName="compNode" presStyleCnt="0"/>
      <dgm:spPr/>
    </dgm:pt>
    <dgm:pt modelId="{A7FC3C60-B57F-4525-8372-A8D112AF93F3}" type="pres">
      <dgm:prSet presAssocID="{392E690D-8E61-4E6A-AEA3-1D620992AA2C}" presName="bkgdShape" presStyleLbl="node1" presStyleIdx="4" presStyleCnt="5"/>
      <dgm:spPr/>
    </dgm:pt>
    <dgm:pt modelId="{759E8AE8-D2A8-49EA-89B5-D492EB58406E}" type="pres">
      <dgm:prSet presAssocID="{392E690D-8E61-4E6A-AEA3-1D620992AA2C}" presName="nodeTx" presStyleLbl="node1" presStyleIdx="4" presStyleCnt="5">
        <dgm:presLayoutVars>
          <dgm:bulletEnabled val="1"/>
        </dgm:presLayoutVars>
      </dgm:prSet>
      <dgm:spPr/>
    </dgm:pt>
    <dgm:pt modelId="{1915E08C-A609-4ABE-82E3-974C52FA8321}" type="pres">
      <dgm:prSet presAssocID="{392E690D-8E61-4E6A-AEA3-1D620992AA2C}" presName="invisiNode" presStyleLbl="node1" presStyleIdx="4" presStyleCnt="5"/>
      <dgm:spPr/>
    </dgm:pt>
    <dgm:pt modelId="{AB73FE8A-B4CE-4C59-8F66-7A1FE838F74E}" type="pres">
      <dgm:prSet presAssocID="{392E690D-8E61-4E6A-AEA3-1D620992AA2C}" presName="imagNode" presStyleLbl="fgImgPlace1" presStyleIdx="4" presStyleCnt="5"/>
      <dgm:spPr/>
    </dgm:pt>
  </dgm:ptLst>
  <dgm:cxnLst>
    <dgm:cxn modelId="{68B3EF00-F472-48EA-AECC-13DEE17A8DAE}" srcId="{BB9A03D2-DB39-48E2-A508-5ED9EBB8E086}" destId="{55327391-0A59-465D-BAA4-96D9A536AC75}" srcOrd="2" destOrd="0" parTransId="{BABD27FA-B9C3-4BF1-B759-886D19EA6E39}" sibTransId="{C6A7C4FD-5259-4C63-B325-ECF052F0704D}"/>
    <dgm:cxn modelId="{BC04DC01-D5A2-461A-AED0-10827A8138B4}" type="presOf" srcId="{81BB2B81-05A6-4020-9189-B8FC31C5EC07}" destId="{89AE2070-FD20-4577-B5FE-C473EC15D7CC}" srcOrd="0" destOrd="0" presId="urn:microsoft.com/office/officeart/2005/8/layout/hList7"/>
    <dgm:cxn modelId="{099FBB11-32B2-4356-9B9E-86A74346C41D}" type="presOf" srcId="{55327391-0A59-465D-BAA4-96D9A536AC75}" destId="{173858EF-8032-4884-B80F-00667561AC60}" srcOrd="0" destOrd="0" presId="urn:microsoft.com/office/officeart/2005/8/layout/hList7"/>
    <dgm:cxn modelId="{A7EA3532-8E20-4482-B441-F51BF5595360}" type="presOf" srcId="{67495623-4705-47B1-A40F-E7332D55782B}" destId="{90119F96-547B-4074-ACE6-77234CC3F9A5}" srcOrd="0" destOrd="0" presId="urn:microsoft.com/office/officeart/2005/8/layout/hList7"/>
    <dgm:cxn modelId="{2EFC9C34-0337-4CEF-9ED1-D9904065AEA5}" type="presOf" srcId="{DC0830C7-0D27-40D2-BD9E-EFAF9E8E2B76}" destId="{96731CBD-305D-4525-9F9B-8223C0A6D3A2}" srcOrd="0" destOrd="0" presId="urn:microsoft.com/office/officeart/2005/8/layout/hList7"/>
    <dgm:cxn modelId="{27F24E35-0D27-4C59-8056-A0999E27C937}" srcId="{BB9A03D2-DB39-48E2-A508-5ED9EBB8E086}" destId="{DC0830C7-0D27-40D2-BD9E-EFAF9E8E2B76}" srcOrd="0" destOrd="0" parTransId="{AD739DD2-C55F-4BAE-BEF4-5C485FE9BB06}" sibTransId="{846395E1-E3A8-46E9-A59A-13C896CE86E2}"/>
    <dgm:cxn modelId="{453E5135-3271-4DCD-BC8B-FB96BFB468CE}" type="presOf" srcId="{392E690D-8E61-4E6A-AEA3-1D620992AA2C}" destId="{A7FC3C60-B57F-4525-8372-A8D112AF93F3}" srcOrd="0" destOrd="0" presId="urn:microsoft.com/office/officeart/2005/8/layout/hList7"/>
    <dgm:cxn modelId="{555EE939-9919-4B19-87DB-FD3E860F10B0}" srcId="{BB9A03D2-DB39-48E2-A508-5ED9EBB8E086}" destId="{02BB9DB8-ABAD-4E91-B54B-6398421B3774}" srcOrd="3" destOrd="0" parTransId="{BF50A975-87FF-4A86-AED8-883F4D7741C2}" sibTransId="{67495623-4705-47B1-A40F-E7332D55782B}"/>
    <dgm:cxn modelId="{B137CC4C-1B44-467C-AA5B-6A95A26D85B4}" type="presOf" srcId="{55327391-0A59-465D-BAA4-96D9A536AC75}" destId="{3D4A6C0C-9566-4559-B8D8-42464D2F469F}" srcOrd="1" destOrd="0" presId="urn:microsoft.com/office/officeart/2005/8/layout/hList7"/>
    <dgm:cxn modelId="{321FC862-68AD-4F9D-BA3B-E50F66CB77B4}" type="presOf" srcId="{DC0830C7-0D27-40D2-BD9E-EFAF9E8E2B76}" destId="{D8081D0C-F5AE-4EDD-B090-98BBD329FF4C}" srcOrd="1" destOrd="0" presId="urn:microsoft.com/office/officeart/2005/8/layout/hList7"/>
    <dgm:cxn modelId="{FDFA7B69-45DD-42E3-A2DA-074E3D9AA115}" type="presOf" srcId="{02BB9DB8-ABAD-4E91-B54B-6398421B3774}" destId="{0897CBD2-29BB-42EE-82FF-B46508BA1995}" srcOrd="1" destOrd="0" presId="urn:microsoft.com/office/officeart/2005/8/layout/hList7"/>
    <dgm:cxn modelId="{3160F17C-05DB-4A4F-9D96-C7AB5C92BB1D}" srcId="{BB9A03D2-DB39-48E2-A508-5ED9EBB8E086}" destId="{392E690D-8E61-4E6A-AEA3-1D620992AA2C}" srcOrd="4" destOrd="0" parTransId="{7A774235-133A-42C2-81F7-8EB7BAE166A5}" sibTransId="{674B2E23-724B-4284-BC78-1AAA6AF4E615}"/>
    <dgm:cxn modelId="{F3624A9A-46CB-4D9A-BC78-223F7F052A62}" srcId="{BB9A03D2-DB39-48E2-A508-5ED9EBB8E086}" destId="{4A03154C-813D-4D3D-9E56-A9C267B9A1ED}" srcOrd="1" destOrd="0" parTransId="{7610EAAB-EB69-4D7B-ACD8-A96B9329ED87}" sibTransId="{81BB2B81-05A6-4020-9189-B8FC31C5EC07}"/>
    <dgm:cxn modelId="{A9E0FC9C-1C69-4876-8BD2-AAA270D2B4BA}" type="presOf" srcId="{C6A7C4FD-5259-4C63-B325-ECF052F0704D}" destId="{FC9C4152-AB2C-4EEC-BC8E-2B82CA3AEB57}" srcOrd="0" destOrd="0" presId="urn:microsoft.com/office/officeart/2005/8/layout/hList7"/>
    <dgm:cxn modelId="{B390E4A2-38FB-40A3-9313-D452C4ECE6CF}" type="presOf" srcId="{392E690D-8E61-4E6A-AEA3-1D620992AA2C}" destId="{759E8AE8-D2A8-49EA-89B5-D492EB58406E}" srcOrd="1" destOrd="0" presId="urn:microsoft.com/office/officeart/2005/8/layout/hList7"/>
    <dgm:cxn modelId="{63E19CB7-EA55-4DE6-AD77-28C7B396F0D3}" type="presOf" srcId="{BB9A03D2-DB39-48E2-A508-5ED9EBB8E086}" destId="{731B0D8D-26BB-4C8B-9DF8-5A28E5BE21D7}" srcOrd="0" destOrd="0" presId="urn:microsoft.com/office/officeart/2005/8/layout/hList7"/>
    <dgm:cxn modelId="{BE45EAB9-E1ED-4DDF-ADAA-C4691FA5D630}" type="presOf" srcId="{02BB9DB8-ABAD-4E91-B54B-6398421B3774}" destId="{21AD9B8D-0ECD-4DBC-8553-4ED289DD8109}" srcOrd="0" destOrd="0" presId="urn:microsoft.com/office/officeart/2005/8/layout/hList7"/>
    <dgm:cxn modelId="{419416DB-A462-403C-9F69-7518383286B6}" type="presOf" srcId="{846395E1-E3A8-46E9-A59A-13C896CE86E2}" destId="{699AF1A0-2082-439F-8FAC-812E4C43FAE5}" srcOrd="0" destOrd="0" presId="urn:microsoft.com/office/officeart/2005/8/layout/hList7"/>
    <dgm:cxn modelId="{C29793E7-E776-46FF-B3B7-34C5A63F433E}" type="presOf" srcId="{4A03154C-813D-4D3D-9E56-A9C267B9A1ED}" destId="{AA86975B-8425-4B54-AB6A-017A1DD23070}" srcOrd="1" destOrd="0" presId="urn:microsoft.com/office/officeart/2005/8/layout/hList7"/>
    <dgm:cxn modelId="{59430BF4-FA26-441E-86A6-C8CD78ACE792}" type="presOf" srcId="{4A03154C-813D-4D3D-9E56-A9C267B9A1ED}" destId="{36484AE5-3055-45C5-93D6-A53B62AC3CE2}" srcOrd="0" destOrd="0" presId="urn:microsoft.com/office/officeart/2005/8/layout/hList7"/>
    <dgm:cxn modelId="{7337458C-1537-4F42-ACA9-98CDEEC7EB5E}" type="presParOf" srcId="{731B0D8D-26BB-4C8B-9DF8-5A28E5BE21D7}" destId="{3E2675A2-F2AF-42FA-A387-FB112DEC5933}" srcOrd="0" destOrd="0" presId="urn:microsoft.com/office/officeart/2005/8/layout/hList7"/>
    <dgm:cxn modelId="{EA9600BF-E0BF-4116-8D00-AAA66D6B3CD5}" type="presParOf" srcId="{731B0D8D-26BB-4C8B-9DF8-5A28E5BE21D7}" destId="{90126666-6B1B-4A17-8AD2-2BACC8F014B6}" srcOrd="1" destOrd="0" presId="urn:microsoft.com/office/officeart/2005/8/layout/hList7"/>
    <dgm:cxn modelId="{75F75E47-5DBA-4E09-9C17-517D3C054852}" type="presParOf" srcId="{90126666-6B1B-4A17-8AD2-2BACC8F014B6}" destId="{6E8E20AB-F970-4349-82E5-1B2417E616E1}" srcOrd="0" destOrd="0" presId="urn:microsoft.com/office/officeart/2005/8/layout/hList7"/>
    <dgm:cxn modelId="{1E86DA58-2F4C-4217-92A5-6CB686FF11B2}" type="presParOf" srcId="{6E8E20AB-F970-4349-82E5-1B2417E616E1}" destId="{96731CBD-305D-4525-9F9B-8223C0A6D3A2}" srcOrd="0" destOrd="0" presId="urn:microsoft.com/office/officeart/2005/8/layout/hList7"/>
    <dgm:cxn modelId="{A9AAD934-80A0-4056-BDCA-B7732E500D83}" type="presParOf" srcId="{6E8E20AB-F970-4349-82E5-1B2417E616E1}" destId="{D8081D0C-F5AE-4EDD-B090-98BBD329FF4C}" srcOrd="1" destOrd="0" presId="urn:microsoft.com/office/officeart/2005/8/layout/hList7"/>
    <dgm:cxn modelId="{FC3A8793-7594-4D1A-A1DF-DB5E619B03A0}" type="presParOf" srcId="{6E8E20AB-F970-4349-82E5-1B2417E616E1}" destId="{A137A0C7-F762-4160-B077-C9E0E9D8B1EF}" srcOrd="2" destOrd="0" presId="urn:microsoft.com/office/officeart/2005/8/layout/hList7"/>
    <dgm:cxn modelId="{1630A2FE-0692-417B-BA46-4B492963ED52}" type="presParOf" srcId="{6E8E20AB-F970-4349-82E5-1B2417E616E1}" destId="{165BFB3B-0765-48BE-80DE-23FE017FB3B6}" srcOrd="3" destOrd="0" presId="urn:microsoft.com/office/officeart/2005/8/layout/hList7"/>
    <dgm:cxn modelId="{F653E7FC-EC32-4FA8-88F5-09405DBDF24A}" type="presParOf" srcId="{90126666-6B1B-4A17-8AD2-2BACC8F014B6}" destId="{699AF1A0-2082-439F-8FAC-812E4C43FAE5}" srcOrd="1" destOrd="0" presId="urn:microsoft.com/office/officeart/2005/8/layout/hList7"/>
    <dgm:cxn modelId="{E96C2517-90B6-496C-B906-B2B27DB577B5}" type="presParOf" srcId="{90126666-6B1B-4A17-8AD2-2BACC8F014B6}" destId="{3FFBAC05-291C-44DE-9BA5-7F0E8A086793}" srcOrd="2" destOrd="0" presId="urn:microsoft.com/office/officeart/2005/8/layout/hList7"/>
    <dgm:cxn modelId="{E6DE0875-8376-440B-BBCE-AEEA63944070}" type="presParOf" srcId="{3FFBAC05-291C-44DE-9BA5-7F0E8A086793}" destId="{36484AE5-3055-45C5-93D6-A53B62AC3CE2}" srcOrd="0" destOrd="0" presId="urn:microsoft.com/office/officeart/2005/8/layout/hList7"/>
    <dgm:cxn modelId="{F4C28BEA-4971-4692-B184-EE1A8097B05C}" type="presParOf" srcId="{3FFBAC05-291C-44DE-9BA5-7F0E8A086793}" destId="{AA86975B-8425-4B54-AB6A-017A1DD23070}" srcOrd="1" destOrd="0" presId="urn:microsoft.com/office/officeart/2005/8/layout/hList7"/>
    <dgm:cxn modelId="{25FE6753-4BE0-4100-BEF3-B49CEE43D6E5}" type="presParOf" srcId="{3FFBAC05-291C-44DE-9BA5-7F0E8A086793}" destId="{707F6FCA-7D1D-40C6-AA51-587C5D6D5B30}" srcOrd="2" destOrd="0" presId="urn:microsoft.com/office/officeart/2005/8/layout/hList7"/>
    <dgm:cxn modelId="{DBCF127A-E2B6-4AF5-BFA1-A9C13968C480}" type="presParOf" srcId="{3FFBAC05-291C-44DE-9BA5-7F0E8A086793}" destId="{CCDAB1D9-5016-426F-85E9-8A0FF0C924F0}" srcOrd="3" destOrd="0" presId="urn:microsoft.com/office/officeart/2005/8/layout/hList7"/>
    <dgm:cxn modelId="{C9F13AE5-5E18-48BF-A2B1-D54FFF00F640}" type="presParOf" srcId="{90126666-6B1B-4A17-8AD2-2BACC8F014B6}" destId="{89AE2070-FD20-4577-B5FE-C473EC15D7CC}" srcOrd="3" destOrd="0" presId="urn:microsoft.com/office/officeart/2005/8/layout/hList7"/>
    <dgm:cxn modelId="{8BA42BCE-4430-4E6E-B15F-6C325A9B6C0C}" type="presParOf" srcId="{90126666-6B1B-4A17-8AD2-2BACC8F014B6}" destId="{BAE3C718-012B-4149-91B0-C1696FDE6D0B}" srcOrd="4" destOrd="0" presId="urn:microsoft.com/office/officeart/2005/8/layout/hList7"/>
    <dgm:cxn modelId="{78004E5C-BAF0-4C38-98D4-75B52314BC11}" type="presParOf" srcId="{BAE3C718-012B-4149-91B0-C1696FDE6D0B}" destId="{173858EF-8032-4884-B80F-00667561AC60}" srcOrd="0" destOrd="0" presId="urn:microsoft.com/office/officeart/2005/8/layout/hList7"/>
    <dgm:cxn modelId="{E25958B7-8222-49C1-8885-CA11490315FA}" type="presParOf" srcId="{BAE3C718-012B-4149-91B0-C1696FDE6D0B}" destId="{3D4A6C0C-9566-4559-B8D8-42464D2F469F}" srcOrd="1" destOrd="0" presId="urn:microsoft.com/office/officeart/2005/8/layout/hList7"/>
    <dgm:cxn modelId="{93A21F15-8F3F-4255-95C8-6033AB32A395}" type="presParOf" srcId="{BAE3C718-012B-4149-91B0-C1696FDE6D0B}" destId="{4FB56773-BDFA-41D0-B803-D9BB674016C0}" srcOrd="2" destOrd="0" presId="urn:microsoft.com/office/officeart/2005/8/layout/hList7"/>
    <dgm:cxn modelId="{832387C8-D95F-407F-81B7-73DFE59A1E2C}" type="presParOf" srcId="{BAE3C718-012B-4149-91B0-C1696FDE6D0B}" destId="{8800390C-7277-4A27-9037-786A6C93F832}" srcOrd="3" destOrd="0" presId="urn:microsoft.com/office/officeart/2005/8/layout/hList7"/>
    <dgm:cxn modelId="{00702C88-86BA-4610-9F68-3F8951E46321}" type="presParOf" srcId="{90126666-6B1B-4A17-8AD2-2BACC8F014B6}" destId="{FC9C4152-AB2C-4EEC-BC8E-2B82CA3AEB57}" srcOrd="5" destOrd="0" presId="urn:microsoft.com/office/officeart/2005/8/layout/hList7"/>
    <dgm:cxn modelId="{9AFB6DE9-CFAB-405F-AC11-F3A334687EB0}" type="presParOf" srcId="{90126666-6B1B-4A17-8AD2-2BACC8F014B6}" destId="{3CB10707-BD1D-4FDB-A73F-38FB3BCC6D99}" srcOrd="6" destOrd="0" presId="urn:microsoft.com/office/officeart/2005/8/layout/hList7"/>
    <dgm:cxn modelId="{0F87E52B-0264-4DB2-A2EE-6331A3D389B3}" type="presParOf" srcId="{3CB10707-BD1D-4FDB-A73F-38FB3BCC6D99}" destId="{21AD9B8D-0ECD-4DBC-8553-4ED289DD8109}" srcOrd="0" destOrd="0" presId="urn:microsoft.com/office/officeart/2005/8/layout/hList7"/>
    <dgm:cxn modelId="{F457F586-E143-4B14-9527-7E9329859843}" type="presParOf" srcId="{3CB10707-BD1D-4FDB-A73F-38FB3BCC6D99}" destId="{0897CBD2-29BB-42EE-82FF-B46508BA1995}" srcOrd="1" destOrd="0" presId="urn:microsoft.com/office/officeart/2005/8/layout/hList7"/>
    <dgm:cxn modelId="{071A79BB-4628-4C69-887C-9B8818A16678}" type="presParOf" srcId="{3CB10707-BD1D-4FDB-A73F-38FB3BCC6D99}" destId="{C971074E-E3A5-4583-B995-B5FD04144FF5}" srcOrd="2" destOrd="0" presId="urn:microsoft.com/office/officeart/2005/8/layout/hList7"/>
    <dgm:cxn modelId="{8701428F-7804-4FC0-BF12-3AB2824DF1CD}" type="presParOf" srcId="{3CB10707-BD1D-4FDB-A73F-38FB3BCC6D99}" destId="{AAFE6DD7-E3A2-4E28-9D6A-053269B88F67}" srcOrd="3" destOrd="0" presId="urn:microsoft.com/office/officeart/2005/8/layout/hList7"/>
    <dgm:cxn modelId="{E82C341E-3C62-4151-8E51-F94E08C8C302}" type="presParOf" srcId="{90126666-6B1B-4A17-8AD2-2BACC8F014B6}" destId="{90119F96-547B-4074-ACE6-77234CC3F9A5}" srcOrd="7" destOrd="0" presId="urn:microsoft.com/office/officeart/2005/8/layout/hList7"/>
    <dgm:cxn modelId="{B89B38B1-03B3-4CE8-955F-023501A30FDF}" type="presParOf" srcId="{90126666-6B1B-4A17-8AD2-2BACC8F014B6}" destId="{31D9ED21-B3B1-4C98-A933-3CAC79EEAE7F}" srcOrd="8" destOrd="0" presId="urn:microsoft.com/office/officeart/2005/8/layout/hList7"/>
    <dgm:cxn modelId="{95714BE4-0AEE-40B9-B0B0-AF11B89A7923}" type="presParOf" srcId="{31D9ED21-B3B1-4C98-A933-3CAC79EEAE7F}" destId="{A7FC3C60-B57F-4525-8372-A8D112AF93F3}" srcOrd="0" destOrd="0" presId="urn:microsoft.com/office/officeart/2005/8/layout/hList7"/>
    <dgm:cxn modelId="{427395E2-5BF1-46CF-A41E-ABFF2FEF8822}" type="presParOf" srcId="{31D9ED21-B3B1-4C98-A933-3CAC79EEAE7F}" destId="{759E8AE8-D2A8-49EA-89B5-D492EB58406E}" srcOrd="1" destOrd="0" presId="urn:microsoft.com/office/officeart/2005/8/layout/hList7"/>
    <dgm:cxn modelId="{2C11C0FE-2750-446B-9F8B-1C74418826C3}" type="presParOf" srcId="{31D9ED21-B3B1-4C98-A933-3CAC79EEAE7F}" destId="{1915E08C-A609-4ABE-82E3-974C52FA8321}" srcOrd="2" destOrd="0" presId="urn:microsoft.com/office/officeart/2005/8/layout/hList7"/>
    <dgm:cxn modelId="{C3247418-0C2A-4E02-8D2B-D61E21AE675B}" type="presParOf" srcId="{31D9ED21-B3B1-4C98-A933-3CAC79EEAE7F}" destId="{AB73FE8A-B4CE-4C59-8F66-7A1FE838F74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9A03D2-DB39-48E2-A508-5ED9EBB8E086}" type="doc">
      <dgm:prSet loTypeId="urn:microsoft.com/office/officeart/2005/8/layout/hList7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DA8302C-AF7B-4509-B5BD-0E2C9C03C4D5}">
      <dgm:prSet/>
      <dgm:spPr/>
      <dgm:t>
        <a:bodyPr/>
        <a:lstStyle/>
        <a:p>
          <a:r>
            <a:rPr lang="en-US" dirty="0"/>
            <a:t>Radiologic Dosing</a:t>
          </a:r>
        </a:p>
      </dgm:t>
    </dgm:pt>
    <dgm:pt modelId="{D294452D-5EFB-49A8-A56C-8FE569882EAF}" type="parTrans" cxnId="{9D982573-4C15-43B1-ACC3-7B53F7854A14}">
      <dgm:prSet/>
      <dgm:spPr/>
      <dgm:t>
        <a:bodyPr/>
        <a:lstStyle/>
        <a:p>
          <a:endParaRPr lang="en-US"/>
        </a:p>
      </dgm:t>
    </dgm:pt>
    <dgm:pt modelId="{E2191117-D937-4F1C-8586-B3BC0AEF989B}" type="sibTrans" cxnId="{9D982573-4C15-43B1-ACC3-7B53F7854A14}">
      <dgm:prSet/>
      <dgm:spPr/>
      <dgm:t>
        <a:bodyPr/>
        <a:lstStyle/>
        <a:p>
          <a:endParaRPr lang="en-US"/>
        </a:p>
      </dgm:t>
    </dgm:pt>
    <dgm:pt modelId="{DC0830C7-0D27-40D2-BD9E-EFAF9E8E2B76}">
      <dgm:prSet/>
      <dgm:spPr/>
      <dgm:t>
        <a:bodyPr/>
        <a:lstStyle/>
        <a:p>
          <a:r>
            <a:rPr lang="en-US" dirty="0"/>
            <a:t>Pediatric Play</a:t>
          </a:r>
        </a:p>
      </dgm:t>
    </dgm:pt>
    <dgm:pt modelId="{AD739DD2-C55F-4BAE-BEF4-5C485FE9BB06}" type="parTrans" cxnId="{27F24E35-0D27-4C59-8056-A0999E27C937}">
      <dgm:prSet/>
      <dgm:spPr/>
      <dgm:t>
        <a:bodyPr/>
        <a:lstStyle/>
        <a:p>
          <a:endParaRPr lang="en-US"/>
        </a:p>
      </dgm:t>
    </dgm:pt>
    <dgm:pt modelId="{846395E1-E3A8-46E9-A59A-13C896CE86E2}" type="sibTrans" cxnId="{27F24E35-0D27-4C59-8056-A0999E27C937}">
      <dgm:prSet/>
      <dgm:spPr/>
      <dgm:t>
        <a:bodyPr/>
        <a:lstStyle/>
        <a:p>
          <a:endParaRPr lang="en-US"/>
        </a:p>
      </dgm:t>
    </dgm:pt>
    <dgm:pt modelId="{4A03154C-813D-4D3D-9E56-A9C267B9A1ED}">
      <dgm:prSet/>
      <dgm:spPr/>
      <dgm:t>
        <a:bodyPr/>
        <a:lstStyle/>
        <a:p>
          <a:r>
            <a:rPr lang="en-US" dirty="0"/>
            <a:t>Ancillary Depts</a:t>
          </a:r>
        </a:p>
      </dgm:t>
    </dgm:pt>
    <dgm:pt modelId="{7610EAAB-EB69-4D7B-ACD8-A96B9329ED87}" type="parTrans" cxnId="{F3624A9A-46CB-4D9A-BC78-223F7F052A62}">
      <dgm:prSet/>
      <dgm:spPr/>
      <dgm:t>
        <a:bodyPr/>
        <a:lstStyle/>
        <a:p>
          <a:endParaRPr lang="en-US"/>
        </a:p>
      </dgm:t>
    </dgm:pt>
    <dgm:pt modelId="{81BB2B81-05A6-4020-9189-B8FC31C5EC07}" type="sibTrans" cxnId="{F3624A9A-46CB-4D9A-BC78-223F7F052A62}">
      <dgm:prSet/>
      <dgm:spPr/>
      <dgm:t>
        <a:bodyPr/>
        <a:lstStyle/>
        <a:p>
          <a:endParaRPr lang="en-US"/>
        </a:p>
      </dgm:t>
    </dgm:pt>
    <dgm:pt modelId="{731B0D8D-26BB-4C8B-9DF8-5A28E5BE21D7}" type="pres">
      <dgm:prSet presAssocID="{BB9A03D2-DB39-48E2-A508-5ED9EBB8E086}" presName="Name0" presStyleCnt="0">
        <dgm:presLayoutVars>
          <dgm:dir/>
          <dgm:resizeHandles val="exact"/>
        </dgm:presLayoutVars>
      </dgm:prSet>
      <dgm:spPr/>
    </dgm:pt>
    <dgm:pt modelId="{3E2675A2-F2AF-42FA-A387-FB112DEC5933}" type="pres">
      <dgm:prSet presAssocID="{BB9A03D2-DB39-48E2-A508-5ED9EBB8E086}" presName="fgShape" presStyleLbl="fgShp" presStyleIdx="0" presStyleCnt="1"/>
      <dgm:spPr/>
    </dgm:pt>
    <dgm:pt modelId="{90126666-6B1B-4A17-8AD2-2BACC8F014B6}" type="pres">
      <dgm:prSet presAssocID="{BB9A03D2-DB39-48E2-A508-5ED9EBB8E086}" presName="linComp" presStyleCnt="0"/>
      <dgm:spPr/>
    </dgm:pt>
    <dgm:pt modelId="{E7D2E7A6-9947-465E-8CF1-A6972333D342}" type="pres">
      <dgm:prSet presAssocID="{EDA8302C-AF7B-4509-B5BD-0E2C9C03C4D5}" presName="compNode" presStyleCnt="0"/>
      <dgm:spPr/>
    </dgm:pt>
    <dgm:pt modelId="{FE4A0CDA-6F38-4DF6-90AF-ACC819D0E75F}" type="pres">
      <dgm:prSet presAssocID="{EDA8302C-AF7B-4509-B5BD-0E2C9C03C4D5}" presName="bkgdShape" presStyleLbl="node1" presStyleIdx="0" presStyleCnt="3"/>
      <dgm:spPr/>
    </dgm:pt>
    <dgm:pt modelId="{ACA4A5CE-8418-4C45-BE8A-7D6F559BA06C}" type="pres">
      <dgm:prSet presAssocID="{EDA8302C-AF7B-4509-B5BD-0E2C9C03C4D5}" presName="nodeTx" presStyleLbl="node1" presStyleIdx="0" presStyleCnt="3">
        <dgm:presLayoutVars>
          <dgm:bulletEnabled val="1"/>
        </dgm:presLayoutVars>
      </dgm:prSet>
      <dgm:spPr/>
    </dgm:pt>
    <dgm:pt modelId="{4D4016B7-4B5A-456E-8E8A-739D398FB6DA}" type="pres">
      <dgm:prSet presAssocID="{EDA8302C-AF7B-4509-B5BD-0E2C9C03C4D5}" presName="invisiNode" presStyleLbl="node1" presStyleIdx="0" presStyleCnt="3"/>
      <dgm:spPr/>
    </dgm:pt>
    <dgm:pt modelId="{B3DECA55-F57F-402F-BAD2-01B8E6300B56}" type="pres">
      <dgm:prSet presAssocID="{EDA8302C-AF7B-4509-B5BD-0E2C9C03C4D5}" presName="imagNode" presStyleLbl="fgImgPlace1" presStyleIdx="0" presStyleCnt="3"/>
      <dgm:spPr/>
    </dgm:pt>
    <dgm:pt modelId="{8174C86D-55A8-47CE-B9BD-021C25F8C2B5}" type="pres">
      <dgm:prSet presAssocID="{E2191117-D937-4F1C-8586-B3BC0AEF989B}" presName="sibTrans" presStyleLbl="sibTrans2D1" presStyleIdx="0" presStyleCnt="0"/>
      <dgm:spPr/>
    </dgm:pt>
    <dgm:pt modelId="{6E8E20AB-F970-4349-82E5-1B2417E616E1}" type="pres">
      <dgm:prSet presAssocID="{DC0830C7-0D27-40D2-BD9E-EFAF9E8E2B76}" presName="compNode" presStyleCnt="0"/>
      <dgm:spPr/>
    </dgm:pt>
    <dgm:pt modelId="{96731CBD-305D-4525-9F9B-8223C0A6D3A2}" type="pres">
      <dgm:prSet presAssocID="{DC0830C7-0D27-40D2-BD9E-EFAF9E8E2B76}" presName="bkgdShape" presStyleLbl="node1" presStyleIdx="1" presStyleCnt="3"/>
      <dgm:spPr/>
    </dgm:pt>
    <dgm:pt modelId="{D8081D0C-F5AE-4EDD-B090-98BBD329FF4C}" type="pres">
      <dgm:prSet presAssocID="{DC0830C7-0D27-40D2-BD9E-EFAF9E8E2B76}" presName="nodeTx" presStyleLbl="node1" presStyleIdx="1" presStyleCnt="3">
        <dgm:presLayoutVars>
          <dgm:bulletEnabled val="1"/>
        </dgm:presLayoutVars>
      </dgm:prSet>
      <dgm:spPr/>
    </dgm:pt>
    <dgm:pt modelId="{A137A0C7-F762-4160-B077-C9E0E9D8B1EF}" type="pres">
      <dgm:prSet presAssocID="{DC0830C7-0D27-40D2-BD9E-EFAF9E8E2B76}" presName="invisiNode" presStyleLbl="node1" presStyleIdx="1" presStyleCnt="3"/>
      <dgm:spPr/>
    </dgm:pt>
    <dgm:pt modelId="{165BFB3B-0765-48BE-80DE-23FE017FB3B6}" type="pres">
      <dgm:prSet presAssocID="{DC0830C7-0D27-40D2-BD9E-EFAF9E8E2B76}" presName="imagNode" presStyleLbl="fgImgPlace1" presStyleIdx="1" presStyleCnt="3"/>
      <dgm:spPr/>
    </dgm:pt>
    <dgm:pt modelId="{699AF1A0-2082-439F-8FAC-812E4C43FAE5}" type="pres">
      <dgm:prSet presAssocID="{846395E1-E3A8-46E9-A59A-13C896CE86E2}" presName="sibTrans" presStyleLbl="sibTrans2D1" presStyleIdx="0" presStyleCnt="0"/>
      <dgm:spPr/>
    </dgm:pt>
    <dgm:pt modelId="{3FFBAC05-291C-44DE-9BA5-7F0E8A086793}" type="pres">
      <dgm:prSet presAssocID="{4A03154C-813D-4D3D-9E56-A9C267B9A1ED}" presName="compNode" presStyleCnt="0"/>
      <dgm:spPr/>
    </dgm:pt>
    <dgm:pt modelId="{36484AE5-3055-45C5-93D6-A53B62AC3CE2}" type="pres">
      <dgm:prSet presAssocID="{4A03154C-813D-4D3D-9E56-A9C267B9A1ED}" presName="bkgdShape" presStyleLbl="node1" presStyleIdx="2" presStyleCnt="3"/>
      <dgm:spPr/>
    </dgm:pt>
    <dgm:pt modelId="{AA86975B-8425-4B54-AB6A-017A1DD23070}" type="pres">
      <dgm:prSet presAssocID="{4A03154C-813D-4D3D-9E56-A9C267B9A1ED}" presName="nodeTx" presStyleLbl="node1" presStyleIdx="2" presStyleCnt="3">
        <dgm:presLayoutVars>
          <dgm:bulletEnabled val="1"/>
        </dgm:presLayoutVars>
      </dgm:prSet>
      <dgm:spPr/>
    </dgm:pt>
    <dgm:pt modelId="{707F6FCA-7D1D-40C6-AA51-587C5D6D5B30}" type="pres">
      <dgm:prSet presAssocID="{4A03154C-813D-4D3D-9E56-A9C267B9A1ED}" presName="invisiNode" presStyleLbl="node1" presStyleIdx="2" presStyleCnt="3"/>
      <dgm:spPr/>
    </dgm:pt>
    <dgm:pt modelId="{CCDAB1D9-5016-426F-85E9-8A0FF0C924F0}" type="pres">
      <dgm:prSet presAssocID="{4A03154C-813D-4D3D-9E56-A9C267B9A1ED}" presName="imagNode" presStyleLbl="fgImgPlace1" presStyleIdx="2" presStyleCnt="3"/>
      <dgm:spPr/>
    </dgm:pt>
  </dgm:ptLst>
  <dgm:cxnLst>
    <dgm:cxn modelId="{2EFC9C34-0337-4CEF-9ED1-D9904065AEA5}" type="presOf" srcId="{DC0830C7-0D27-40D2-BD9E-EFAF9E8E2B76}" destId="{96731CBD-305D-4525-9F9B-8223C0A6D3A2}" srcOrd="0" destOrd="0" presId="urn:microsoft.com/office/officeart/2005/8/layout/hList7"/>
    <dgm:cxn modelId="{27F24E35-0D27-4C59-8056-A0999E27C937}" srcId="{BB9A03D2-DB39-48E2-A508-5ED9EBB8E086}" destId="{DC0830C7-0D27-40D2-BD9E-EFAF9E8E2B76}" srcOrd="1" destOrd="0" parTransId="{AD739DD2-C55F-4BAE-BEF4-5C485FE9BB06}" sibTransId="{846395E1-E3A8-46E9-A59A-13C896CE86E2}"/>
    <dgm:cxn modelId="{6E168D43-2559-4E96-8DA3-23475636E9C9}" type="presOf" srcId="{EDA8302C-AF7B-4509-B5BD-0E2C9C03C4D5}" destId="{ACA4A5CE-8418-4C45-BE8A-7D6F559BA06C}" srcOrd="1" destOrd="0" presId="urn:microsoft.com/office/officeart/2005/8/layout/hList7"/>
    <dgm:cxn modelId="{51BC2C4C-9BDC-44D1-BDFD-67E2C918139E}" type="presOf" srcId="{EDA8302C-AF7B-4509-B5BD-0E2C9C03C4D5}" destId="{FE4A0CDA-6F38-4DF6-90AF-ACC819D0E75F}" srcOrd="0" destOrd="0" presId="urn:microsoft.com/office/officeart/2005/8/layout/hList7"/>
    <dgm:cxn modelId="{321FC862-68AD-4F9D-BA3B-E50F66CB77B4}" type="presOf" srcId="{DC0830C7-0D27-40D2-BD9E-EFAF9E8E2B76}" destId="{D8081D0C-F5AE-4EDD-B090-98BBD329FF4C}" srcOrd="1" destOrd="0" presId="urn:microsoft.com/office/officeart/2005/8/layout/hList7"/>
    <dgm:cxn modelId="{9D982573-4C15-43B1-ACC3-7B53F7854A14}" srcId="{BB9A03D2-DB39-48E2-A508-5ED9EBB8E086}" destId="{EDA8302C-AF7B-4509-B5BD-0E2C9C03C4D5}" srcOrd="0" destOrd="0" parTransId="{D294452D-5EFB-49A8-A56C-8FE569882EAF}" sibTransId="{E2191117-D937-4F1C-8586-B3BC0AEF989B}"/>
    <dgm:cxn modelId="{F3624A9A-46CB-4D9A-BC78-223F7F052A62}" srcId="{BB9A03D2-DB39-48E2-A508-5ED9EBB8E086}" destId="{4A03154C-813D-4D3D-9E56-A9C267B9A1ED}" srcOrd="2" destOrd="0" parTransId="{7610EAAB-EB69-4D7B-ACD8-A96B9329ED87}" sibTransId="{81BB2B81-05A6-4020-9189-B8FC31C5EC07}"/>
    <dgm:cxn modelId="{63E19CB7-EA55-4DE6-AD77-28C7B396F0D3}" type="presOf" srcId="{BB9A03D2-DB39-48E2-A508-5ED9EBB8E086}" destId="{731B0D8D-26BB-4C8B-9DF8-5A28E5BE21D7}" srcOrd="0" destOrd="0" presId="urn:microsoft.com/office/officeart/2005/8/layout/hList7"/>
    <dgm:cxn modelId="{F7005CBB-EC5F-4397-BFE1-AC9D6058C579}" type="presOf" srcId="{E2191117-D937-4F1C-8586-B3BC0AEF989B}" destId="{8174C86D-55A8-47CE-B9BD-021C25F8C2B5}" srcOrd="0" destOrd="0" presId="urn:microsoft.com/office/officeart/2005/8/layout/hList7"/>
    <dgm:cxn modelId="{419416DB-A462-403C-9F69-7518383286B6}" type="presOf" srcId="{846395E1-E3A8-46E9-A59A-13C896CE86E2}" destId="{699AF1A0-2082-439F-8FAC-812E4C43FAE5}" srcOrd="0" destOrd="0" presId="urn:microsoft.com/office/officeart/2005/8/layout/hList7"/>
    <dgm:cxn modelId="{C29793E7-E776-46FF-B3B7-34C5A63F433E}" type="presOf" srcId="{4A03154C-813D-4D3D-9E56-A9C267B9A1ED}" destId="{AA86975B-8425-4B54-AB6A-017A1DD23070}" srcOrd="1" destOrd="0" presId="urn:microsoft.com/office/officeart/2005/8/layout/hList7"/>
    <dgm:cxn modelId="{59430BF4-FA26-441E-86A6-C8CD78ACE792}" type="presOf" srcId="{4A03154C-813D-4D3D-9E56-A9C267B9A1ED}" destId="{36484AE5-3055-45C5-93D6-A53B62AC3CE2}" srcOrd="0" destOrd="0" presId="urn:microsoft.com/office/officeart/2005/8/layout/hList7"/>
    <dgm:cxn modelId="{7337458C-1537-4F42-ACA9-98CDEEC7EB5E}" type="presParOf" srcId="{731B0D8D-26BB-4C8B-9DF8-5A28E5BE21D7}" destId="{3E2675A2-F2AF-42FA-A387-FB112DEC5933}" srcOrd="0" destOrd="0" presId="urn:microsoft.com/office/officeart/2005/8/layout/hList7"/>
    <dgm:cxn modelId="{EA9600BF-E0BF-4116-8D00-AAA66D6B3CD5}" type="presParOf" srcId="{731B0D8D-26BB-4C8B-9DF8-5A28E5BE21D7}" destId="{90126666-6B1B-4A17-8AD2-2BACC8F014B6}" srcOrd="1" destOrd="0" presId="urn:microsoft.com/office/officeart/2005/8/layout/hList7"/>
    <dgm:cxn modelId="{11001346-5D78-4C6F-8417-5D6BE4AA367F}" type="presParOf" srcId="{90126666-6B1B-4A17-8AD2-2BACC8F014B6}" destId="{E7D2E7A6-9947-465E-8CF1-A6972333D342}" srcOrd="0" destOrd="0" presId="urn:microsoft.com/office/officeart/2005/8/layout/hList7"/>
    <dgm:cxn modelId="{E7C249AA-AA9B-4E34-853F-285446C12901}" type="presParOf" srcId="{E7D2E7A6-9947-465E-8CF1-A6972333D342}" destId="{FE4A0CDA-6F38-4DF6-90AF-ACC819D0E75F}" srcOrd="0" destOrd="0" presId="urn:microsoft.com/office/officeart/2005/8/layout/hList7"/>
    <dgm:cxn modelId="{713AB1D2-3CDF-4D34-9A78-2CEF8F226212}" type="presParOf" srcId="{E7D2E7A6-9947-465E-8CF1-A6972333D342}" destId="{ACA4A5CE-8418-4C45-BE8A-7D6F559BA06C}" srcOrd="1" destOrd="0" presId="urn:microsoft.com/office/officeart/2005/8/layout/hList7"/>
    <dgm:cxn modelId="{3789FD44-0AB8-4C76-B86B-09E0079D5835}" type="presParOf" srcId="{E7D2E7A6-9947-465E-8CF1-A6972333D342}" destId="{4D4016B7-4B5A-456E-8E8A-739D398FB6DA}" srcOrd="2" destOrd="0" presId="urn:microsoft.com/office/officeart/2005/8/layout/hList7"/>
    <dgm:cxn modelId="{58FDB398-B80F-4732-9BCC-BEA1CB31F046}" type="presParOf" srcId="{E7D2E7A6-9947-465E-8CF1-A6972333D342}" destId="{B3DECA55-F57F-402F-BAD2-01B8E6300B56}" srcOrd="3" destOrd="0" presId="urn:microsoft.com/office/officeart/2005/8/layout/hList7"/>
    <dgm:cxn modelId="{C4F1DCF6-136D-487E-B33A-28B2E6B25227}" type="presParOf" srcId="{90126666-6B1B-4A17-8AD2-2BACC8F014B6}" destId="{8174C86D-55A8-47CE-B9BD-021C25F8C2B5}" srcOrd="1" destOrd="0" presId="urn:microsoft.com/office/officeart/2005/8/layout/hList7"/>
    <dgm:cxn modelId="{75F75E47-5DBA-4E09-9C17-517D3C054852}" type="presParOf" srcId="{90126666-6B1B-4A17-8AD2-2BACC8F014B6}" destId="{6E8E20AB-F970-4349-82E5-1B2417E616E1}" srcOrd="2" destOrd="0" presId="urn:microsoft.com/office/officeart/2005/8/layout/hList7"/>
    <dgm:cxn modelId="{1E86DA58-2F4C-4217-92A5-6CB686FF11B2}" type="presParOf" srcId="{6E8E20AB-F970-4349-82E5-1B2417E616E1}" destId="{96731CBD-305D-4525-9F9B-8223C0A6D3A2}" srcOrd="0" destOrd="0" presId="urn:microsoft.com/office/officeart/2005/8/layout/hList7"/>
    <dgm:cxn modelId="{A9AAD934-80A0-4056-BDCA-B7732E500D83}" type="presParOf" srcId="{6E8E20AB-F970-4349-82E5-1B2417E616E1}" destId="{D8081D0C-F5AE-4EDD-B090-98BBD329FF4C}" srcOrd="1" destOrd="0" presId="urn:microsoft.com/office/officeart/2005/8/layout/hList7"/>
    <dgm:cxn modelId="{FC3A8793-7594-4D1A-A1DF-DB5E619B03A0}" type="presParOf" srcId="{6E8E20AB-F970-4349-82E5-1B2417E616E1}" destId="{A137A0C7-F762-4160-B077-C9E0E9D8B1EF}" srcOrd="2" destOrd="0" presId="urn:microsoft.com/office/officeart/2005/8/layout/hList7"/>
    <dgm:cxn modelId="{1630A2FE-0692-417B-BA46-4B492963ED52}" type="presParOf" srcId="{6E8E20AB-F970-4349-82E5-1B2417E616E1}" destId="{165BFB3B-0765-48BE-80DE-23FE017FB3B6}" srcOrd="3" destOrd="0" presId="urn:microsoft.com/office/officeart/2005/8/layout/hList7"/>
    <dgm:cxn modelId="{F653E7FC-EC32-4FA8-88F5-09405DBDF24A}" type="presParOf" srcId="{90126666-6B1B-4A17-8AD2-2BACC8F014B6}" destId="{699AF1A0-2082-439F-8FAC-812E4C43FAE5}" srcOrd="3" destOrd="0" presId="urn:microsoft.com/office/officeart/2005/8/layout/hList7"/>
    <dgm:cxn modelId="{E96C2517-90B6-496C-B906-B2B27DB577B5}" type="presParOf" srcId="{90126666-6B1B-4A17-8AD2-2BACC8F014B6}" destId="{3FFBAC05-291C-44DE-9BA5-7F0E8A086793}" srcOrd="4" destOrd="0" presId="urn:microsoft.com/office/officeart/2005/8/layout/hList7"/>
    <dgm:cxn modelId="{E6DE0875-8376-440B-BBCE-AEEA63944070}" type="presParOf" srcId="{3FFBAC05-291C-44DE-9BA5-7F0E8A086793}" destId="{36484AE5-3055-45C5-93D6-A53B62AC3CE2}" srcOrd="0" destOrd="0" presId="urn:microsoft.com/office/officeart/2005/8/layout/hList7"/>
    <dgm:cxn modelId="{F4C28BEA-4971-4692-B184-EE1A8097B05C}" type="presParOf" srcId="{3FFBAC05-291C-44DE-9BA5-7F0E8A086793}" destId="{AA86975B-8425-4B54-AB6A-017A1DD23070}" srcOrd="1" destOrd="0" presId="urn:microsoft.com/office/officeart/2005/8/layout/hList7"/>
    <dgm:cxn modelId="{25FE6753-4BE0-4100-BEF3-B49CEE43D6E5}" type="presParOf" srcId="{3FFBAC05-291C-44DE-9BA5-7F0E8A086793}" destId="{707F6FCA-7D1D-40C6-AA51-587C5D6D5B30}" srcOrd="2" destOrd="0" presId="urn:microsoft.com/office/officeart/2005/8/layout/hList7"/>
    <dgm:cxn modelId="{DBCF127A-E2B6-4AF5-BFA1-A9C13968C480}" type="presParOf" srcId="{3FFBAC05-291C-44DE-9BA5-7F0E8A086793}" destId="{CCDAB1D9-5016-426F-85E9-8A0FF0C924F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B371-2815-4661-9209-F8A29814ADCC}">
      <dsp:nvSpPr>
        <dsp:cNvPr id="0" name=""/>
        <dsp:cNvSpPr/>
      </dsp:nvSpPr>
      <dsp:spPr>
        <a:xfrm>
          <a:off x="0" y="2296453"/>
          <a:ext cx="10324127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37A6A-8F95-4F28-92FC-1FE8089D7DAF}">
      <dsp:nvSpPr>
        <dsp:cNvPr id="0" name=""/>
        <dsp:cNvSpPr/>
      </dsp:nvSpPr>
      <dsp:spPr>
        <a:xfrm>
          <a:off x="178202" y="1413567"/>
          <a:ext cx="2595146" cy="547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  <a:alpha val="47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latin typeface="+mj-lt"/>
            </a:rPr>
            <a:t>EMSC</a:t>
          </a:r>
        </a:p>
      </dsp:txBody>
      <dsp:txXfrm>
        <a:off x="178202" y="1413567"/>
        <a:ext cx="2595146" cy="547187"/>
      </dsp:txXfrm>
    </dsp:sp>
    <dsp:sp modelId="{255B3FC7-BD87-4810-87ED-7952D0F23157}">
      <dsp:nvSpPr>
        <dsp:cNvPr id="0" name=""/>
        <dsp:cNvSpPr/>
      </dsp:nvSpPr>
      <dsp:spPr>
        <a:xfrm>
          <a:off x="178202" y="552174"/>
          <a:ext cx="2595146" cy="8613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  <a:alpha val="47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>
              <a:latin typeface="+mn-lt"/>
              <a:ea typeface="+mn-ea"/>
              <a:cs typeface="+mn-cs"/>
            </a:rPr>
            <a:t>Congressional authorization </a:t>
          </a:r>
        </a:p>
      </dsp:txBody>
      <dsp:txXfrm>
        <a:off x="178202" y="552174"/>
        <a:ext cx="2595146" cy="861392"/>
      </dsp:txXfrm>
    </dsp:sp>
    <dsp:sp modelId="{DF478A7F-4668-4E0A-86F7-C1205CF5AA73}">
      <dsp:nvSpPr>
        <dsp:cNvPr id="0" name=""/>
        <dsp:cNvSpPr/>
      </dsp:nvSpPr>
      <dsp:spPr>
        <a:xfrm>
          <a:off x="1475775" y="1960754"/>
          <a:ext cx="0" cy="319192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03B6E-C1DB-44F5-ABB8-38EF445ED1E8}">
      <dsp:nvSpPr>
        <dsp:cNvPr id="0" name=""/>
        <dsp:cNvSpPr/>
      </dsp:nvSpPr>
      <dsp:spPr>
        <a:xfrm>
          <a:off x="1652717" y="2599139"/>
          <a:ext cx="2595146" cy="547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  <a:alpha val="47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+mj-lt"/>
            </a:rPr>
            <a:t>IOM</a:t>
          </a:r>
        </a:p>
      </dsp:txBody>
      <dsp:txXfrm>
        <a:off x="1652717" y="2599139"/>
        <a:ext cx="2595146" cy="547187"/>
      </dsp:txXfrm>
    </dsp:sp>
    <dsp:sp modelId="{04897CD2-CF6F-4A55-8E79-1E7393B07B06}">
      <dsp:nvSpPr>
        <dsp:cNvPr id="0" name=""/>
        <dsp:cNvSpPr/>
      </dsp:nvSpPr>
      <dsp:spPr>
        <a:xfrm>
          <a:off x="1652717" y="3146326"/>
          <a:ext cx="2595146" cy="14135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  <a:alpha val="47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latin typeface="+mn-lt"/>
              <a:ea typeface="+mn-ea"/>
              <a:cs typeface="+mn-cs"/>
            </a:rPr>
            <a:t>The Future of Emergency Care in the United States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latin typeface="+mn-lt"/>
              <a:ea typeface="+mn-ea"/>
              <a:cs typeface="+mn-cs"/>
            </a:rPr>
            <a:t>Growing Pains</a:t>
          </a:r>
        </a:p>
      </dsp:txBody>
      <dsp:txXfrm>
        <a:off x="1652717" y="3146326"/>
        <a:ext cx="2595146" cy="1413567"/>
      </dsp:txXfrm>
    </dsp:sp>
    <dsp:sp modelId="{73ACB8E4-FFC1-49E5-BB46-1EBD63F3BF67}">
      <dsp:nvSpPr>
        <dsp:cNvPr id="0" name=""/>
        <dsp:cNvSpPr/>
      </dsp:nvSpPr>
      <dsp:spPr>
        <a:xfrm>
          <a:off x="2950290" y="2279947"/>
          <a:ext cx="0" cy="319192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9BE3-3008-4E5E-96F3-C71D72649902}">
      <dsp:nvSpPr>
        <dsp:cNvPr id="0" name=""/>
        <dsp:cNvSpPr/>
      </dsp:nvSpPr>
      <dsp:spPr>
        <a:xfrm rot="2700000">
          <a:off x="1440307" y="2244479"/>
          <a:ext cx="70935" cy="70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9438A-B301-4219-9492-D30967496E8F}">
      <dsp:nvSpPr>
        <dsp:cNvPr id="0" name=""/>
        <dsp:cNvSpPr/>
      </dsp:nvSpPr>
      <dsp:spPr>
        <a:xfrm rot="2700000">
          <a:off x="2914823" y="2244479"/>
          <a:ext cx="70935" cy="70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B6B30-5D46-4B19-B9DE-C0B7FB057712}">
      <dsp:nvSpPr>
        <dsp:cNvPr id="0" name=""/>
        <dsp:cNvSpPr/>
      </dsp:nvSpPr>
      <dsp:spPr>
        <a:xfrm>
          <a:off x="3127232" y="1413567"/>
          <a:ext cx="2595146" cy="547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  <a:alpha val="47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+mj-lt"/>
            </a:rPr>
            <a:t>Joint Policy</a:t>
          </a:r>
        </a:p>
      </dsp:txBody>
      <dsp:txXfrm>
        <a:off x="3127232" y="1413567"/>
        <a:ext cx="2595146" cy="547187"/>
      </dsp:txXfrm>
    </dsp:sp>
    <dsp:sp modelId="{95B1E40E-26D9-44C8-A99F-14EA44505DF3}">
      <dsp:nvSpPr>
        <dsp:cNvPr id="0" name=""/>
        <dsp:cNvSpPr/>
      </dsp:nvSpPr>
      <dsp:spPr>
        <a:xfrm>
          <a:off x="3127232" y="569402"/>
          <a:ext cx="2595146" cy="8441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  <a:alpha val="47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+mn-lt"/>
              <a:ea typeface="+mn-ea"/>
              <a:cs typeface="+mn-cs"/>
            </a:rPr>
            <a:t>Guidelines for Care of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+mn-lt"/>
              <a:ea typeface="+mn-ea"/>
              <a:cs typeface="+mn-cs"/>
            </a:rPr>
            <a:t>Children in the ED</a:t>
          </a:r>
        </a:p>
      </dsp:txBody>
      <dsp:txXfrm>
        <a:off x="3127232" y="569402"/>
        <a:ext cx="2595146" cy="844164"/>
      </dsp:txXfrm>
    </dsp:sp>
    <dsp:sp modelId="{BBBD3B06-9C30-48DB-A77E-5A358B1C6E78}">
      <dsp:nvSpPr>
        <dsp:cNvPr id="0" name=""/>
        <dsp:cNvSpPr/>
      </dsp:nvSpPr>
      <dsp:spPr>
        <a:xfrm>
          <a:off x="4424805" y="1960754"/>
          <a:ext cx="0" cy="319192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6D506-033B-4CA4-9572-41E373A6B43C}">
      <dsp:nvSpPr>
        <dsp:cNvPr id="0" name=""/>
        <dsp:cNvSpPr/>
      </dsp:nvSpPr>
      <dsp:spPr>
        <a:xfrm>
          <a:off x="4601747" y="2608340"/>
          <a:ext cx="2595146" cy="547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  <a:alpha val="4461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+mj-lt"/>
            </a:rPr>
            <a:t>NPR Assessment</a:t>
          </a:r>
        </a:p>
      </dsp:txBody>
      <dsp:txXfrm>
        <a:off x="4601747" y="2608340"/>
        <a:ext cx="2595146" cy="547187"/>
      </dsp:txXfrm>
    </dsp:sp>
    <dsp:sp modelId="{FE14A9FC-66E7-4679-B63E-054F98E59204}">
      <dsp:nvSpPr>
        <dsp:cNvPr id="0" name=""/>
        <dsp:cNvSpPr/>
      </dsp:nvSpPr>
      <dsp:spPr>
        <a:xfrm>
          <a:off x="4601747" y="3173930"/>
          <a:ext cx="2595146" cy="4435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  <a:alpha val="4461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dirty="0">
              <a:latin typeface="+mn-lt"/>
              <a:ea typeface="+mn-ea"/>
              <a:cs typeface="+mn-cs"/>
            </a:rPr>
            <a:t>Nationwide survey</a:t>
          </a:r>
          <a:endParaRPr lang="en-US" sz="1800" i="1" kern="1200" dirty="0">
            <a:latin typeface="+mn-lt"/>
            <a:ea typeface="+mn-ea"/>
            <a:cs typeface="+mn-cs"/>
          </a:endParaRPr>
        </a:p>
      </dsp:txBody>
      <dsp:txXfrm>
        <a:off x="4601747" y="3173930"/>
        <a:ext cx="2595146" cy="443536"/>
      </dsp:txXfrm>
    </dsp:sp>
    <dsp:sp modelId="{4702B22B-8EB6-4454-9F8E-9A963F32B8A1}">
      <dsp:nvSpPr>
        <dsp:cNvPr id="0" name=""/>
        <dsp:cNvSpPr/>
      </dsp:nvSpPr>
      <dsp:spPr>
        <a:xfrm>
          <a:off x="5899321" y="2289148"/>
          <a:ext cx="0" cy="319192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4381E-6C24-436D-B265-4BCFEFA46591}">
      <dsp:nvSpPr>
        <dsp:cNvPr id="0" name=""/>
        <dsp:cNvSpPr/>
      </dsp:nvSpPr>
      <dsp:spPr>
        <a:xfrm rot="2700000">
          <a:off x="4389338" y="2244479"/>
          <a:ext cx="70935" cy="70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81385-B138-4A59-9452-A3C9AC4F2012}">
      <dsp:nvSpPr>
        <dsp:cNvPr id="0" name=""/>
        <dsp:cNvSpPr/>
      </dsp:nvSpPr>
      <dsp:spPr>
        <a:xfrm rot="2700000">
          <a:off x="5863853" y="2253680"/>
          <a:ext cx="70935" cy="70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971D8-F05B-4392-88C0-D9921BB5F6B0}">
      <dsp:nvSpPr>
        <dsp:cNvPr id="0" name=""/>
        <dsp:cNvSpPr/>
      </dsp:nvSpPr>
      <dsp:spPr>
        <a:xfrm>
          <a:off x="6076457" y="1431504"/>
          <a:ext cx="2743199" cy="549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  <a:alpha val="44602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+mj-lt"/>
            </a:rPr>
            <a:t>Reassessment</a:t>
          </a:r>
        </a:p>
      </dsp:txBody>
      <dsp:txXfrm>
        <a:off x="6076457" y="1431504"/>
        <a:ext cx="2743199" cy="549657"/>
      </dsp:txXfrm>
    </dsp:sp>
    <dsp:sp modelId="{1D60394B-1800-4790-9694-08B1C1D1B34D}">
      <dsp:nvSpPr>
        <dsp:cNvPr id="0" name=""/>
        <dsp:cNvSpPr/>
      </dsp:nvSpPr>
      <dsp:spPr>
        <a:xfrm>
          <a:off x="6076457" y="573126"/>
          <a:ext cx="2744082" cy="841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  <a:alpha val="44602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>
              <a:latin typeface="+mn-lt"/>
              <a:ea typeface="+mn-ea"/>
              <a:cs typeface="+mn-cs"/>
            </a:rPr>
            <a:t>Hospital Reassessment</a:t>
          </a:r>
        </a:p>
      </dsp:txBody>
      <dsp:txXfrm>
        <a:off x="6076457" y="573126"/>
        <a:ext cx="2744082" cy="841262"/>
      </dsp:txXfrm>
    </dsp:sp>
    <dsp:sp modelId="{59F1EF41-14EA-48EE-A559-118169DBDB24}">
      <dsp:nvSpPr>
        <dsp:cNvPr id="0" name=""/>
        <dsp:cNvSpPr/>
      </dsp:nvSpPr>
      <dsp:spPr>
        <a:xfrm>
          <a:off x="7448057" y="1979637"/>
          <a:ext cx="0" cy="320633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04B95-81DC-4C70-990B-FEE82F4C63E7}">
      <dsp:nvSpPr>
        <dsp:cNvPr id="0" name=""/>
        <dsp:cNvSpPr/>
      </dsp:nvSpPr>
      <dsp:spPr>
        <a:xfrm>
          <a:off x="7550778" y="2599139"/>
          <a:ext cx="2595146" cy="547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  <a:alpha val="4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+mj-lt"/>
            </a:rPr>
            <a:t>Trauma Centers</a:t>
          </a:r>
        </a:p>
      </dsp:txBody>
      <dsp:txXfrm>
        <a:off x="7550778" y="2599139"/>
        <a:ext cx="2595146" cy="547187"/>
      </dsp:txXfrm>
    </dsp:sp>
    <dsp:sp modelId="{725F2AEF-0925-4411-A89A-5976D96BC3B1}">
      <dsp:nvSpPr>
        <dsp:cNvPr id="0" name=""/>
        <dsp:cNvSpPr/>
      </dsp:nvSpPr>
      <dsp:spPr>
        <a:xfrm>
          <a:off x="7550778" y="3146326"/>
          <a:ext cx="2595146" cy="1171493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lumMod val="60000"/>
              <a:lumOff val="40000"/>
              <a:alpha val="4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>
              <a:latin typeface="+mn-lt"/>
              <a:ea typeface="+mn-ea"/>
              <a:cs typeface="+mn-cs"/>
            </a:rPr>
            <a:t>Standards for Pediatric Care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i="0" kern="1200" dirty="0">
            <a:latin typeface="+mn-lt"/>
            <a:ea typeface="+mn-ea"/>
            <a:cs typeface="+mn-cs"/>
          </a:endParaRPr>
        </a:p>
      </dsp:txBody>
      <dsp:txXfrm>
        <a:off x="7550778" y="3146326"/>
        <a:ext cx="2595146" cy="1171493"/>
      </dsp:txXfrm>
    </dsp:sp>
    <dsp:sp modelId="{3F1F843F-8CAA-4ECF-B5A2-211D6C43D3C6}">
      <dsp:nvSpPr>
        <dsp:cNvPr id="0" name=""/>
        <dsp:cNvSpPr/>
      </dsp:nvSpPr>
      <dsp:spPr>
        <a:xfrm>
          <a:off x="8848351" y="2279947"/>
          <a:ext cx="0" cy="319192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947F0-E28B-4B2E-B1D6-BFEED1AF012B}">
      <dsp:nvSpPr>
        <dsp:cNvPr id="0" name=""/>
        <dsp:cNvSpPr/>
      </dsp:nvSpPr>
      <dsp:spPr>
        <a:xfrm rot="2700000">
          <a:off x="7412429" y="2264768"/>
          <a:ext cx="71255" cy="71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98CC0-1029-46A6-8053-0933F88F7705}">
      <dsp:nvSpPr>
        <dsp:cNvPr id="0" name=""/>
        <dsp:cNvSpPr/>
      </dsp:nvSpPr>
      <dsp:spPr>
        <a:xfrm rot="2700000">
          <a:off x="8812883" y="2244479"/>
          <a:ext cx="70935" cy="70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A0CDA-6F38-4DF6-90AF-ACC819D0E75F}">
      <dsp:nvSpPr>
        <dsp:cNvPr id="0" name=""/>
        <dsp:cNvSpPr/>
      </dsp:nvSpPr>
      <dsp:spPr>
        <a:xfrm>
          <a:off x="2360" y="0"/>
          <a:ext cx="3671724" cy="42946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Electronic Health Records</a:t>
          </a:r>
        </a:p>
      </dsp:txBody>
      <dsp:txXfrm>
        <a:off x="2360" y="1717859"/>
        <a:ext cx="3671724" cy="1717859"/>
      </dsp:txXfrm>
    </dsp:sp>
    <dsp:sp modelId="{B3DECA55-F57F-402F-BAD2-01B8E6300B56}">
      <dsp:nvSpPr>
        <dsp:cNvPr id="0" name=""/>
        <dsp:cNvSpPr/>
      </dsp:nvSpPr>
      <dsp:spPr>
        <a:xfrm>
          <a:off x="1123163" y="257678"/>
          <a:ext cx="1430118" cy="14301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31CBD-305D-4525-9F9B-8223C0A6D3A2}">
      <dsp:nvSpPr>
        <dsp:cNvPr id="0" name=""/>
        <dsp:cNvSpPr/>
      </dsp:nvSpPr>
      <dsp:spPr>
        <a:xfrm>
          <a:off x="3784236" y="0"/>
          <a:ext cx="3671724" cy="42946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Equipment</a:t>
          </a:r>
        </a:p>
      </dsp:txBody>
      <dsp:txXfrm>
        <a:off x="3784236" y="1717859"/>
        <a:ext cx="3671724" cy="1717859"/>
      </dsp:txXfrm>
    </dsp:sp>
    <dsp:sp modelId="{165BFB3B-0765-48BE-80DE-23FE017FB3B6}">
      <dsp:nvSpPr>
        <dsp:cNvPr id="0" name=""/>
        <dsp:cNvSpPr/>
      </dsp:nvSpPr>
      <dsp:spPr>
        <a:xfrm>
          <a:off x="4905039" y="257678"/>
          <a:ext cx="1430118" cy="1430118"/>
        </a:xfrm>
        <a:prstGeom prst="ellipse">
          <a:avLst/>
        </a:prstGeom>
        <a:solidFill>
          <a:schemeClr val="accent1">
            <a:tint val="50000"/>
            <a:hueOff val="28199"/>
            <a:satOff val="-1322"/>
            <a:lumOff val="5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84AE5-3055-45C5-93D6-A53B62AC3CE2}">
      <dsp:nvSpPr>
        <dsp:cNvPr id="0" name=""/>
        <dsp:cNvSpPr/>
      </dsp:nvSpPr>
      <dsp:spPr>
        <a:xfrm>
          <a:off x="7566113" y="0"/>
          <a:ext cx="3671724" cy="42946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Weight Based Dosing</a:t>
          </a:r>
        </a:p>
      </dsp:txBody>
      <dsp:txXfrm>
        <a:off x="7566113" y="1717859"/>
        <a:ext cx="3671724" cy="1717859"/>
      </dsp:txXfrm>
    </dsp:sp>
    <dsp:sp modelId="{CCDAB1D9-5016-426F-85E9-8A0FF0C924F0}">
      <dsp:nvSpPr>
        <dsp:cNvPr id="0" name=""/>
        <dsp:cNvSpPr/>
      </dsp:nvSpPr>
      <dsp:spPr>
        <a:xfrm>
          <a:off x="8686916" y="257678"/>
          <a:ext cx="1430118" cy="1430118"/>
        </a:xfrm>
        <a:prstGeom prst="ellipse">
          <a:avLst/>
        </a:prstGeom>
        <a:solidFill>
          <a:schemeClr val="accent1">
            <a:tint val="50000"/>
            <a:hueOff val="56397"/>
            <a:satOff val="-2645"/>
            <a:lumOff val="11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675A2-F2AF-42FA-A387-FB112DEC5933}">
      <dsp:nvSpPr>
        <dsp:cNvPr id="0" name=""/>
        <dsp:cNvSpPr/>
      </dsp:nvSpPr>
      <dsp:spPr>
        <a:xfrm>
          <a:off x="449607" y="3435719"/>
          <a:ext cx="10340982" cy="644197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A0CDA-6F38-4DF6-90AF-ACC819D0E75F}">
      <dsp:nvSpPr>
        <dsp:cNvPr id="0" name=""/>
        <dsp:cNvSpPr/>
      </dsp:nvSpPr>
      <dsp:spPr>
        <a:xfrm>
          <a:off x="2360" y="0"/>
          <a:ext cx="3671724" cy="42946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Specialty Supplies</a:t>
          </a:r>
        </a:p>
      </dsp:txBody>
      <dsp:txXfrm>
        <a:off x="2360" y="1717859"/>
        <a:ext cx="3671724" cy="1717859"/>
      </dsp:txXfrm>
    </dsp:sp>
    <dsp:sp modelId="{B3DECA55-F57F-402F-BAD2-01B8E6300B56}">
      <dsp:nvSpPr>
        <dsp:cNvPr id="0" name=""/>
        <dsp:cNvSpPr/>
      </dsp:nvSpPr>
      <dsp:spPr>
        <a:xfrm>
          <a:off x="1123163" y="257678"/>
          <a:ext cx="1430118" cy="14301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31CBD-305D-4525-9F9B-8223C0A6D3A2}">
      <dsp:nvSpPr>
        <dsp:cNvPr id="0" name=""/>
        <dsp:cNvSpPr/>
      </dsp:nvSpPr>
      <dsp:spPr>
        <a:xfrm>
          <a:off x="3784236" y="0"/>
          <a:ext cx="3671724" cy="42946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Equipment</a:t>
          </a:r>
        </a:p>
      </dsp:txBody>
      <dsp:txXfrm>
        <a:off x="3784236" y="1717859"/>
        <a:ext cx="3671724" cy="1717859"/>
      </dsp:txXfrm>
    </dsp:sp>
    <dsp:sp modelId="{165BFB3B-0765-48BE-80DE-23FE017FB3B6}">
      <dsp:nvSpPr>
        <dsp:cNvPr id="0" name=""/>
        <dsp:cNvSpPr/>
      </dsp:nvSpPr>
      <dsp:spPr>
        <a:xfrm>
          <a:off x="4905039" y="257678"/>
          <a:ext cx="1430118" cy="1430118"/>
        </a:xfrm>
        <a:prstGeom prst="ellipse">
          <a:avLst/>
        </a:prstGeom>
        <a:solidFill>
          <a:schemeClr val="accent1">
            <a:tint val="50000"/>
            <a:hueOff val="28199"/>
            <a:satOff val="-1322"/>
            <a:lumOff val="5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63F8A-4BB4-4EF1-AFF2-6A3C392B1A09}">
      <dsp:nvSpPr>
        <dsp:cNvPr id="0" name=""/>
        <dsp:cNvSpPr/>
      </dsp:nvSpPr>
      <dsp:spPr>
        <a:xfrm>
          <a:off x="7566113" y="0"/>
          <a:ext cx="3671724" cy="42946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Trauma Center </a:t>
          </a:r>
        </a:p>
      </dsp:txBody>
      <dsp:txXfrm>
        <a:off x="7566113" y="1717859"/>
        <a:ext cx="3671724" cy="1717859"/>
      </dsp:txXfrm>
    </dsp:sp>
    <dsp:sp modelId="{FC2DBEB1-547F-42C1-8F4E-DD5517A18D12}">
      <dsp:nvSpPr>
        <dsp:cNvPr id="0" name=""/>
        <dsp:cNvSpPr/>
      </dsp:nvSpPr>
      <dsp:spPr>
        <a:xfrm>
          <a:off x="8686916" y="257678"/>
          <a:ext cx="1430118" cy="1430118"/>
        </a:xfrm>
        <a:prstGeom prst="ellipse">
          <a:avLst/>
        </a:prstGeom>
        <a:solidFill>
          <a:schemeClr val="accent1">
            <a:tint val="50000"/>
            <a:hueOff val="56397"/>
            <a:satOff val="-2645"/>
            <a:lumOff val="11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675A2-F2AF-42FA-A387-FB112DEC5933}">
      <dsp:nvSpPr>
        <dsp:cNvPr id="0" name=""/>
        <dsp:cNvSpPr/>
      </dsp:nvSpPr>
      <dsp:spPr>
        <a:xfrm>
          <a:off x="449607" y="3435719"/>
          <a:ext cx="10340982" cy="644197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A3AD0-57F3-4FB6-AC66-B292E2AEA3F3}">
      <dsp:nvSpPr>
        <dsp:cNvPr id="0" name=""/>
        <dsp:cNvSpPr/>
      </dsp:nvSpPr>
      <dsp:spPr>
        <a:xfrm>
          <a:off x="2840011" y="1657875"/>
          <a:ext cx="2107231" cy="182284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Administration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Coordination </a:t>
          </a:r>
        </a:p>
      </dsp:txBody>
      <dsp:txXfrm>
        <a:off x="3189209" y="1959945"/>
        <a:ext cx="1408835" cy="1218700"/>
      </dsp:txXfrm>
    </dsp:sp>
    <dsp:sp modelId="{24923CD3-3F2D-4836-96CD-C02328D54732}">
      <dsp:nvSpPr>
        <dsp:cNvPr id="0" name=""/>
        <dsp:cNvSpPr/>
      </dsp:nvSpPr>
      <dsp:spPr>
        <a:xfrm>
          <a:off x="4159544" y="785769"/>
          <a:ext cx="795052" cy="6850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3588C-36DD-419D-901E-24204417BE77}">
      <dsp:nvSpPr>
        <dsp:cNvPr id="0" name=""/>
        <dsp:cNvSpPr/>
      </dsp:nvSpPr>
      <dsp:spPr>
        <a:xfrm>
          <a:off x="3034118" y="0"/>
          <a:ext cx="1726861" cy="14939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Equipment Supplies</a:t>
          </a:r>
        </a:p>
      </dsp:txBody>
      <dsp:txXfrm>
        <a:off x="3320296" y="247577"/>
        <a:ext cx="1154505" cy="998784"/>
      </dsp:txXfrm>
    </dsp:sp>
    <dsp:sp modelId="{A80E3F86-A66D-4F2D-99AA-E2C860DB6DF4}">
      <dsp:nvSpPr>
        <dsp:cNvPr id="0" name=""/>
        <dsp:cNvSpPr/>
      </dsp:nvSpPr>
      <dsp:spPr>
        <a:xfrm>
          <a:off x="5087431" y="2066434"/>
          <a:ext cx="795052" cy="6850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FD536-1BCE-4A86-B63C-AAEBF4012BA3}">
      <dsp:nvSpPr>
        <dsp:cNvPr id="0" name=""/>
        <dsp:cNvSpPr/>
      </dsp:nvSpPr>
      <dsp:spPr>
        <a:xfrm>
          <a:off x="4617851" y="918872"/>
          <a:ext cx="1726861" cy="14939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Care Team Competencies</a:t>
          </a:r>
        </a:p>
      </dsp:txBody>
      <dsp:txXfrm>
        <a:off x="4904029" y="1166449"/>
        <a:ext cx="1154505" cy="998784"/>
      </dsp:txXfrm>
    </dsp:sp>
    <dsp:sp modelId="{306A6E6F-8FAC-4496-9386-E7DB35B9C2C4}">
      <dsp:nvSpPr>
        <dsp:cNvPr id="0" name=""/>
        <dsp:cNvSpPr/>
      </dsp:nvSpPr>
      <dsp:spPr>
        <a:xfrm>
          <a:off x="4442861" y="3512065"/>
          <a:ext cx="795052" cy="6850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1DA8D-6B7A-4E52-BA71-0AACBF5A496E}">
      <dsp:nvSpPr>
        <dsp:cNvPr id="0" name=""/>
        <dsp:cNvSpPr/>
      </dsp:nvSpPr>
      <dsp:spPr>
        <a:xfrm>
          <a:off x="4569671" y="2653006"/>
          <a:ext cx="1726861" cy="14939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Quality / Process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Improvement</a:t>
          </a:r>
        </a:p>
      </dsp:txBody>
      <dsp:txXfrm>
        <a:off x="4855849" y="2900583"/>
        <a:ext cx="1154505" cy="998784"/>
      </dsp:txXfrm>
    </dsp:sp>
    <dsp:sp modelId="{CC3473B8-60D5-4832-83D7-59EADC4031C0}">
      <dsp:nvSpPr>
        <dsp:cNvPr id="0" name=""/>
        <dsp:cNvSpPr/>
      </dsp:nvSpPr>
      <dsp:spPr>
        <a:xfrm>
          <a:off x="2843933" y="3662126"/>
          <a:ext cx="795052" cy="6850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B4E96-4EB0-4274-8A60-3A0077EAB224}">
      <dsp:nvSpPr>
        <dsp:cNvPr id="0" name=""/>
        <dsp:cNvSpPr/>
      </dsp:nvSpPr>
      <dsp:spPr>
        <a:xfrm>
          <a:off x="3034118" y="3645167"/>
          <a:ext cx="1726861" cy="14939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Policy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Protocol</a:t>
          </a:r>
        </a:p>
      </dsp:txBody>
      <dsp:txXfrm>
        <a:off x="3320296" y="3892744"/>
        <a:ext cx="1154505" cy="998784"/>
      </dsp:txXfrm>
    </dsp:sp>
    <dsp:sp modelId="{ECCBCDCC-9DB3-4E30-B6D6-9CCC19E092C2}">
      <dsp:nvSpPr>
        <dsp:cNvPr id="0" name=""/>
        <dsp:cNvSpPr/>
      </dsp:nvSpPr>
      <dsp:spPr>
        <a:xfrm>
          <a:off x="1900850" y="2381975"/>
          <a:ext cx="795052" cy="6850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B8808-BDFA-400F-87CF-59EE98EA014A}">
      <dsp:nvSpPr>
        <dsp:cNvPr id="0" name=""/>
        <dsp:cNvSpPr/>
      </dsp:nvSpPr>
      <dsp:spPr>
        <a:xfrm>
          <a:off x="1443033" y="2726295"/>
          <a:ext cx="1726861" cy="14939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Support Services</a:t>
          </a:r>
        </a:p>
      </dsp:txBody>
      <dsp:txXfrm>
        <a:off x="1729211" y="2973872"/>
        <a:ext cx="1154505" cy="998784"/>
      </dsp:txXfrm>
    </dsp:sp>
    <dsp:sp modelId="{23FAE4FE-9176-4A6A-92FA-D3A3C490A512}">
      <dsp:nvSpPr>
        <dsp:cNvPr id="0" name=""/>
        <dsp:cNvSpPr/>
      </dsp:nvSpPr>
      <dsp:spPr>
        <a:xfrm>
          <a:off x="1443033" y="916816"/>
          <a:ext cx="1726861" cy="14939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Medication </a:t>
          </a:r>
        </a:p>
      </dsp:txBody>
      <dsp:txXfrm>
        <a:off x="1729211" y="1164393"/>
        <a:ext cx="1154505" cy="998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0DC50-65EC-4A05-A5A1-83DA66ECBCB7}">
      <dsp:nvSpPr>
        <dsp:cNvPr id="0" name=""/>
        <dsp:cNvSpPr/>
      </dsp:nvSpPr>
      <dsp:spPr>
        <a:xfrm>
          <a:off x="0" y="0"/>
          <a:ext cx="10353190" cy="19532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12401-A0F3-4363-8C9C-8027A6CA0933}">
      <dsp:nvSpPr>
        <dsp:cNvPr id="0" name=""/>
        <dsp:cNvSpPr/>
      </dsp:nvSpPr>
      <dsp:spPr>
        <a:xfrm>
          <a:off x="313446" y="260434"/>
          <a:ext cx="2261929" cy="14323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5C97E-6B4C-45F6-95D9-3B96723DAE60}">
      <dsp:nvSpPr>
        <dsp:cNvPr id="0" name=""/>
        <dsp:cNvSpPr/>
      </dsp:nvSpPr>
      <dsp:spPr>
        <a:xfrm rot="10800000">
          <a:off x="350429" y="1953257"/>
          <a:ext cx="2261929" cy="238731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Franklin Gothic Medium" panose="020B0603020102020204" pitchFamily="34" charset="0"/>
            </a:rPr>
            <a:t>Interviews	</a:t>
          </a:r>
        </a:p>
      </dsp:txBody>
      <dsp:txXfrm rot="10800000">
        <a:off x="419991" y="1953257"/>
        <a:ext cx="2122805" cy="2317753"/>
      </dsp:txXfrm>
    </dsp:sp>
    <dsp:sp modelId="{4B7EE4C0-30B6-411F-8E86-7883A6FD185E}">
      <dsp:nvSpPr>
        <dsp:cNvPr id="0" name=""/>
        <dsp:cNvSpPr/>
      </dsp:nvSpPr>
      <dsp:spPr>
        <a:xfrm>
          <a:off x="2801569" y="260434"/>
          <a:ext cx="2261929" cy="14323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DB07C-EDED-4ED5-8CB8-41DF68A83CEA}">
      <dsp:nvSpPr>
        <dsp:cNvPr id="0" name=""/>
        <dsp:cNvSpPr/>
      </dsp:nvSpPr>
      <dsp:spPr>
        <a:xfrm rot="10800000">
          <a:off x="2801569" y="1953257"/>
          <a:ext cx="2261929" cy="238731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Franklin Gothic Medium" panose="020B0603020102020204" pitchFamily="34" charset="0"/>
            </a:rPr>
            <a:t>Policy </a:t>
          </a:r>
        </a:p>
      </dsp:txBody>
      <dsp:txXfrm rot="10800000">
        <a:off x="2871131" y="1953257"/>
        <a:ext cx="2122805" cy="2317753"/>
      </dsp:txXfrm>
    </dsp:sp>
    <dsp:sp modelId="{7F047A4D-FAB0-4604-BCC9-2FDB28A32BE8}">
      <dsp:nvSpPr>
        <dsp:cNvPr id="0" name=""/>
        <dsp:cNvSpPr/>
      </dsp:nvSpPr>
      <dsp:spPr>
        <a:xfrm>
          <a:off x="5289691" y="260434"/>
          <a:ext cx="2261929" cy="14323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D629F-F2B4-488F-86DE-737C4520BBDC}">
      <dsp:nvSpPr>
        <dsp:cNvPr id="0" name=""/>
        <dsp:cNvSpPr/>
      </dsp:nvSpPr>
      <dsp:spPr>
        <a:xfrm rot="10800000">
          <a:off x="5289691" y="1953257"/>
          <a:ext cx="2261929" cy="238731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Franklin Gothic Medium" panose="020B0603020102020204" pitchFamily="34" charset="0"/>
            </a:rPr>
            <a:t>Equipment</a:t>
          </a:r>
        </a:p>
      </dsp:txBody>
      <dsp:txXfrm rot="10800000">
        <a:off x="5359253" y="1953257"/>
        <a:ext cx="2122805" cy="2317753"/>
      </dsp:txXfrm>
    </dsp:sp>
    <dsp:sp modelId="{85399427-03EF-40CC-B50C-4C31E1E77A79}">
      <dsp:nvSpPr>
        <dsp:cNvPr id="0" name=""/>
        <dsp:cNvSpPr/>
      </dsp:nvSpPr>
      <dsp:spPr>
        <a:xfrm>
          <a:off x="7777813" y="260434"/>
          <a:ext cx="2261929" cy="14323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2D6BF-B4B1-4830-9CBF-A263A432B067}">
      <dsp:nvSpPr>
        <dsp:cNvPr id="0" name=""/>
        <dsp:cNvSpPr/>
      </dsp:nvSpPr>
      <dsp:spPr>
        <a:xfrm rot="10800000">
          <a:off x="7777813" y="1953257"/>
          <a:ext cx="2261929" cy="238731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Franklin Gothic Medium" panose="020B0603020102020204" pitchFamily="34" charset="0"/>
            </a:rPr>
            <a:t>Data</a:t>
          </a:r>
        </a:p>
      </dsp:txBody>
      <dsp:txXfrm rot="10800000">
        <a:off x="7847375" y="1953257"/>
        <a:ext cx="2122805" cy="23177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00FEB-7EDF-484B-AFD3-36CB2AF589A8}">
      <dsp:nvSpPr>
        <dsp:cNvPr id="0" name=""/>
        <dsp:cNvSpPr/>
      </dsp:nvSpPr>
      <dsp:spPr>
        <a:xfrm>
          <a:off x="3489573" y="176335"/>
          <a:ext cx="3499586" cy="121536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78960-256B-4E1B-ADA1-096E714F1801}">
      <dsp:nvSpPr>
        <dsp:cNvPr id="0" name=""/>
        <dsp:cNvSpPr/>
      </dsp:nvSpPr>
      <dsp:spPr>
        <a:xfrm>
          <a:off x="4905685" y="3152341"/>
          <a:ext cx="678214" cy="43405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0517F-E44A-4E7C-B22B-1DFDF8B91190}">
      <dsp:nvSpPr>
        <dsp:cNvPr id="0" name=""/>
        <dsp:cNvSpPr/>
      </dsp:nvSpPr>
      <dsp:spPr>
        <a:xfrm>
          <a:off x="3617077" y="3499586"/>
          <a:ext cx="3255429" cy="813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767171"/>
              </a:solidFill>
              <a:latin typeface="Franklin Gothic Medium" panose="020B0603020102020204" pitchFamily="34" charset="0"/>
            </a:rPr>
            <a:t>Big Gains in Care</a:t>
          </a:r>
        </a:p>
      </dsp:txBody>
      <dsp:txXfrm>
        <a:off x="3617077" y="3499586"/>
        <a:ext cx="3255429" cy="813857"/>
      </dsp:txXfrm>
    </dsp:sp>
    <dsp:sp modelId="{166D10A3-EA06-4948-BC1A-503ED2F393F2}">
      <dsp:nvSpPr>
        <dsp:cNvPr id="0" name=""/>
        <dsp:cNvSpPr/>
      </dsp:nvSpPr>
      <dsp:spPr>
        <a:xfrm>
          <a:off x="4761903" y="1485561"/>
          <a:ext cx="1220786" cy="1220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EMSC</a:t>
          </a:r>
        </a:p>
      </dsp:txBody>
      <dsp:txXfrm>
        <a:off x="4940683" y="1664341"/>
        <a:ext cx="863226" cy="863226"/>
      </dsp:txXfrm>
    </dsp:sp>
    <dsp:sp modelId="{15746911-A3A4-4121-BD3A-0A1AD6A0E34D}">
      <dsp:nvSpPr>
        <dsp:cNvPr id="0" name=""/>
        <dsp:cNvSpPr/>
      </dsp:nvSpPr>
      <dsp:spPr>
        <a:xfrm>
          <a:off x="3888363" y="569700"/>
          <a:ext cx="1220786" cy="1220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Small task</a:t>
          </a:r>
        </a:p>
      </dsp:txBody>
      <dsp:txXfrm>
        <a:off x="4067143" y="748480"/>
        <a:ext cx="863226" cy="863226"/>
      </dsp:txXfrm>
    </dsp:sp>
    <dsp:sp modelId="{37B44274-4EE3-4432-BCF1-A4554FCEDB23}">
      <dsp:nvSpPr>
        <dsp:cNvPr id="0" name=""/>
        <dsp:cNvSpPr/>
      </dsp:nvSpPr>
      <dsp:spPr>
        <a:xfrm>
          <a:off x="5136278" y="274541"/>
          <a:ext cx="1220786" cy="1220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All areas</a:t>
          </a:r>
        </a:p>
      </dsp:txBody>
      <dsp:txXfrm>
        <a:off x="5315058" y="453321"/>
        <a:ext cx="863226" cy="863226"/>
      </dsp:txXfrm>
    </dsp:sp>
    <dsp:sp modelId="{3223ECB6-FE6E-4FD1-8DD1-9B1CEC1ED756}">
      <dsp:nvSpPr>
        <dsp:cNvPr id="0" name=""/>
        <dsp:cNvSpPr/>
      </dsp:nvSpPr>
      <dsp:spPr>
        <a:xfrm>
          <a:off x="3345791" y="27128"/>
          <a:ext cx="3798001" cy="30384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7A24E-7C89-4B2E-A468-88810316B054}">
      <dsp:nvSpPr>
        <dsp:cNvPr id="0" name=""/>
        <dsp:cNvSpPr/>
      </dsp:nvSpPr>
      <dsp:spPr>
        <a:xfrm>
          <a:off x="0" y="445"/>
          <a:ext cx="4104619" cy="10421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BD86D-93A2-41A8-9115-D27B7E5571E8}">
      <dsp:nvSpPr>
        <dsp:cNvPr id="0" name=""/>
        <dsp:cNvSpPr/>
      </dsp:nvSpPr>
      <dsp:spPr>
        <a:xfrm>
          <a:off x="315262" y="234937"/>
          <a:ext cx="573203" cy="5732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6C46A8-44AE-463F-B03E-EF947A5CDAEC}">
      <dsp:nvSpPr>
        <dsp:cNvPr id="0" name=""/>
        <dsp:cNvSpPr/>
      </dsp:nvSpPr>
      <dsp:spPr>
        <a:xfrm>
          <a:off x="1203727" y="445"/>
          <a:ext cx="2900891" cy="1042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98" tIns="110298" rIns="110298" bIns="11029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Time </a:t>
          </a:r>
        </a:p>
      </dsp:txBody>
      <dsp:txXfrm>
        <a:off x="1203727" y="445"/>
        <a:ext cx="2900891" cy="1042188"/>
      </dsp:txXfrm>
    </dsp:sp>
    <dsp:sp modelId="{CED081A1-D0FA-48F6-9E5E-0A1F7F84D1A1}">
      <dsp:nvSpPr>
        <dsp:cNvPr id="0" name=""/>
        <dsp:cNvSpPr/>
      </dsp:nvSpPr>
      <dsp:spPr>
        <a:xfrm>
          <a:off x="0" y="1303181"/>
          <a:ext cx="4104619" cy="10421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F726E-B904-42E0-AA06-3597607B6D4F}">
      <dsp:nvSpPr>
        <dsp:cNvPr id="0" name=""/>
        <dsp:cNvSpPr/>
      </dsp:nvSpPr>
      <dsp:spPr>
        <a:xfrm>
          <a:off x="315262" y="1537673"/>
          <a:ext cx="573203" cy="5732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4D2234-BAE9-4265-A5CF-5C9B20B654EC}">
      <dsp:nvSpPr>
        <dsp:cNvPr id="0" name=""/>
        <dsp:cNvSpPr/>
      </dsp:nvSpPr>
      <dsp:spPr>
        <a:xfrm>
          <a:off x="1203727" y="1303181"/>
          <a:ext cx="2900891" cy="1042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98" tIns="110298" rIns="110298" bIns="11029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Qualifications </a:t>
          </a:r>
        </a:p>
      </dsp:txBody>
      <dsp:txXfrm>
        <a:off x="1203727" y="1303181"/>
        <a:ext cx="2900891" cy="1042188"/>
      </dsp:txXfrm>
    </dsp:sp>
    <dsp:sp modelId="{9AABA46C-6C11-4ED2-B204-3246D41174FB}">
      <dsp:nvSpPr>
        <dsp:cNvPr id="0" name=""/>
        <dsp:cNvSpPr/>
      </dsp:nvSpPr>
      <dsp:spPr>
        <a:xfrm>
          <a:off x="0" y="2605916"/>
          <a:ext cx="4104619" cy="10421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4BE24-52B7-4DD4-91D5-F7846F9D7A55}">
      <dsp:nvSpPr>
        <dsp:cNvPr id="0" name=""/>
        <dsp:cNvSpPr/>
      </dsp:nvSpPr>
      <dsp:spPr>
        <a:xfrm>
          <a:off x="315262" y="2840409"/>
          <a:ext cx="573203" cy="5732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71DBFD-F9C4-42E0-9DE8-C02802B25F91}">
      <dsp:nvSpPr>
        <dsp:cNvPr id="0" name=""/>
        <dsp:cNvSpPr/>
      </dsp:nvSpPr>
      <dsp:spPr>
        <a:xfrm>
          <a:off x="1203727" y="2605916"/>
          <a:ext cx="2900891" cy="1042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98" tIns="110298" rIns="110298" bIns="11029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Responsibilities</a:t>
          </a:r>
        </a:p>
      </dsp:txBody>
      <dsp:txXfrm>
        <a:off x="1203727" y="2605916"/>
        <a:ext cx="2900891" cy="10421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D2963-FB09-423D-B1B8-AB266DABBAF9}">
      <dsp:nvSpPr>
        <dsp:cNvPr id="0" name=""/>
        <dsp:cNvSpPr/>
      </dsp:nvSpPr>
      <dsp:spPr>
        <a:xfrm>
          <a:off x="0" y="445"/>
          <a:ext cx="4332655" cy="10421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F2412-4A7D-4AFB-9B39-013796E398E0}">
      <dsp:nvSpPr>
        <dsp:cNvPr id="0" name=""/>
        <dsp:cNvSpPr/>
      </dsp:nvSpPr>
      <dsp:spPr>
        <a:xfrm>
          <a:off x="315262" y="234937"/>
          <a:ext cx="573203" cy="5732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42116-2467-4442-A9BC-9938FA03E82E}">
      <dsp:nvSpPr>
        <dsp:cNvPr id="0" name=""/>
        <dsp:cNvSpPr/>
      </dsp:nvSpPr>
      <dsp:spPr>
        <a:xfrm>
          <a:off x="1203727" y="445"/>
          <a:ext cx="3128927" cy="1042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98" tIns="110298" rIns="110298" bIns="11029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Equipment Competency </a:t>
          </a:r>
        </a:p>
      </dsp:txBody>
      <dsp:txXfrm>
        <a:off x="1203727" y="445"/>
        <a:ext cx="3128927" cy="1042188"/>
      </dsp:txXfrm>
    </dsp:sp>
    <dsp:sp modelId="{BDDC4FB2-161D-495E-A09B-88919EE12049}">
      <dsp:nvSpPr>
        <dsp:cNvPr id="0" name=""/>
        <dsp:cNvSpPr/>
      </dsp:nvSpPr>
      <dsp:spPr>
        <a:xfrm>
          <a:off x="0" y="1303181"/>
          <a:ext cx="4332655" cy="10421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7A1E8-AFB1-4136-ADBA-B35C9768091A}">
      <dsp:nvSpPr>
        <dsp:cNvPr id="0" name=""/>
        <dsp:cNvSpPr/>
      </dsp:nvSpPr>
      <dsp:spPr>
        <a:xfrm>
          <a:off x="315262" y="1537673"/>
          <a:ext cx="573203" cy="5732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617BA-BF2B-498C-90B8-ECB776AB9F13}">
      <dsp:nvSpPr>
        <dsp:cNvPr id="0" name=""/>
        <dsp:cNvSpPr/>
      </dsp:nvSpPr>
      <dsp:spPr>
        <a:xfrm>
          <a:off x="1203727" y="1303181"/>
          <a:ext cx="3128927" cy="1042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98" tIns="110298" rIns="110298" bIns="11029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Physical Assessment </a:t>
          </a:r>
        </a:p>
      </dsp:txBody>
      <dsp:txXfrm>
        <a:off x="1203727" y="1303181"/>
        <a:ext cx="3128927" cy="1042188"/>
      </dsp:txXfrm>
    </dsp:sp>
    <dsp:sp modelId="{7FF1D312-51D2-4509-839A-D680BB101222}">
      <dsp:nvSpPr>
        <dsp:cNvPr id="0" name=""/>
        <dsp:cNvSpPr/>
      </dsp:nvSpPr>
      <dsp:spPr>
        <a:xfrm>
          <a:off x="0" y="2605916"/>
          <a:ext cx="4332655" cy="10421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5B007-56E0-4718-94E8-AF2CC2ADDFE1}">
      <dsp:nvSpPr>
        <dsp:cNvPr id="0" name=""/>
        <dsp:cNvSpPr/>
      </dsp:nvSpPr>
      <dsp:spPr>
        <a:xfrm>
          <a:off x="315262" y="2840409"/>
          <a:ext cx="573203" cy="5732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8297D-28A1-4049-B23A-20FA536A1E05}">
      <dsp:nvSpPr>
        <dsp:cNvPr id="0" name=""/>
        <dsp:cNvSpPr/>
      </dsp:nvSpPr>
      <dsp:spPr>
        <a:xfrm>
          <a:off x="1203727" y="2605916"/>
          <a:ext cx="3128927" cy="1042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98" tIns="110298" rIns="110298" bIns="11029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Orientation &amp; Knowledge </a:t>
          </a:r>
        </a:p>
      </dsp:txBody>
      <dsp:txXfrm>
        <a:off x="1203727" y="2605916"/>
        <a:ext cx="3128927" cy="10421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145D7-E825-4A31-9655-565E1C84D86F}">
      <dsp:nvSpPr>
        <dsp:cNvPr id="0" name=""/>
        <dsp:cNvSpPr/>
      </dsp:nvSpPr>
      <dsp:spPr>
        <a:xfrm>
          <a:off x="6803" y="840062"/>
          <a:ext cx="2412662" cy="18010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C48B6-2B64-482C-93DD-9C8B8A44F7F0}">
      <dsp:nvSpPr>
        <dsp:cNvPr id="0" name=""/>
        <dsp:cNvSpPr/>
      </dsp:nvSpPr>
      <dsp:spPr>
        <a:xfrm>
          <a:off x="6803" y="2387004"/>
          <a:ext cx="2412662" cy="1282549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Periodic Preparedness Checks</a:t>
          </a:r>
        </a:p>
      </dsp:txBody>
      <dsp:txXfrm>
        <a:off x="6803" y="2387004"/>
        <a:ext cx="1699057" cy="1282549"/>
      </dsp:txXfrm>
    </dsp:sp>
    <dsp:sp modelId="{748D2839-CE84-427B-A3AA-FF82ABECACF1}">
      <dsp:nvSpPr>
        <dsp:cNvPr id="0" name=""/>
        <dsp:cNvSpPr/>
      </dsp:nvSpPr>
      <dsp:spPr>
        <a:xfrm>
          <a:off x="1774111" y="2764075"/>
          <a:ext cx="844431" cy="844431"/>
        </a:xfrm>
        <a:prstGeom prst="ellipse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26390-CFBC-4DF3-BF21-10216E7F0C87}">
      <dsp:nvSpPr>
        <dsp:cNvPr id="0" name=""/>
        <dsp:cNvSpPr/>
      </dsp:nvSpPr>
      <dsp:spPr>
        <a:xfrm>
          <a:off x="2827746" y="805848"/>
          <a:ext cx="2412662" cy="18010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26A4D-A91E-443B-A7FE-0B898417F166}">
      <dsp:nvSpPr>
        <dsp:cNvPr id="0" name=""/>
        <dsp:cNvSpPr/>
      </dsp:nvSpPr>
      <dsp:spPr>
        <a:xfrm>
          <a:off x="2827746" y="2284361"/>
          <a:ext cx="2412662" cy="1419407"/>
        </a:xfrm>
        <a:prstGeom prst="rect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Gap Analysis</a:t>
          </a:r>
        </a:p>
      </dsp:txBody>
      <dsp:txXfrm>
        <a:off x="2827746" y="2284361"/>
        <a:ext cx="1699057" cy="1419407"/>
      </dsp:txXfrm>
    </dsp:sp>
    <dsp:sp modelId="{D8C08B27-FCCC-4DEF-8D22-3B5DB14D89E1}">
      <dsp:nvSpPr>
        <dsp:cNvPr id="0" name=""/>
        <dsp:cNvSpPr/>
      </dsp:nvSpPr>
      <dsp:spPr>
        <a:xfrm>
          <a:off x="4595054" y="2729860"/>
          <a:ext cx="844431" cy="844431"/>
        </a:xfrm>
        <a:prstGeom prst="ellipse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D1203-7C1A-4069-B307-81DEA4D85E01}">
      <dsp:nvSpPr>
        <dsp:cNvPr id="0" name=""/>
        <dsp:cNvSpPr/>
      </dsp:nvSpPr>
      <dsp:spPr>
        <a:xfrm>
          <a:off x="5648688" y="802944"/>
          <a:ext cx="2412662" cy="18010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7C7E9-107D-4149-907A-9B9D9FCA2B42}">
      <dsp:nvSpPr>
        <dsp:cNvPr id="0" name=""/>
        <dsp:cNvSpPr/>
      </dsp:nvSpPr>
      <dsp:spPr>
        <a:xfrm>
          <a:off x="5648688" y="2275648"/>
          <a:ext cx="2412662" cy="1431023"/>
        </a:xfrm>
        <a:prstGeom prst="rect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Benchmark</a:t>
          </a:r>
        </a:p>
      </dsp:txBody>
      <dsp:txXfrm>
        <a:off x="5648688" y="2275648"/>
        <a:ext cx="1699057" cy="1431023"/>
      </dsp:txXfrm>
    </dsp:sp>
    <dsp:sp modelId="{D8E8735B-F58F-4E09-BE46-190418978F54}">
      <dsp:nvSpPr>
        <dsp:cNvPr id="0" name=""/>
        <dsp:cNvSpPr/>
      </dsp:nvSpPr>
      <dsp:spPr>
        <a:xfrm>
          <a:off x="7415996" y="2726956"/>
          <a:ext cx="844431" cy="844431"/>
        </a:xfrm>
        <a:prstGeom prst="ellipse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45503-A91E-4096-B2BA-C13BFA31736B}">
      <dsp:nvSpPr>
        <dsp:cNvPr id="0" name=""/>
        <dsp:cNvSpPr/>
      </dsp:nvSpPr>
      <dsp:spPr>
        <a:xfrm>
          <a:off x="8469631" y="798193"/>
          <a:ext cx="2412662" cy="18010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EB1D3-C2BD-497D-9C67-5B9EE40E1364}">
      <dsp:nvSpPr>
        <dsp:cNvPr id="0" name=""/>
        <dsp:cNvSpPr/>
      </dsp:nvSpPr>
      <dsp:spPr>
        <a:xfrm>
          <a:off x="8469631" y="2261395"/>
          <a:ext cx="2412662" cy="1450028"/>
        </a:xfrm>
        <a:prstGeom prst="rect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Metrics</a:t>
          </a:r>
        </a:p>
      </dsp:txBody>
      <dsp:txXfrm>
        <a:off x="8469631" y="2261395"/>
        <a:ext cx="1699057" cy="1450028"/>
      </dsp:txXfrm>
    </dsp:sp>
    <dsp:sp modelId="{26041EF3-C5E4-4986-A23B-0E46DC12BF5A}">
      <dsp:nvSpPr>
        <dsp:cNvPr id="0" name=""/>
        <dsp:cNvSpPr/>
      </dsp:nvSpPr>
      <dsp:spPr>
        <a:xfrm>
          <a:off x="10236939" y="2722205"/>
          <a:ext cx="844431" cy="844431"/>
        </a:xfrm>
        <a:prstGeom prst="ellipse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31CBD-305D-4525-9F9B-8223C0A6D3A2}">
      <dsp:nvSpPr>
        <dsp:cNvPr id="0" name=""/>
        <dsp:cNvSpPr/>
      </dsp:nvSpPr>
      <dsp:spPr>
        <a:xfrm>
          <a:off x="0" y="0"/>
          <a:ext cx="2195351" cy="42946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AI Algorithms</a:t>
          </a:r>
        </a:p>
      </dsp:txBody>
      <dsp:txXfrm>
        <a:off x="0" y="1717859"/>
        <a:ext cx="2195351" cy="1717859"/>
      </dsp:txXfrm>
    </dsp:sp>
    <dsp:sp modelId="{165BFB3B-0765-48BE-80DE-23FE017FB3B6}">
      <dsp:nvSpPr>
        <dsp:cNvPr id="0" name=""/>
        <dsp:cNvSpPr/>
      </dsp:nvSpPr>
      <dsp:spPr>
        <a:xfrm>
          <a:off x="382616" y="257678"/>
          <a:ext cx="1430118" cy="14301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84AE5-3055-45C5-93D6-A53B62AC3CE2}">
      <dsp:nvSpPr>
        <dsp:cNvPr id="0" name=""/>
        <dsp:cNvSpPr/>
      </dsp:nvSpPr>
      <dsp:spPr>
        <a:xfrm>
          <a:off x="2261211" y="0"/>
          <a:ext cx="2195351" cy="42946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 Reference  Cards</a:t>
          </a:r>
        </a:p>
      </dsp:txBody>
      <dsp:txXfrm>
        <a:off x="2261211" y="1717859"/>
        <a:ext cx="2195351" cy="1717859"/>
      </dsp:txXfrm>
    </dsp:sp>
    <dsp:sp modelId="{CCDAB1D9-5016-426F-85E9-8A0FF0C924F0}">
      <dsp:nvSpPr>
        <dsp:cNvPr id="0" name=""/>
        <dsp:cNvSpPr/>
      </dsp:nvSpPr>
      <dsp:spPr>
        <a:xfrm>
          <a:off x="2643828" y="257678"/>
          <a:ext cx="1430118" cy="1430118"/>
        </a:xfrm>
        <a:prstGeom prst="ellipse">
          <a:avLst/>
        </a:prstGeom>
        <a:solidFill>
          <a:schemeClr val="accent1">
            <a:tint val="50000"/>
            <a:hueOff val="14099"/>
            <a:satOff val="-661"/>
            <a:lumOff val="2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858EF-8032-4884-B80F-00667561AC60}">
      <dsp:nvSpPr>
        <dsp:cNvPr id="0" name=""/>
        <dsp:cNvSpPr/>
      </dsp:nvSpPr>
      <dsp:spPr>
        <a:xfrm>
          <a:off x="4522423" y="0"/>
          <a:ext cx="2195351" cy="42946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Validated Tools</a:t>
          </a:r>
        </a:p>
      </dsp:txBody>
      <dsp:txXfrm>
        <a:off x="4522423" y="1717859"/>
        <a:ext cx="2195351" cy="1717859"/>
      </dsp:txXfrm>
    </dsp:sp>
    <dsp:sp modelId="{8800390C-7277-4A27-9037-786A6C93F832}">
      <dsp:nvSpPr>
        <dsp:cNvPr id="0" name=""/>
        <dsp:cNvSpPr/>
      </dsp:nvSpPr>
      <dsp:spPr>
        <a:xfrm>
          <a:off x="4905039" y="257678"/>
          <a:ext cx="1430118" cy="1430118"/>
        </a:xfrm>
        <a:prstGeom prst="ellipse">
          <a:avLst/>
        </a:prstGeom>
        <a:solidFill>
          <a:schemeClr val="accent1">
            <a:tint val="50000"/>
            <a:hueOff val="28199"/>
            <a:satOff val="-1322"/>
            <a:lumOff val="5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D9B8D-0ECD-4DBC-8553-4ED289DD8109}">
      <dsp:nvSpPr>
        <dsp:cNvPr id="0" name=""/>
        <dsp:cNvSpPr/>
      </dsp:nvSpPr>
      <dsp:spPr>
        <a:xfrm>
          <a:off x="6783635" y="0"/>
          <a:ext cx="2195351" cy="42946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PEWS</a:t>
          </a:r>
        </a:p>
      </dsp:txBody>
      <dsp:txXfrm>
        <a:off x="6783635" y="1717859"/>
        <a:ext cx="2195351" cy="1717859"/>
      </dsp:txXfrm>
    </dsp:sp>
    <dsp:sp modelId="{AAFE6DD7-E3A2-4E28-9D6A-053269B88F67}">
      <dsp:nvSpPr>
        <dsp:cNvPr id="0" name=""/>
        <dsp:cNvSpPr/>
      </dsp:nvSpPr>
      <dsp:spPr>
        <a:xfrm>
          <a:off x="7166251" y="257678"/>
          <a:ext cx="1430118" cy="1430118"/>
        </a:xfrm>
        <a:prstGeom prst="ellipse">
          <a:avLst/>
        </a:prstGeom>
        <a:solidFill>
          <a:schemeClr val="accent1">
            <a:tint val="50000"/>
            <a:hueOff val="42298"/>
            <a:satOff val="-1984"/>
            <a:lumOff val="84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C3C60-B57F-4525-8372-A8D112AF93F3}">
      <dsp:nvSpPr>
        <dsp:cNvPr id="0" name=""/>
        <dsp:cNvSpPr/>
      </dsp:nvSpPr>
      <dsp:spPr>
        <a:xfrm>
          <a:off x="9044846" y="0"/>
          <a:ext cx="2195351" cy="42946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Policy</a:t>
          </a:r>
        </a:p>
      </dsp:txBody>
      <dsp:txXfrm>
        <a:off x="9044846" y="1717859"/>
        <a:ext cx="2195351" cy="1717859"/>
      </dsp:txXfrm>
    </dsp:sp>
    <dsp:sp modelId="{AB73FE8A-B4CE-4C59-8F66-7A1FE838F74E}">
      <dsp:nvSpPr>
        <dsp:cNvPr id="0" name=""/>
        <dsp:cNvSpPr/>
      </dsp:nvSpPr>
      <dsp:spPr>
        <a:xfrm>
          <a:off x="9427463" y="257678"/>
          <a:ext cx="1430118" cy="1430118"/>
        </a:xfrm>
        <a:prstGeom prst="ellipse">
          <a:avLst/>
        </a:prstGeom>
        <a:solidFill>
          <a:schemeClr val="accent1">
            <a:tint val="50000"/>
            <a:hueOff val="56397"/>
            <a:satOff val="-2645"/>
            <a:lumOff val="11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675A2-F2AF-42FA-A387-FB112DEC5933}">
      <dsp:nvSpPr>
        <dsp:cNvPr id="0" name=""/>
        <dsp:cNvSpPr/>
      </dsp:nvSpPr>
      <dsp:spPr>
        <a:xfrm>
          <a:off x="449607" y="3435719"/>
          <a:ext cx="10340982" cy="644197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A0CDA-6F38-4DF6-90AF-ACC819D0E75F}">
      <dsp:nvSpPr>
        <dsp:cNvPr id="0" name=""/>
        <dsp:cNvSpPr/>
      </dsp:nvSpPr>
      <dsp:spPr>
        <a:xfrm>
          <a:off x="2360" y="0"/>
          <a:ext cx="3671724" cy="42946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Radiologic Dosing</a:t>
          </a:r>
        </a:p>
      </dsp:txBody>
      <dsp:txXfrm>
        <a:off x="2360" y="1717859"/>
        <a:ext cx="3671724" cy="1717859"/>
      </dsp:txXfrm>
    </dsp:sp>
    <dsp:sp modelId="{B3DECA55-F57F-402F-BAD2-01B8E6300B56}">
      <dsp:nvSpPr>
        <dsp:cNvPr id="0" name=""/>
        <dsp:cNvSpPr/>
      </dsp:nvSpPr>
      <dsp:spPr>
        <a:xfrm>
          <a:off x="1123163" y="257678"/>
          <a:ext cx="1430118" cy="14301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31CBD-305D-4525-9F9B-8223C0A6D3A2}">
      <dsp:nvSpPr>
        <dsp:cNvPr id="0" name=""/>
        <dsp:cNvSpPr/>
      </dsp:nvSpPr>
      <dsp:spPr>
        <a:xfrm>
          <a:off x="3784236" y="0"/>
          <a:ext cx="3671724" cy="42946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Pediatric Play</a:t>
          </a:r>
        </a:p>
      </dsp:txBody>
      <dsp:txXfrm>
        <a:off x="3784236" y="1717859"/>
        <a:ext cx="3671724" cy="1717859"/>
      </dsp:txXfrm>
    </dsp:sp>
    <dsp:sp modelId="{165BFB3B-0765-48BE-80DE-23FE017FB3B6}">
      <dsp:nvSpPr>
        <dsp:cNvPr id="0" name=""/>
        <dsp:cNvSpPr/>
      </dsp:nvSpPr>
      <dsp:spPr>
        <a:xfrm>
          <a:off x="4905039" y="257678"/>
          <a:ext cx="1430118" cy="1430118"/>
        </a:xfrm>
        <a:prstGeom prst="ellipse">
          <a:avLst/>
        </a:prstGeom>
        <a:solidFill>
          <a:schemeClr val="accent1">
            <a:tint val="50000"/>
            <a:hueOff val="28199"/>
            <a:satOff val="-1322"/>
            <a:lumOff val="5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84AE5-3055-45C5-93D6-A53B62AC3CE2}">
      <dsp:nvSpPr>
        <dsp:cNvPr id="0" name=""/>
        <dsp:cNvSpPr/>
      </dsp:nvSpPr>
      <dsp:spPr>
        <a:xfrm>
          <a:off x="7566113" y="0"/>
          <a:ext cx="3671724" cy="429464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Ancillary Depts</a:t>
          </a:r>
        </a:p>
      </dsp:txBody>
      <dsp:txXfrm>
        <a:off x="7566113" y="1717859"/>
        <a:ext cx="3671724" cy="1717859"/>
      </dsp:txXfrm>
    </dsp:sp>
    <dsp:sp modelId="{CCDAB1D9-5016-426F-85E9-8A0FF0C924F0}">
      <dsp:nvSpPr>
        <dsp:cNvPr id="0" name=""/>
        <dsp:cNvSpPr/>
      </dsp:nvSpPr>
      <dsp:spPr>
        <a:xfrm>
          <a:off x="8686916" y="257678"/>
          <a:ext cx="1430118" cy="1430118"/>
        </a:xfrm>
        <a:prstGeom prst="ellipse">
          <a:avLst/>
        </a:prstGeom>
        <a:solidFill>
          <a:schemeClr val="accent1">
            <a:tint val="50000"/>
            <a:hueOff val="56397"/>
            <a:satOff val="-2645"/>
            <a:lumOff val="11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675A2-F2AF-42FA-A387-FB112DEC5933}">
      <dsp:nvSpPr>
        <dsp:cNvPr id="0" name=""/>
        <dsp:cNvSpPr/>
      </dsp:nvSpPr>
      <dsp:spPr>
        <a:xfrm>
          <a:off x="449607" y="3435719"/>
          <a:ext cx="10340982" cy="644197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0E87-3125-47DF-909D-1184ACBC2831}" type="datetimeFigureOut">
              <a:rPr lang="en-US" smtClean="0"/>
              <a:pPr/>
              <a:t>3/28/24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C9D0-EDF3-4294-819E-0EED9608C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8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23CD4-4650-BE02-AFA6-A64AACAA9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1F49E-9EBC-1645-CEF5-9D73E976A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37EDE5-0E8F-AEF6-4AC2-114578387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A7B7C-1865-F122-D197-E47C90DE28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7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9FC36-3A71-45F5-A242-08F48ECAC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37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23CD4-4650-BE02-AFA6-A64AACAA9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1F49E-9EBC-1645-CEF5-9D73E976A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37EDE5-0E8F-AEF6-4AC2-114578387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A7B7C-1865-F122-D197-E47C90DE28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09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9FC36-3A71-45F5-A242-08F48ECAC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67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9FC36-3A71-45F5-A242-08F48ECAC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23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2F2D27"/>
              </a:solidFill>
              <a:effectLst/>
              <a:latin typeface="Roboto" panose="020B06040202020202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9FC36-3A71-45F5-A242-08F48ECAC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45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AC2AD-A22D-45AF-9B60-786FE72D5C1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75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AC2AD-A22D-45AF-9B60-786FE72D5C1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64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AC2AD-A22D-45AF-9B60-786FE72D5C1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58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5C9D0-EDF3-4294-819E-0EED9608C6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80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78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0120D-AD2A-BB3D-EAF8-196FB8DF4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6B6B69-528F-FAB0-3A27-0AD74C8C9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6E7432-9588-CBA5-4E8D-6351AB0A8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0AA39-EA37-2E2B-D201-4DB056D695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30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0120D-AD2A-BB3D-EAF8-196FB8DF4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6B6B69-528F-FAB0-3A27-0AD74C8C9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6E7432-9588-CBA5-4E8D-6351AB0A8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0AA39-EA37-2E2B-D201-4DB056D695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90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9FC36-3A71-45F5-A242-08F48ECAC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20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AC2AD-A22D-45AF-9B60-786FE72D5C1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80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7ADD-73AF-4D36-A388-91990996E16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13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AC2AD-A22D-45AF-9B60-786FE72D5C1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08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AC2AD-A22D-45AF-9B60-786FE72D5C1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60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AC2AD-A22D-45AF-9B60-786FE72D5C1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43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AC2AD-A22D-45AF-9B60-786FE72D5C1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13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AC2AD-A22D-45AF-9B60-786FE72D5C1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21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AC2AD-A22D-45AF-9B60-786FE72D5C1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14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AC2AD-A22D-45AF-9B60-786FE72D5C1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443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358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0120D-AD2A-BB3D-EAF8-196FB8DF4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6B6B69-528F-FAB0-3A27-0AD74C8C9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6E7432-9588-CBA5-4E8D-6351AB0A8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0AA39-EA37-2E2B-D201-4DB056D695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C9D0-EDF3-4294-819E-0EED9608C6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16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9FC36-3A71-45F5-A242-08F48ECAC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7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9FC36-3A71-45F5-A242-08F48ECAC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0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9FC36-3A71-45F5-A242-08F48ECAC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84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9FC36-3A71-45F5-A242-08F48ECAC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03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9FC36-3A71-45F5-A242-08F48ECAC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8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3/28/24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3/28/24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3/28/24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3/28/24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3/28/24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3/28/24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3/28/24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3/28/24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3/28/24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3/28/24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BCE-A2AB-4348-A39C-C12924232498}" type="datetimeFigureOut">
              <a:rPr lang="en-US" smtClean="0"/>
              <a:pPr/>
              <a:t>3/28/24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4000"/>
                    </a14:imgEffect>
                    <a14:imgEffect>
                      <a14:brightnessContrast contrast="-46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3BCE-A2AB-4348-A39C-C12924232498}" type="datetimeFigureOut">
              <a:rPr lang="en-US" smtClean="0"/>
              <a:pPr/>
              <a:t>3/28/24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1AD6E-69E2-4A22-9123-7AC335654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utexas.edu/nprqi/" TargetMode="External"/><Relationship Id="rId3" Type="http://schemas.openxmlformats.org/officeDocument/2006/relationships/hyperlink" Target="https://emscimprovement.center/domains/pediatric-readiness-project/" TargetMode="External"/><Relationship Id="rId7" Type="http://schemas.openxmlformats.org/officeDocument/2006/relationships/hyperlink" Target="https://emscimprovement.center/domains/pediatric-readiness-project/readiness-toolkit/" TargetMode="External"/><Relationship Id="rId12" Type="http://schemas.openxmlformats.org/officeDocument/2006/relationships/hyperlink" Target="mailto:cgreer@nd.gov" TargetMode="External"/><Relationship Id="rId2" Type="http://schemas.openxmlformats.org/officeDocument/2006/relationships/hyperlink" Target="https://emscimprovement.cent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9494270/" TargetMode="External"/><Relationship Id="rId11" Type="http://schemas.openxmlformats.org/officeDocument/2006/relationships/hyperlink" Target="https://www.emsccolorado.com/pediatric-readiness-in-the-er" TargetMode="External"/><Relationship Id="rId5" Type="http://schemas.openxmlformats.org/officeDocument/2006/relationships/hyperlink" Target="https://media.emscimprovement.center/documents/202302-Report-Digital-PTSAS.pdf" TargetMode="External"/><Relationship Id="rId10" Type="http://schemas.openxmlformats.org/officeDocument/2006/relationships/hyperlink" Target="mailto:Nicolena.Mitchell@cuanschutz.edu" TargetMode="External"/><Relationship Id="rId4" Type="http://schemas.openxmlformats.org/officeDocument/2006/relationships/hyperlink" Target="https://www.pedsready.org/" TargetMode="External"/><Relationship Id="rId9" Type="http://schemas.openxmlformats.org/officeDocument/2006/relationships/hyperlink" Target="https://pediatrictraumasociety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72781"/>
            <a:ext cx="1216183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4400" dirty="0">
                <a:solidFill>
                  <a:srgbClr val="767171"/>
                </a:solidFill>
                <a:latin typeface="Franklin Gothic Demi" pitchFamily="34" charset="0"/>
              </a:rPr>
              <a:t>Pediatric Readiness: </a:t>
            </a:r>
          </a:p>
          <a:p>
            <a:pPr algn="ctr"/>
            <a:r>
              <a:rPr lang="en-US" sz="3600" dirty="0">
                <a:solidFill>
                  <a:srgbClr val="C87137"/>
                </a:solidFill>
                <a:latin typeface="Franklin Gothic Demi" pitchFamily="34" charset="0"/>
              </a:rPr>
              <a:t>Streamlined Implementation Strategies for </a:t>
            </a:r>
          </a:p>
          <a:p>
            <a:pPr algn="ctr"/>
            <a:r>
              <a:rPr lang="en-US" sz="3600" dirty="0">
                <a:solidFill>
                  <a:srgbClr val="C87137"/>
                </a:solidFill>
                <a:latin typeface="Franklin Gothic Demi" pitchFamily="34" charset="0"/>
              </a:rPr>
              <a:t>Trauma Center and Emergency Department Leaders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EC44F-5705-B64E-F181-7C6A74CAEDB3}"/>
              </a:ext>
            </a:extLst>
          </p:cNvPr>
          <p:cNvSpPr txBox="1"/>
          <p:nvPr/>
        </p:nvSpPr>
        <p:spPr>
          <a:xfrm>
            <a:off x="442119" y="609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67171"/>
                </a:solidFill>
                <a:latin typeface="Franklin Gothic Demi" pitchFamily="34" charset="0"/>
              </a:rPr>
              <a:t>TSN</a:t>
            </a:r>
            <a:r>
              <a:rPr lang="en-US" sz="3200" dirty="0">
                <a:solidFill>
                  <a:srgbClr val="C87137"/>
                </a:solidFill>
                <a:latin typeface="Franklin Gothic Demi" pitchFamily="34" charset="0"/>
              </a:rPr>
              <a:t> Webinars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07948A-FF28-9E9F-D8FD-1D9BFD9DACEC}"/>
              </a:ext>
            </a:extLst>
          </p:cNvPr>
          <p:cNvCxnSpPr>
            <a:cxnSpLocks/>
          </p:cNvCxnSpPr>
          <p:nvPr/>
        </p:nvCxnSpPr>
        <p:spPr>
          <a:xfrm>
            <a:off x="518319" y="533400"/>
            <a:ext cx="2514600" cy="0"/>
          </a:xfrm>
          <a:prstGeom prst="line">
            <a:avLst/>
          </a:prstGeom>
          <a:ln w="76200">
            <a:solidFill>
              <a:srgbClr val="C8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3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544BE8-DBC5-5A35-779B-0B8761268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6319" y="1752600"/>
            <a:ext cx="4810938" cy="4340573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2F1EFED-15DD-B89B-D293-B44048571460}"/>
              </a:ext>
            </a:extLst>
          </p:cNvPr>
          <p:cNvSpPr txBox="1">
            <a:spLocks/>
          </p:cNvSpPr>
          <p:nvPr/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ASC 2022 Trauma Center Standards</a:t>
            </a:r>
          </a:p>
        </p:txBody>
      </p:sp>
    </p:spTree>
    <p:extLst>
      <p:ext uri="{BB962C8B-B14F-4D97-AF65-F5344CB8AC3E}">
        <p14:creationId xmlns:p14="http://schemas.microsoft.com/office/powerpoint/2010/main" val="6467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7A297-F5A0-39C6-D344-D221AE8C5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97493C-5EA2-A6DA-6C93-69EC99EA4C14}"/>
              </a:ext>
            </a:extLst>
          </p:cNvPr>
          <p:cNvSpPr txBox="1"/>
          <p:nvPr/>
        </p:nvSpPr>
        <p:spPr>
          <a:xfrm>
            <a:off x="2194719" y="1600200"/>
            <a:ext cx="85866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2.6   Adult Centers Admitting Pediatrics – </a:t>
            </a:r>
            <a:r>
              <a:rPr lang="en-US" sz="1600" b="1" dirty="0">
                <a:solidFill>
                  <a:srgbClr val="FF6C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Type I</a:t>
            </a:r>
          </a:p>
          <a:p>
            <a:pPr marL="398052"/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 Adult centers that </a:t>
            </a:r>
            <a:r>
              <a:rPr lang="en-US" sz="1400" u="sng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admit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more than 100 children under 15 years of age must have:</a:t>
            </a:r>
          </a:p>
          <a:p>
            <a:pPr marL="1139299" indent="-17102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Pediatric emergency department area</a:t>
            </a:r>
          </a:p>
          <a:p>
            <a:pPr marL="1139299" indent="-17102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Pediatric intensive care unit (PICU)</a:t>
            </a:r>
          </a:p>
          <a:p>
            <a:pPr marL="1139299" indent="-17102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Appropriate resuscitation equipment outlined in </a:t>
            </a:r>
            <a:r>
              <a:rPr lang="en-US" sz="1400" b="1" i="1" u="sng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pediatric readiness toolkit</a:t>
            </a:r>
          </a:p>
          <a:p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	</a:t>
            </a:r>
          </a:p>
          <a:p>
            <a:r>
              <a:rPr lang="en-US" sz="1600" b="1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2.14 Child Life - Type II</a:t>
            </a:r>
          </a:p>
          <a:p>
            <a:pPr marL="404813"/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 Applies to pediatric trauma centers</a:t>
            </a:r>
          </a:p>
          <a:p>
            <a:endParaRPr lang="en-US" sz="1400" dirty="0">
              <a:solidFill>
                <a:srgbClr val="767171"/>
              </a:solidFill>
              <a:latin typeface="Franklin Gothic Medium" panose="020B060302010202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en-US" sz="1600" b="1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4.26 Medical Specialists – Type II</a:t>
            </a:r>
          </a:p>
          <a:p>
            <a:pPr marL="398052"/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 Applies to all centers</a:t>
            </a:r>
          </a:p>
          <a:p>
            <a:pPr marL="398052"/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 Internal Medicine </a:t>
            </a:r>
            <a:r>
              <a:rPr lang="en-US" sz="1400" b="1" i="1" u="sng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or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Pediatrics continuously available</a:t>
            </a:r>
          </a:p>
          <a:p>
            <a:endParaRPr lang="en-US" sz="1400" b="1" dirty="0">
              <a:solidFill>
                <a:srgbClr val="767171"/>
              </a:solidFill>
              <a:latin typeface="Franklin Gothic Medium" panose="020B060302010202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en-US" sz="1600" b="1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4.27 Child Abuse (NAT) Physician – Type II </a:t>
            </a:r>
            <a:r>
              <a:rPr lang="en-US" sz="1600" b="1" dirty="0">
                <a:solidFill>
                  <a:srgbClr val="FF6C6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**NEW CD</a:t>
            </a:r>
          </a:p>
          <a:p>
            <a:pPr marL="398052"/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 Level I and II peds must have board certified / eligible in child abuse </a:t>
            </a:r>
            <a:r>
              <a:rPr lang="en-US" sz="1400" b="1" i="1" u="sng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or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special interest in child abuse</a:t>
            </a:r>
          </a:p>
          <a:p>
            <a:pPr marL="398052"/>
            <a:endParaRPr lang="en-US" sz="1400" dirty="0">
              <a:solidFill>
                <a:srgbClr val="767171"/>
              </a:solidFill>
              <a:latin typeface="Franklin Gothic Medium" panose="020B0603020102020204" pitchFamily="34" charset="0"/>
              <a:cs typeface="Calibri Light" panose="020F0302020204030204" pitchFamily="34" charset="0"/>
            </a:endParaRPr>
          </a:p>
          <a:p>
            <a:r>
              <a:rPr lang="en-US" sz="1600" b="1" dirty="0">
                <a:solidFill>
                  <a:srgbClr val="767171"/>
                </a:solidFill>
                <a:latin typeface="Franklin Gothic Medium" panose="020B0603020102020204" pitchFamily="34" charset="0"/>
                <a:cs typeface="Calibri Light" panose="020F0302020204030204" pitchFamily="34" charset="0"/>
              </a:rPr>
              <a:t>5.7 Assessment of Children for Nonaccidental Trauma – Type II</a:t>
            </a:r>
          </a:p>
          <a:p>
            <a:pPr marL="398052"/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cs typeface="Calibri Light" panose="020F0302020204030204" pitchFamily="34" charset="0"/>
              </a:rPr>
              <a:t>- Process to assess for nonaccidental trauma</a:t>
            </a:r>
          </a:p>
          <a:p>
            <a:pPr marL="398052"/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cs typeface="Calibri Light" panose="020F0302020204030204" pitchFamily="34" charset="0"/>
              </a:rPr>
              <a:t>- Process that integrates child advocacy and child protective services</a:t>
            </a:r>
          </a:p>
          <a:p>
            <a:pPr marL="398052">
              <a:spcAft>
                <a:spcPts val="498"/>
              </a:spcAft>
            </a:pPr>
            <a:endParaRPr lang="en-US" sz="1400" b="1" dirty="0">
              <a:solidFill>
                <a:srgbClr val="767171"/>
              </a:solidFill>
              <a:latin typeface="Franklin Gothic Medium" panose="020B06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4EC4D-5CD1-C2F0-EF4C-6885C7FF22B5}"/>
              </a:ext>
            </a:extLst>
          </p:cNvPr>
          <p:cNvSpPr txBox="1">
            <a:spLocks/>
          </p:cNvSpPr>
          <p:nvPr/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Standards for Pediatric Care</a:t>
            </a:r>
          </a:p>
        </p:txBody>
      </p:sp>
    </p:spTree>
    <p:extLst>
      <p:ext uri="{BB962C8B-B14F-4D97-AF65-F5344CB8AC3E}">
        <p14:creationId xmlns:p14="http://schemas.microsoft.com/office/powerpoint/2010/main" val="11650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4D13-FE4F-0E9E-AC6E-579FC31F5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719" y="1549795"/>
            <a:ext cx="9186952" cy="4340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767171"/>
                </a:solidFill>
                <a:latin typeface="Franklin Gothic Medium" panose="020B0603020102020204" pitchFamily="34" charset="0"/>
                <a:cs typeface="Calibri Light" panose="020F0302020204030204" pitchFamily="34" charset="0"/>
              </a:rPr>
              <a:t>2.8  Trauma Medical Director Requirements — TYPE II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cs typeface="Calibri Light" panose="020F0302020204030204" pitchFamily="34" charset="0"/>
              </a:rPr>
              <a:t>Measure of Compliance</a:t>
            </a:r>
          </a:p>
          <a:p>
            <a:pPr marL="398052"/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 Pediatric TMD not board certified in pediatric surgery</a:t>
            </a:r>
          </a:p>
          <a:p>
            <a:pPr marL="1139299" indent="-171021"/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Written affiliation agreement</a:t>
            </a:r>
          </a:p>
          <a:p>
            <a:pPr marL="1139299" indent="-171021"/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Evidence of PALS certification </a:t>
            </a:r>
          </a:p>
          <a:p>
            <a:pPr marL="1139299" indent="-171021"/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PIPS committee meeting attendance</a:t>
            </a:r>
          </a:p>
          <a:p>
            <a:pPr marL="968277" indent="0">
              <a:buNone/>
            </a:pPr>
            <a:endParaRPr lang="en-US" sz="1400" dirty="0">
              <a:solidFill>
                <a:srgbClr val="767171"/>
              </a:solidFill>
              <a:latin typeface="Franklin Gothic Medium" panose="020B060302010202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767171"/>
                </a:solidFill>
                <a:latin typeface="Franklin Gothic Medium" panose="020B0603020102020204" pitchFamily="34" charset="0"/>
                <a:cs typeface="Calibri Light" panose="020F0302020204030204" pitchFamily="34" charset="0"/>
              </a:rPr>
              <a:t>2.10 Trauma Program Manager Requirements — TYPE II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cs typeface="Calibri Light" panose="020F0302020204030204" pitchFamily="34" charset="0"/>
              </a:rPr>
              <a:t>Measure of Compliance</a:t>
            </a:r>
          </a:p>
          <a:p>
            <a:pPr marL="398052"/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 certificates or transcripts </a:t>
            </a:r>
          </a:p>
          <a:p>
            <a:pPr marL="398052"/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Proof of membership in trauma organizations</a:t>
            </a:r>
          </a:p>
          <a:p>
            <a:pPr marL="398052"/>
            <a:endParaRPr lang="en-US" sz="1400" dirty="0">
              <a:solidFill>
                <a:srgbClr val="767171"/>
              </a:solidFill>
              <a:latin typeface="Franklin Gothic Medium" panose="020B060302010202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767171"/>
                </a:solidFill>
                <a:latin typeface="Franklin Gothic Medium" panose="020B0603020102020204" pitchFamily="34" charset="0"/>
                <a:cs typeface="Calibri Light" panose="020F0302020204030204" pitchFamily="34" charset="0"/>
              </a:rPr>
              <a:t>2.12 Injury Prevention — TYPE II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cs typeface="Calibri Light" panose="020F0302020204030204" pitchFamily="34" charset="0"/>
              </a:rPr>
              <a:t>Definition and Requirements</a:t>
            </a:r>
          </a:p>
          <a:p>
            <a:pPr marL="398052"/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Develop and maintain an organized, interdisciplinary, public health approach to injury prevention</a:t>
            </a:r>
          </a:p>
          <a:p>
            <a:pPr marL="398052"/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Data driven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6DEE96-0649-C49A-1F33-0D2516D350AA}"/>
              </a:ext>
            </a:extLst>
          </p:cNvPr>
          <p:cNvSpPr txBox="1">
            <a:spLocks/>
          </p:cNvSpPr>
          <p:nvPr/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Trauma Program Oversight</a:t>
            </a:r>
          </a:p>
        </p:txBody>
      </p:sp>
    </p:spTree>
    <p:extLst>
      <p:ext uri="{BB962C8B-B14F-4D97-AF65-F5344CB8AC3E}">
        <p14:creationId xmlns:p14="http://schemas.microsoft.com/office/powerpoint/2010/main" val="4640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7A297-F5A0-39C6-D344-D221AE8C5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97493C-5EA2-A6DA-6C93-69EC99EA4C14}"/>
              </a:ext>
            </a:extLst>
          </p:cNvPr>
          <p:cNvSpPr txBox="1"/>
          <p:nvPr/>
        </p:nvSpPr>
        <p:spPr>
          <a:xfrm>
            <a:off x="6521359" y="1653286"/>
            <a:ext cx="4386289" cy="73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8052"/>
            <a:endParaRPr lang="en-US" sz="1197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97685"/>
            <a:endParaRPr lang="en-US" sz="1795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98052">
              <a:spcAft>
                <a:spcPts val="498"/>
              </a:spcAft>
            </a:pPr>
            <a:endParaRPr lang="en-US" sz="1197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553D11-0344-ABC8-44CA-5AF79813E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584" y="1653286"/>
            <a:ext cx="10122670" cy="322351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Definition &amp; Requirements: “In all trauma centers, each emergency department must perform a pediatric readiness assessment during the verification cycle and have a plan to address identified gaps.”</a:t>
            </a:r>
          </a:p>
          <a:p>
            <a:pPr>
              <a:buFont typeface="Wingdings" pitchFamily="2" charset="2"/>
              <a:buChar char="§"/>
            </a:pPr>
            <a:endParaRPr lang="en-US" sz="1800" dirty="0">
              <a:solidFill>
                <a:srgbClr val="767171"/>
              </a:solidFill>
              <a:latin typeface="Franklin Gothic Medium" panose="020B06030201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Measures of Compliance: “Pediatric Readiness Assessment Gap Report” and “Plan to address gaps identified through the pediatric readiness assessment”</a:t>
            </a:r>
          </a:p>
          <a:p>
            <a:pPr>
              <a:buFont typeface="Wingdings" pitchFamily="2" charset="2"/>
              <a:buChar char="§"/>
            </a:pPr>
            <a:endParaRPr lang="en-US" sz="1800" dirty="0">
              <a:solidFill>
                <a:srgbClr val="767171"/>
              </a:solidFill>
              <a:latin typeface="Franklin Gothic Medium" panose="020B06030201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Applicable to all trauma centers — LI, LII, LIII, PTCI and PTCII</a:t>
            </a:r>
          </a:p>
          <a:p>
            <a:pPr>
              <a:buFont typeface="Wingdings" pitchFamily="2" charset="2"/>
              <a:buChar char="§"/>
            </a:pPr>
            <a:endParaRPr lang="en-US" sz="1800" dirty="0">
              <a:solidFill>
                <a:srgbClr val="767171"/>
              </a:solidFill>
              <a:latin typeface="Franklin Gothic Medium" panose="020B06030201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Pediatric readiness has 7 specific domains that must be addressed to demonstrate preparedness to care for an injured child </a:t>
            </a:r>
          </a:p>
          <a:p>
            <a:pPr>
              <a:buFont typeface="Wingdings" pitchFamily="2" charset="2"/>
              <a:buChar char="§"/>
            </a:pPr>
            <a:endParaRPr lang="en-US" sz="1800" dirty="0">
              <a:solidFill>
                <a:srgbClr val="767171"/>
              </a:solidFill>
              <a:latin typeface="Franklin Gothic Medium" panose="020B06030201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rgbClr val="767171"/>
                </a:solidFill>
                <a:latin typeface="Franklin Gothic Medium" panose="020B0603020102020204" pitchFamily="34" charset="0"/>
                <a:cs typeface="Calibri Light" panose="020F0302020204030204" pitchFamily="34" charset="0"/>
              </a:rPr>
              <a:t>There is no threshold for expected assessment results, however EMSC research shows that high pediatric readiness (&gt;87 points) results in lower mortality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16556-A3EE-F654-25A0-3B86C5DE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Standard 5.10: Pediatric Readiness</a:t>
            </a:r>
          </a:p>
        </p:txBody>
      </p:sp>
    </p:spTree>
    <p:extLst>
      <p:ext uri="{BB962C8B-B14F-4D97-AF65-F5344CB8AC3E}">
        <p14:creationId xmlns:p14="http://schemas.microsoft.com/office/powerpoint/2010/main" val="38603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BF2AE4-806D-7E02-E7CF-EA1BCD8CB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519" y="2057401"/>
            <a:ext cx="5581417" cy="2971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Determines pediatric readiness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Identifies gap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Quality improvement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Collaboratives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Best practice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CA63F7-45BC-9427-BD6A-3F5EDBACA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19" y="2209800"/>
            <a:ext cx="5200582" cy="2355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269C57C-6148-7D5E-D778-AB8FE605DC47}"/>
              </a:ext>
            </a:extLst>
          </p:cNvPr>
          <p:cNvSpPr txBox="1">
            <a:spLocks/>
          </p:cNvSpPr>
          <p:nvPr/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EMSC Pediatric Readiness Assessment</a:t>
            </a:r>
          </a:p>
        </p:txBody>
      </p:sp>
    </p:spTree>
    <p:extLst>
      <p:ext uri="{BB962C8B-B14F-4D97-AF65-F5344CB8AC3E}">
        <p14:creationId xmlns:p14="http://schemas.microsoft.com/office/powerpoint/2010/main" val="26760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43859-843F-6DFC-8948-99A78FB5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EMSC Pediatric Readiness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1F538E-EACD-9056-8E85-32026506B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19" y="1981200"/>
            <a:ext cx="3994220" cy="3254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E139A-6E41-E521-8397-F7273FF05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530" y="1443038"/>
            <a:ext cx="4442944" cy="22603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6CFFE8-FDED-0BC3-1960-A46FDE6DA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266" y="4021669"/>
            <a:ext cx="4609393" cy="234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8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F4B6-7285-BE5A-8924-82FFE4F7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Pediatric Readiness Assessment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DE4A7B-C90E-6E65-6DD0-7939EC500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088308"/>
              </p:ext>
            </p:extLst>
          </p:nvPr>
        </p:nvGraphicFramePr>
        <p:xfrm>
          <a:off x="2187046" y="1444256"/>
          <a:ext cx="7787746" cy="513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645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9515E4D-887C-707F-CA53-C4F941A9A7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6094017"/>
              </p:ext>
            </p:extLst>
          </p:nvPr>
        </p:nvGraphicFramePr>
        <p:xfrm>
          <a:off x="836126" y="1829592"/>
          <a:ext cx="10353190" cy="434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D07F12E-8B7B-3633-7A65-3D7DB796F3A9}"/>
              </a:ext>
            </a:extLst>
          </p:cNvPr>
          <p:cNvSpPr txBox="1">
            <a:spLocks/>
          </p:cNvSpPr>
          <p:nvPr/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Conducting an Internal Assessment</a:t>
            </a:r>
          </a:p>
        </p:txBody>
      </p:sp>
    </p:spTree>
    <p:extLst>
      <p:ext uri="{BB962C8B-B14F-4D97-AF65-F5344CB8AC3E}">
        <p14:creationId xmlns:p14="http://schemas.microsoft.com/office/powerpoint/2010/main" val="151382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26227195"/>
              </p:ext>
            </p:extLst>
          </p:nvPr>
        </p:nvGraphicFramePr>
        <p:xfrm>
          <a:off x="415991" y="1395457"/>
          <a:ext cx="11193033" cy="4708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2353">
                  <a:extLst>
                    <a:ext uri="{9D8B030D-6E8A-4147-A177-3AD203B41FA5}">
                      <a16:colId xmlns:a16="http://schemas.microsoft.com/office/drawing/2014/main" val="734302005"/>
                    </a:ext>
                  </a:extLst>
                </a:gridCol>
                <a:gridCol w="3730340">
                  <a:extLst>
                    <a:ext uri="{9D8B030D-6E8A-4147-A177-3AD203B41FA5}">
                      <a16:colId xmlns:a16="http://schemas.microsoft.com/office/drawing/2014/main" val="3472622361"/>
                    </a:ext>
                  </a:extLst>
                </a:gridCol>
                <a:gridCol w="3730340">
                  <a:extLst>
                    <a:ext uri="{9D8B030D-6E8A-4147-A177-3AD203B41FA5}">
                      <a16:colId xmlns:a16="http://schemas.microsoft.com/office/drawing/2014/main" val="294879711"/>
                    </a:ext>
                  </a:extLst>
                </a:gridCol>
              </a:tblGrid>
              <a:tr h="282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2022 Results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8" marR="51308" marT="0" marB="0">
                    <a:solidFill>
                      <a:srgbClr val="1D4489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Scoring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8" marR="51308" marT="0" marB="0">
                    <a:solidFill>
                      <a:srgbClr val="1D4489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 Steps</a:t>
                      </a:r>
                    </a:p>
                  </a:txBody>
                  <a:tcPr marL="51308" marR="51308" marT="0" marB="0">
                    <a:solidFill>
                      <a:srgbClr val="1D4489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950758"/>
                  </a:ext>
                </a:extLst>
              </a:tr>
              <a:tr h="30322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Administration and Coordination of Care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8" marR="51308" marT="0" marB="0" anchor="ctr">
                    <a:solidFill>
                      <a:srgbClr val="FF9933">
                        <a:alpha val="8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993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828295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dirty="0">
                          <a:solidFill>
                            <a:schemeClr val="tx1"/>
                          </a:solidFill>
                          <a:effectLst/>
                        </a:rPr>
                        <a:t>Missing PECC – both physician and nurse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60" marR="57009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0" dirty="0">
                          <a:solidFill>
                            <a:schemeClr val="tx1"/>
                          </a:solidFill>
                          <a:effectLst/>
                        </a:rPr>
                        <a:t>Zero points</a:t>
                      </a:r>
                      <a:endParaRPr lang="en-US" sz="13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026" marR="51308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 and implement PECC</a:t>
                      </a:r>
                    </a:p>
                  </a:txBody>
                  <a:tcPr marL="171026" marR="51308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236167"/>
                  </a:ext>
                </a:extLst>
              </a:tr>
              <a:tr h="326134">
                <a:tc gridSpan="3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 Team Competencies</a:t>
                      </a:r>
                    </a:p>
                  </a:txBody>
                  <a:tcPr marL="51308" marR="51308" marT="0" marB="0" anchor="ctr">
                    <a:solidFill>
                      <a:srgbClr val="FF9933">
                        <a:alpha val="8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993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131252"/>
                  </a:ext>
                </a:extLst>
              </a:tr>
              <a:tr h="8363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</a:rPr>
                        <a:t>Competencies Missing – provider and nursing 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60" marR="57009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Zero points</a:t>
                      </a:r>
                    </a:p>
                  </a:txBody>
                  <a:tcPr marL="171026" marR="51308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Competencies for pediatric population-specific triage, injuries and illness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Age-specific competencies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Peds Vitals, Pathophysiology</a:t>
                      </a:r>
                    </a:p>
                  </a:txBody>
                  <a:tcPr marL="171026" marR="51308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169253"/>
                  </a:ext>
                </a:extLst>
              </a:tr>
              <a:tr h="32464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and Process Improvement </a:t>
                      </a:r>
                    </a:p>
                  </a:txBody>
                  <a:tcPr marL="51308" marR="51308" marT="0" marB="0" anchor="ctr"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93492"/>
                  </a:ext>
                </a:extLst>
              </a:tr>
              <a:tr h="756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</a:rPr>
                        <a:t>Noted that there are no QI or PI initiatives that pertain to pediatrics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60" marR="57009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Partial scoring – some elements can be found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026" marR="51308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Steering Committee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data needs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reports – track, trend, report</a:t>
                      </a:r>
                    </a:p>
                  </a:txBody>
                  <a:tcPr marL="171026" marR="51308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752180"/>
                  </a:ext>
                </a:extLst>
              </a:tr>
              <a:tr h="24878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Guidelines for Policies, Procedures, and Protocols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8" marR="51308" marT="0" marB="0" anchor="ctr">
                    <a:solidFill>
                      <a:srgbClr val="FF9933">
                        <a:alpha val="8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F9FFE">
                        <a:alpha val="8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rgbClr val="FF993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74798"/>
                  </a:ext>
                </a:extLst>
              </a:tr>
              <a:tr h="1259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</a:rPr>
                        <a:t>Missing P&amp;P for:</a:t>
                      </a:r>
                    </a:p>
                    <a:p>
                      <a:pPr marL="404813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</a:rPr>
                        <a:t>Assessment and Reassessment of Pediatrics,</a:t>
                      </a:r>
                    </a:p>
                    <a:p>
                      <a:pPr marL="404813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</a:rPr>
                        <a:t>Immunization assessment and management, and</a:t>
                      </a:r>
                    </a:p>
                    <a:p>
                      <a:pPr marL="404813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</a:rPr>
                        <a:t>Death of the child in the ED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060" marR="57009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Partial scoring – some elements can be found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026" marR="51308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Search literature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Collaborate with experts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practice </a:t>
                      </a:r>
                    </a:p>
                  </a:txBody>
                  <a:tcPr marL="171026" marR="51308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4581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A668BA6-9AA4-32ED-16D0-CFB5DD8A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Sample Gap Analysis</a:t>
            </a:r>
          </a:p>
        </p:txBody>
      </p:sp>
    </p:spTree>
    <p:extLst>
      <p:ext uri="{BB962C8B-B14F-4D97-AF65-F5344CB8AC3E}">
        <p14:creationId xmlns:p14="http://schemas.microsoft.com/office/powerpoint/2010/main" val="72604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8372083"/>
              </p:ext>
            </p:extLst>
          </p:nvPr>
        </p:nvGraphicFramePr>
        <p:xfrm>
          <a:off x="425665" y="1395456"/>
          <a:ext cx="11183359" cy="4315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2679">
                  <a:extLst>
                    <a:ext uri="{9D8B030D-6E8A-4147-A177-3AD203B41FA5}">
                      <a16:colId xmlns:a16="http://schemas.microsoft.com/office/drawing/2014/main" val="734302005"/>
                    </a:ext>
                  </a:extLst>
                </a:gridCol>
                <a:gridCol w="3730340">
                  <a:extLst>
                    <a:ext uri="{9D8B030D-6E8A-4147-A177-3AD203B41FA5}">
                      <a16:colId xmlns:a16="http://schemas.microsoft.com/office/drawing/2014/main" val="3472622361"/>
                    </a:ext>
                  </a:extLst>
                </a:gridCol>
                <a:gridCol w="3730340">
                  <a:extLst>
                    <a:ext uri="{9D8B030D-6E8A-4147-A177-3AD203B41FA5}">
                      <a16:colId xmlns:a16="http://schemas.microsoft.com/office/drawing/2014/main" val="294879711"/>
                    </a:ext>
                  </a:extLst>
                </a:gridCol>
              </a:tblGrid>
              <a:tr h="282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2022 Results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8" marR="51308" marT="0" marB="0">
                    <a:solidFill>
                      <a:srgbClr val="1D44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Scoring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8" marR="51308" marT="0" marB="0">
                    <a:solidFill>
                      <a:srgbClr val="1D44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 Steps</a:t>
                      </a:r>
                    </a:p>
                  </a:txBody>
                  <a:tcPr marL="51308" marR="51308" marT="0" marB="0">
                    <a:solidFill>
                      <a:srgbClr val="1D44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950758"/>
                  </a:ext>
                </a:extLst>
              </a:tr>
              <a:tr h="30322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Guidelines for Improving Pediatric Patient Safety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8" marR="51308" marT="0" marB="0" anchor="ctr">
                    <a:solidFill>
                      <a:srgbClr val="FF9933">
                        <a:alpha val="8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993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828295"/>
                  </a:ext>
                </a:extLst>
              </a:tr>
              <a:tr h="836380">
                <a:tc>
                  <a:txBody>
                    <a:bodyPr/>
                    <a:lstStyle/>
                    <a:p>
                      <a:pPr marL="404813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Weight is not recorded in kilograms only</a:t>
                      </a:r>
                    </a:p>
                    <a:p>
                      <a:pPr marL="404813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No procedure in place to notify physician(s) when abnormal pediatric vital signs are found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026" marR="57009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points given</a:t>
                      </a:r>
                    </a:p>
                  </a:txBody>
                  <a:tcPr marL="171026" marR="51308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Opportunities around weight collection and documentation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026" marR="51308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236167"/>
                  </a:ext>
                </a:extLst>
              </a:tr>
              <a:tr h="32613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Equipment, Supplies, and Medications for the Care of Patients in the 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8" marR="51308" marT="0" marB="0" anchor="ctr">
                    <a:solidFill>
                      <a:srgbClr val="FF9933">
                        <a:alpha val="8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993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131252"/>
                  </a:ext>
                </a:extLst>
              </a:tr>
              <a:tr h="2105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Missing airway management equipment and supplies.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following supplies are noted to be present now:</a:t>
                      </a:r>
                    </a:p>
                    <a:p>
                      <a:pPr marL="404812" marR="0" lvl="0" indent="-2857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Magill forceps</a:t>
                      </a:r>
                    </a:p>
                    <a:p>
                      <a:pPr marL="404812" marR="0" lvl="0" indent="-2857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 uncuffed ETT</a:t>
                      </a:r>
                    </a:p>
                    <a:p>
                      <a:pPr marL="404812" marR="0" lvl="0" indent="-2857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Non-Rebreather masks</a:t>
                      </a:r>
                    </a:p>
                    <a:p>
                      <a:pPr marL="404812" marR="0" lvl="0" indent="-2857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LMA 1.5-3 </a:t>
                      </a:r>
                    </a:p>
                    <a:p>
                      <a:pPr marL="404812" marR="0" lvl="0" indent="-2857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Tracheostomy tubes 3.0 and 3.5</a:t>
                      </a:r>
                    </a:p>
                    <a:p>
                      <a:pPr marL="404812" marR="0" lvl="0" indent="-2857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Laryngoscope blades 00 and umbilical      catheters</a:t>
                      </a:r>
                    </a:p>
                  </a:txBody>
                  <a:tcPr marL="171026" marR="57009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Partial scoring – some elements can be found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026" marR="57009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PECC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Convene working teams to evaluate supply and equipment deficits</a:t>
                      </a:r>
                    </a:p>
                  </a:txBody>
                  <a:tcPr marL="171026" marR="57009" marT="0" marB="0" anchor="ctr">
                    <a:solidFill>
                      <a:srgbClr val="99CC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16925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F4CDA01-EAB7-6478-F4B6-1157FB43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Sample Gap Analysis</a:t>
            </a:r>
          </a:p>
        </p:txBody>
      </p:sp>
    </p:spTree>
    <p:extLst>
      <p:ext uri="{BB962C8B-B14F-4D97-AF65-F5344CB8AC3E}">
        <p14:creationId xmlns:p14="http://schemas.microsoft.com/office/powerpoint/2010/main" val="105050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44" y="2497567"/>
            <a:ext cx="12131750" cy="7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89" dirty="0">
                <a:solidFill>
                  <a:srgbClr val="C87137"/>
                </a:solidFill>
                <a:latin typeface="Franklin Gothic Demi" pitchFamily="34" charset="0"/>
              </a:rPr>
              <a:t>Webinar slides and replay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44" y="3540673"/>
            <a:ext cx="12131750" cy="52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3" dirty="0">
                <a:solidFill>
                  <a:srgbClr val="767171"/>
                </a:solidFill>
                <a:latin typeface="Franklin Gothic Medium" pitchFamily="34" charset="0"/>
              </a:rPr>
              <a:t>Links will arrive by email tomorrow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58A018-9E7F-EE0B-0611-D3C3EB21AF40}"/>
              </a:ext>
            </a:extLst>
          </p:cNvPr>
          <p:cNvSpPr txBox="1"/>
          <p:nvPr/>
        </p:nvSpPr>
        <p:spPr>
          <a:xfrm>
            <a:off x="456069" y="616577"/>
            <a:ext cx="304045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2" dirty="0">
                <a:solidFill>
                  <a:srgbClr val="767171"/>
                </a:solidFill>
                <a:latin typeface="Franklin Gothic Demi" pitchFamily="34" charset="0"/>
              </a:rPr>
              <a:t>TSN</a:t>
            </a:r>
            <a:r>
              <a:rPr lang="en-US" sz="3192" dirty="0">
                <a:solidFill>
                  <a:srgbClr val="C87137"/>
                </a:solidFill>
                <a:latin typeface="Franklin Gothic Demi" pitchFamily="34" charset="0"/>
              </a:rPr>
              <a:t> Webinars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36D3A4-9BFE-C723-9D3C-F68C9129DD3B}"/>
              </a:ext>
            </a:extLst>
          </p:cNvPr>
          <p:cNvCxnSpPr>
            <a:cxnSpLocks/>
          </p:cNvCxnSpPr>
          <p:nvPr/>
        </p:nvCxnSpPr>
        <p:spPr>
          <a:xfrm>
            <a:off x="532081" y="540564"/>
            <a:ext cx="2508379" cy="0"/>
          </a:xfrm>
          <a:prstGeom prst="line">
            <a:avLst/>
          </a:prstGeom>
          <a:ln w="76200">
            <a:solidFill>
              <a:srgbClr val="C8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2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5255"/>
            <a:ext cx="12161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87137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Break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40950"/>
            <a:ext cx="12161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Would you like personal follow-up?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58A018-9E7F-EE0B-0611-D3C3EB21AF40}"/>
              </a:ext>
            </a:extLst>
          </p:cNvPr>
          <p:cNvSpPr txBox="1"/>
          <p:nvPr/>
        </p:nvSpPr>
        <p:spPr>
          <a:xfrm>
            <a:off x="442119" y="609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TSN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87137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 Webinars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36D3A4-9BFE-C723-9D3C-F68C9129DD3B}"/>
              </a:ext>
            </a:extLst>
          </p:cNvPr>
          <p:cNvCxnSpPr>
            <a:cxnSpLocks/>
          </p:cNvCxnSpPr>
          <p:nvPr/>
        </p:nvCxnSpPr>
        <p:spPr>
          <a:xfrm>
            <a:off x="518319" y="533400"/>
            <a:ext cx="2514600" cy="0"/>
          </a:xfrm>
          <a:prstGeom prst="line">
            <a:avLst/>
          </a:prstGeom>
          <a:ln w="76200">
            <a:solidFill>
              <a:srgbClr val="C8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7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9D4F0-7671-7A04-A8A8-805FCDC59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E526A2-EFDE-6BF8-6184-6DBD51E8BEF9}"/>
              </a:ext>
            </a:extLst>
          </p:cNvPr>
          <p:cNvSpPr txBox="1"/>
          <p:nvPr/>
        </p:nvSpPr>
        <p:spPr>
          <a:xfrm>
            <a:off x="2424615" y="3962400"/>
            <a:ext cx="731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b="1" dirty="0">
                <a:solidFill>
                  <a:srgbClr val="767171"/>
                </a:solidFill>
                <a:latin typeface="Franklin Gothic Medium" pitchFamily="34" charset="0"/>
              </a:rPr>
              <a:t>Informal survey to learn about current experience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b="1" dirty="0">
                <a:solidFill>
                  <a:srgbClr val="767171"/>
                </a:solidFill>
                <a:latin typeface="Franklin Gothic Medium" pitchFamily="34" charset="0"/>
              </a:rPr>
              <a:t>About 25 responses from trauma program leaders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04EA7-C73C-57EE-2652-2126126527EB}"/>
              </a:ext>
            </a:extLst>
          </p:cNvPr>
          <p:cNvSpPr txBox="1">
            <a:spLocks/>
          </p:cNvSpPr>
          <p:nvPr/>
        </p:nvSpPr>
        <p:spPr>
          <a:xfrm>
            <a:off x="608092" y="2286000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“What comments/suggestions have the </a:t>
            </a:r>
          </a:p>
          <a:p>
            <a:r>
              <a:rPr lang="en-US" sz="3600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ACS reviewers provided to centers they have </a:t>
            </a:r>
          </a:p>
          <a:p>
            <a:r>
              <a:rPr lang="en-US" sz="3600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visited regarding Pediatric Readiness?”</a:t>
            </a:r>
          </a:p>
        </p:txBody>
      </p:sp>
    </p:spTree>
    <p:extLst>
      <p:ext uri="{BB962C8B-B14F-4D97-AF65-F5344CB8AC3E}">
        <p14:creationId xmlns:p14="http://schemas.microsoft.com/office/powerpoint/2010/main" val="5535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9D4F0-7671-7A04-A8A8-805FCDC59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E526A2-EFDE-6BF8-6184-6DBD51E8BEF9}"/>
              </a:ext>
            </a:extLst>
          </p:cNvPr>
          <p:cNvSpPr txBox="1"/>
          <p:nvPr/>
        </p:nvSpPr>
        <p:spPr>
          <a:xfrm>
            <a:off x="1054311" y="1752600"/>
            <a:ext cx="10053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43" indent="-342043">
              <a:buFont typeface="Wingdings" pitchFamily="2" charset="2"/>
              <a:buChar char="§"/>
            </a:pPr>
            <a:r>
              <a:rPr lang="en-US" dirty="0">
                <a:solidFill>
                  <a:srgbClr val="767171"/>
                </a:solidFill>
                <a:latin typeface="Franklin Gothic Medium" pitchFamily="34" charset="0"/>
              </a:rPr>
              <a:t>Pediatric readiness discussed in more than </a:t>
            </a:r>
            <a:r>
              <a:rPr lang="en-US" u="sng" dirty="0">
                <a:solidFill>
                  <a:srgbClr val="767171"/>
                </a:solidFill>
                <a:latin typeface="Franklin Gothic Medium" pitchFamily="34" charset="0"/>
              </a:rPr>
              <a:t>half</a:t>
            </a:r>
            <a:r>
              <a:rPr lang="en-US" dirty="0">
                <a:solidFill>
                  <a:srgbClr val="767171"/>
                </a:solidFill>
                <a:latin typeface="Franklin Gothic Medium" pitchFamily="34" charset="0"/>
              </a:rPr>
              <a:t> of site reviews</a:t>
            </a:r>
          </a:p>
          <a:p>
            <a:pPr marL="342043" indent="-342043">
              <a:buFont typeface="Wingdings" pitchFamily="2" charset="2"/>
              <a:buChar char="§"/>
            </a:pPr>
            <a:endParaRPr lang="en-US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buFont typeface="Wingdings" pitchFamily="2" charset="2"/>
              <a:buChar char="§"/>
            </a:pPr>
            <a:r>
              <a:rPr lang="en-US" dirty="0">
                <a:solidFill>
                  <a:srgbClr val="767171"/>
                </a:solidFill>
                <a:latin typeface="Franklin Gothic Medium" pitchFamily="34" charset="0"/>
              </a:rPr>
              <a:t>Reviewers are going by the book: “They just asked us if it was completed and what gaps we identified. I provided the information as well as the work we are doing to close the gaps.”</a:t>
            </a:r>
          </a:p>
          <a:p>
            <a:pPr marL="342043" indent="-342043">
              <a:buFont typeface="Wingdings" pitchFamily="2" charset="2"/>
              <a:buChar char="§"/>
            </a:pPr>
            <a:endParaRPr lang="en-US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buFont typeface="Wingdings" pitchFamily="2" charset="2"/>
              <a:buChar char="§"/>
            </a:pPr>
            <a:r>
              <a:rPr lang="en-US" dirty="0">
                <a:solidFill>
                  <a:srgbClr val="767171"/>
                </a:solidFill>
                <a:latin typeface="Franklin Gothic Medium" pitchFamily="34" charset="0"/>
              </a:rPr>
              <a:t>Remember, you do not need to close </a:t>
            </a:r>
            <a:r>
              <a:rPr lang="en-US" i="1" dirty="0">
                <a:solidFill>
                  <a:srgbClr val="767171"/>
                </a:solidFill>
                <a:latin typeface="Franklin Gothic Medium" pitchFamily="34" charset="0"/>
              </a:rPr>
              <a:t>every</a:t>
            </a:r>
            <a:r>
              <a:rPr lang="en-US" dirty="0">
                <a:solidFill>
                  <a:srgbClr val="767171"/>
                </a:solidFill>
                <a:latin typeface="Franklin Gothic Medium" pitchFamily="34" charset="0"/>
              </a:rPr>
              <a:t> gap: “Peds Readiness Survey identified OFIs, some were loop closed where others were not likely, i.e. MD/APP Medical Director for peds.”</a:t>
            </a:r>
          </a:p>
          <a:p>
            <a:endParaRPr lang="en-US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buFont typeface="Wingdings" pitchFamily="2" charset="2"/>
              <a:buChar char="§"/>
            </a:pPr>
            <a:r>
              <a:rPr lang="en-US" dirty="0">
                <a:solidFill>
                  <a:srgbClr val="767171"/>
                </a:solidFill>
                <a:latin typeface="Franklin Gothic Medium" pitchFamily="34" charset="0"/>
              </a:rPr>
              <a:t>At this point, there is some variation in approach: At one trauma center, the assessment was </a:t>
            </a:r>
            <a:r>
              <a:rPr lang="en-US" u="sng" dirty="0">
                <a:solidFill>
                  <a:srgbClr val="767171"/>
                </a:solidFill>
                <a:latin typeface="Franklin Gothic Medium" pitchFamily="34" charset="0"/>
              </a:rPr>
              <a:t>not</a:t>
            </a:r>
            <a:r>
              <a:rPr lang="en-US" dirty="0">
                <a:solidFill>
                  <a:srgbClr val="767171"/>
                </a:solidFill>
                <a:latin typeface="Franklin Gothic Medium" pitchFamily="34" charset="0"/>
              </a:rPr>
              <a:t> completed, but reviewers noted it as an OFI and recommendation</a:t>
            </a:r>
          </a:p>
          <a:p>
            <a:endParaRPr lang="en-US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buFont typeface="Wingdings" pitchFamily="2" charset="2"/>
              <a:buChar char="§"/>
            </a:pPr>
            <a:r>
              <a:rPr lang="en-US" dirty="0">
                <a:solidFill>
                  <a:srgbClr val="767171"/>
                </a:solidFill>
                <a:latin typeface="Franklin Gothic Medium" pitchFamily="34" charset="0"/>
              </a:rPr>
              <a:t>Theme: If ED does assessment </a:t>
            </a:r>
            <a:r>
              <a:rPr lang="en-US" u="sng" dirty="0">
                <a:solidFill>
                  <a:srgbClr val="767171"/>
                </a:solidFill>
                <a:latin typeface="Franklin Gothic Medium" pitchFamily="34" charset="0"/>
              </a:rPr>
              <a:t>without</a:t>
            </a:r>
            <a:r>
              <a:rPr lang="en-US" dirty="0">
                <a:solidFill>
                  <a:srgbClr val="767171"/>
                </a:solidFill>
                <a:latin typeface="Franklin Gothic Medium" pitchFamily="34" charset="0"/>
              </a:rPr>
              <a:t> input from trauma, may not be aware that many elements are in place</a:t>
            </a:r>
          </a:p>
          <a:p>
            <a:endParaRPr lang="en-US" dirty="0">
              <a:solidFill>
                <a:srgbClr val="767171"/>
              </a:solidFill>
              <a:latin typeface="Franklin Gothic Medium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04EA7-C73C-57EE-2652-2126126527EB}"/>
              </a:ext>
            </a:extLst>
          </p:cNvPr>
          <p:cNvSpPr txBox="1">
            <a:spLocks/>
          </p:cNvSpPr>
          <p:nvPr/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How are reviewers assessing compliance?</a:t>
            </a:r>
          </a:p>
        </p:txBody>
      </p:sp>
    </p:spTree>
    <p:extLst>
      <p:ext uri="{BB962C8B-B14F-4D97-AF65-F5344CB8AC3E}">
        <p14:creationId xmlns:p14="http://schemas.microsoft.com/office/powerpoint/2010/main" val="2201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9498A4-CAA1-1F19-D816-8C90C7331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794190"/>
              </p:ext>
            </p:extLst>
          </p:nvPr>
        </p:nvGraphicFramePr>
        <p:xfrm>
          <a:off x="836127" y="1829592"/>
          <a:ext cx="10489585" cy="434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064E8BF-6CA9-5406-057B-99CB3D084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Roadmap for Compliance</a:t>
            </a:r>
          </a:p>
        </p:txBody>
      </p:sp>
    </p:spTree>
    <p:extLst>
      <p:ext uri="{BB962C8B-B14F-4D97-AF65-F5344CB8AC3E}">
        <p14:creationId xmlns:p14="http://schemas.microsoft.com/office/powerpoint/2010/main" val="76728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A0C2EF2-ED0A-4816-AF92-A142680DF2D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56932" y="1604725"/>
          <a:ext cx="4104619" cy="364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67776F-189C-4A96-A087-E46CDA569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3606" y="2111451"/>
            <a:ext cx="4856422" cy="233832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Identify SME</a:t>
            </a:r>
          </a:p>
          <a:p>
            <a:r>
              <a:rPr lang="en-US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Define job roles</a:t>
            </a:r>
          </a:p>
          <a:p>
            <a:r>
              <a:rPr lang="en-US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Clinical growth</a:t>
            </a:r>
          </a:p>
          <a:p>
            <a:r>
              <a:rPr lang="en-US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Quality</a:t>
            </a:r>
          </a:p>
          <a:p>
            <a:r>
              <a:rPr lang="en-US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Continual assessment</a:t>
            </a:r>
          </a:p>
          <a:p>
            <a:r>
              <a:rPr lang="en-US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Community partnership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161561-88D2-CC6B-BED6-7DC0C580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Priority 1 – Administration &amp; Coordination</a:t>
            </a:r>
          </a:p>
        </p:txBody>
      </p:sp>
    </p:spTree>
    <p:extLst>
      <p:ext uri="{BB962C8B-B14F-4D97-AF65-F5344CB8AC3E}">
        <p14:creationId xmlns:p14="http://schemas.microsoft.com/office/powerpoint/2010/main" val="17780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0DECFA93-5394-4A70-8B9B-AF7A2FC49B8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900287" y="1376690"/>
          <a:ext cx="4332655" cy="364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7295519" y="2175516"/>
            <a:ext cx="3877774" cy="2050900"/>
          </a:xfrm>
        </p:spPr>
        <p:txBody>
          <a:bodyPr>
            <a:noAutofit/>
          </a:bodyPr>
          <a:lstStyle/>
          <a:p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Build competencies</a:t>
            </a:r>
          </a:p>
          <a:p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Triage education</a:t>
            </a:r>
          </a:p>
          <a:p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Baseline certification</a:t>
            </a:r>
          </a:p>
          <a:p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Simulation </a:t>
            </a:r>
          </a:p>
          <a:p>
            <a:endParaRPr lang="en-US" dirty="0">
              <a:solidFill>
                <a:srgbClr val="76717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75EDB8-540D-F5F5-580C-5B34288C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Priority 2 – Care Team Competencies</a:t>
            </a:r>
          </a:p>
        </p:txBody>
      </p:sp>
    </p:spTree>
    <p:extLst>
      <p:ext uri="{BB962C8B-B14F-4D97-AF65-F5344CB8AC3E}">
        <p14:creationId xmlns:p14="http://schemas.microsoft.com/office/powerpoint/2010/main" val="85367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BF0F928-844B-47BF-AE87-70E5C1C7535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98590" y="1304244"/>
          <a:ext cx="11088175" cy="4509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9C48893-EC5E-4051-197A-16381ABE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Priority 3 – Quality &amp; Process Improvement</a:t>
            </a:r>
          </a:p>
        </p:txBody>
      </p:sp>
    </p:spTree>
    <p:extLst>
      <p:ext uri="{BB962C8B-B14F-4D97-AF65-F5344CB8AC3E}">
        <p14:creationId xmlns:p14="http://schemas.microsoft.com/office/powerpoint/2010/main" val="225170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66FA86-2099-4139-9865-E3F0A07E7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1919" y="1524000"/>
            <a:ext cx="4659607" cy="4490710"/>
          </a:xfrm>
        </p:spPr>
        <p:txBody>
          <a:bodyPr>
            <a:noAutofit/>
          </a:bodyPr>
          <a:lstStyle/>
          <a:p>
            <a:pPr marL="0" indent="0" defTabSz="1094537">
              <a:spcBef>
                <a:spcPts val="1197"/>
              </a:spcBef>
              <a:buNone/>
            </a:pPr>
            <a:r>
              <a:rPr lang="en-US" sz="2394" b="1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At Risk Visit Types</a:t>
            </a:r>
          </a:p>
          <a:p>
            <a:pPr defTabSz="1094537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Acute Kidney Failure</a:t>
            </a:r>
          </a:p>
          <a:p>
            <a:pPr defTabSz="1094537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Angioedema</a:t>
            </a:r>
          </a:p>
          <a:p>
            <a:pPr defTabSz="1094537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Cardiac Arrest (1 year)</a:t>
            </a:r>
          </a:p>
          <a:p>
            <a:pPr defTabSz="1094537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Hyperglycemia</a:t>
            </a:r>
          </a:p>
          <a:p>
            <a:pPr defTabSz="1094537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Spontaneous Pneumothorax</a:t>
            </a:r>
          </a:p>
          <a:p>
            <a:pPr defTabSz="1094537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Respiratory Failure</a:t>
            </a:r>
          </a:p>
          <a:p>
            <a:pPr defTabSz="1094537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Tachypnea</a:t>
            </a:r>
          </a:p>
          <a:p>
            <a:pPr defTabSz="1094537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Type 2 DM ketoacidosis</a:t>
            </a:r>
          </a:p>
          <a:p>
            <a:pPr defTabSz="1094537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Tracheostomy Complication</a:t>
            </a:r>
          </a:p>
          <a:p>
            <a:pPr defTabSz="1094537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Anaphylactic Shock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BAD5D37-33DD-AF49-9602-7FEC03D6D8F3}"/>
              </a:ext>
            </a:extLst>
          </p:cNvPr>
          <p:cNvSpPr txBox="1">
            <a:spLocks/>
          </p:cNvSpPr>
          <p:nvPr/>
        </p:nvSpPr>
        <p:spPr>
          <a:xfrm>
            <a:off x="1479550" y="1600200"/>
            <a:ext cx="4565506" cy="4490710"/>
          </a:xfrm>
          <a:prstGeom prst="rect">
            <a:avLst/>
          </a:prstGeom>
        </p:spPr>
        <p:txBody>
          <a:bodyPr vert="horz" lIns="57009" tIns="28504" rIns="57009" bIns="28504" rtlCol="0"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94" b="1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Top ED Presentations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Upper Respiratory Infections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Fever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Lacerations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Orthopedic– Fractures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Ear – Otitis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Vomiting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Flu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Behavioral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Substance Abuse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Bumps, Bruises, &amp; Contusions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6517B8-FC9B-F90F-184B-3D4A9975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Diagnosis Related Codes</a:t>
            </a:r>
          </a:p>
        </p:txBody>
      </p:sp>
    </p:spTree>
    <p:extLst>
      <p:ext uri="{BB962C8B-B14F-4D97-AF65-F5344CB8AC3E}">
        <p14:creationId xmlns:p14="http://schemas.microsoft.com/office/powerpoint/2010/main" val="21775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E42D65D4-D252-4E64-83D3-B4F6BB1DF7C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03577" y="1747246"/>
          <a:ext cx="11240198" cy="429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10703B1-9CC1-C931-9D8E-CEE8AF9E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Priority 4 – Pediatric Policy</a:t>
            </a:r>
          </a:p>
        </p:txBody>
      </p:sp>
    </p:spTree>
    <p:extLst>
      <p:ext uri="{BB962C8B-B14F-4D97-AF65-F5344CB8AC3E}">
        <p14:creationId xmlns:p14="http://schemas.microsoft.com/office/powerpoint/2010/main" val="21618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C4B986-F9BA-4C35-9A15-678366FC5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51" y="524877"/>
            <a:ext cx="4317068" cy="3038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8C6B13-CE11-4588-8515-D89F115FF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938" y="3778861"/>
            <a:ext cx="8848327" cy="2280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B0094-2429-4E5F-8E89-8652054B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669" y="1148657"/>
            <a:ext cx="3511968" cy="9917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Vital Sign Reference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13BFF-0B3D-5245-2838-9983597BB31C}"/>
              </a:ext>
            </a:extLst>
          </p:cNvPr>
          <p:cNvSpPr txBox="1"/>
          <p:nvPr/>
        </p:nvSpPr>
        <p:spPr>
          <a:xfrm>
            <a:off x="3448323" y="6335432"/>
            <a:ext cx="5265191" cy="24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8" dirty="0">
                <a:latin typeface="Franklin Gothic Medium" panose="020B0603020102020204" pitchFamily="34" charset="0"/>
              </a:rPr>
              <a:t>Vital Sign Reference: Connecticut Children’s Medical Center, Emergency Department</a:t>
            </a:r>
          </a:p>
        </p:txBody>
      </p:sp>
    </p:spTree>
    <p:extLst>
      <p:ext uri="{BB962C8B-B14F-4D97-AF65-F5344CB8AC3E}">
        <p14:creationId xmlns:p14="http://schemas.microsoft.com/office/powerpoint/2010/main" val="349644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D185A5B-A35B-EE35-3D41-363B0D171FA6}"/>
              </a:ext>
            </a:extLst>
          </p:cNvPr>
          <p:cNvSpPr txBox="1"/>
          <p:nvPr/>
        </p:nvSpPr>
        <p:spPr>
          <a:xfrm>
            <a:off x="442119" y="609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67171"/>
                </a:solidFill>
                <a:latin typeface="Franklin Gothic Demi" pitchFamily="34" charset="0"/>
              </a:rPr>
              <a:t>TSN</a:t>
            </a:r>
            <a:r>
              <a:rPr lang="en-US" sz="3200" dirty="0">
                <a:solidFill>
                  <a:srgbClr val="C87137"/>
                </a:solidFill>
                <a:latin typeface="Franklin Gothic Demi" pitchFamily="34" charset="0"/>
              </a:rPr>
              <a:t> Webinars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CDDE69-FCCD-FFB2-2B7D-B34C2CBDADA4}"/>
              </a:ext>
            </a:extLst>
          </p:cNvPr>
          <p:cNvCxnSpPr>
            <a:cxnSpLocks/>
          </p:cNvCxnSpPr>
          <p:nvPr/>
        </p:nvCxnSpPr>
        <p:spPr>
          <a:xfrm>
            <a:off x="518319" y="533400"/>
            <a:ext cx="2514600" cy="0"/>
          </a:xfrm>
          <a:prstGeom prst="line">
            <a:avLst/>
          </a:prstGeom>
          <a:ln w="76200">
            <a:solidFill>
              <a:srgbClr val="C8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5BBADF8-7A11-DE3C-7326-2F4F7ECEC36B}"/>
              </a:ext>
            </a:extLst>
          </p:cNvPr>
          <p:cNvSpPr txBox="1"/>
          <p:nvPr/>
        </p:nvSpPr>
        <p:spPr>
          <a:xfrm>
            <a:off x="28792" y="2209800"/>
            <a:ext cx="12161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87137"/>
                </a:solidFill>
                <a:latin typeface="Franklin Gothic Demi" pitchFamily="34" charset="0"/>
              </a:rPr>
              <a:t>Karen Webb</a:t>
            </a:r>
            <a:endParaRPr lang="en-US" sz="2800" dirty="0">
              <a:solidFill>
                <a:srgbClr val="C87137"/>
              </a:solidFill>
              <a:latin typeface="Franklin Gothic Dem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F5FC5-6425-9855-5D91-3C36280B6298}"/>
              </a:ext>
            </a:extLst>
          </p:cNvPr>
          <p:cNvSpPr txBox="1"/>
          <p:nvPr/>
        </p:nvSpPr>
        <p:spPr>
          <a:xfrm>
            <a:off x="28792" y="2919719"/>
            <a:ext cx="121618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67171"/>
                </a:solidFill>
                <a:latin typeface="Franklin Gothic Demi" pitchFamily="34" charset="0"/>
              </a:rPr>
              <a:t>DNP, RN, NEA-BC, NHDP-BC </a:t>
            </a:r>
          </a:p>
          <a:p>
            <a:pPr algn="ctr"/>
            <a:endParaRPr lang="en-US" sz="28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algn="ctr"/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Senior Consultant</a:t>
            </a:r>
          </a:p>
          <a:p>
            <a:pPr algn="ctr"/>
            <a:r>
              <a:rPr lang="en-US" sz="2400" dirty="0">
                <a:solidFill>
                  <a:srgbClr val="767171"/>
                </a:solidFill>
                <a:latin typeface="Franklin Gothic Medium" pitchFamily="34" charset="0"/>
              </a:rPr>
              <a:t>Peregrine Health Services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E42D65D4-D252-4E64-83D3-B4F6BB1DF7C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03577" y="1747246"/>
          <a:ext cx="11240198" cy="429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A153EA6-35E6-6258-CB49-0496472E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Priority 5 –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5740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E42D65D4-D252-4E64-83D3-B4F6BB1DF7C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03577" y="1747246"/>
          <a:ext cx="11240198" cy="429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A039D3E-2D7C-45E8-4E32-82EF3F3D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Priority 6 – Medication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31948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E42D65D4-D252-4E64-83D3-B4F6BB1DF7C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03577" y="1747246"/>
          <a:ext cx="11240198" cy="429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4707086-0E89-39F1-F75A-5C86AEAC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Priority 7 – Equipment &amp; Supplies</a:t>
            </a:r>
          </a:p>
        </p:txBody>
      </p:sp>
    </p:spTree>
    <p:extLst>
      <p:ext uri="{BB962C8B-B14F-4D97-AF65-F5344CB8AC3E}">
        <p14:creationId xmlns:p14="http://schemas.microsoft.com/office/powerpoint/2010/main" val="3564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19E7FF-641A-C94F-8D4E-2057B951CB12}"/>
              </a:ext>
            </a:extLst>
          </p:cNvPr>
          <p:cNvSpPr txBox="1">
            <a:spLocks/>
          </p:cNvSpPr>
          <p:nvPr/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Getting Buy-In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7416E3-5071-7605-A6A0-520297D7D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719" y="1752600"/>
            <a:ext cx="4495800" cy="3581399"/>
          </a:xfrm>
        </p:spPr>
        <p:txBody>
          <a:bodyPr>
            <a:normAutofit/>
          </a:bodyPr>
          <a:lstStyle/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767171"/>
                </a:solidFill>
                <a:latin typeface="Franklin Gothic Medium" pitchFamily="34" charset="0"/>
              </a:rPr>
              <a:t>Share results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767171"/>
                </a:solidFill>
                <a:latin typeface="Franklin Gothic Medium" pitchFamily="34" charset="0"/>
              </a:rPr>
              <a:t>Create teams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767171"/>
                </a:solidFill>
                <a:latin typeface="Franklin Gothic Medium" pitchFamily="34" charset="0"/>
              </a:rPr>
              <a:t>Resources</a:t>
            </a: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767171"/>
                </a:solidFill>
                <a:latin typeface="Franklin Gothic Medium" pitchFamily="34" charset="0"/>
              </a:rPr>
              <a:t>Reach out to experts</a:t>
            </a:r>
          </a:p>
        </p:txBody>
      </p:sp>
    </p:spTree>
    <p:extLst>
      <p:ext uri="{BB962C8B-B14F-4D97-AF65-F5344CB8AC3E}">
        <p14:creationId xmlns:p14="http://schemas.microsoft.com/office/powerpoint/2010/main" val="74879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FC589E-F5A3-3C52-C6F7-A50B35C2C6C2}"/>
              </a:ext>
            </a:extLst>
          </p:cNvPr>
          <p:cNvSpPr txBox="1"/>
          <p:nvPr/>
        </p:nvSpPr>
        <p:spPr>
          <a:xfrm>
            <a:off x="-4515" y="2440852"/>
            <a:ext cx="12131750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88" dirty="0">
                <a:solidFill>
                  <a:srgbClr val="C87137"/>
                </a:solidFill>
                <a:latin typeface="Franklin Gothic Demi" pitchFamily="34" charset="0"/>
              </a:rPr>
              <a:t>Your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CEE09-B1D2-6B64-A348-68A41FA7D78A}"/>
              </a:ext>
            </a:extLst>
          </p:cNvPr>
          <p:cNvSpPr txBox="1"/>
          <p:nvPr/>
        </p:nvSpPr>
        <p:spPr>
          <a:xfrm>
            <a:off x="15044" y="3588209"/>
            <a:ext cx="12131750" cy="52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3" dirty="0">
                <a:solidFill>
                  <a:srgbClr val="767171"/>
                </a:solidFill>
                <a:latin typeface="Franklin Gothic Demi" pitchFamily="34" charset="0"/>
              </a:rPr>
              <a:t>Click the Q&amp;A icon</a:t>
            </a:r>
            <a:endParaRPr lang="en-US" sz="2793" dirty="0">
              <a:solidFill>
                <a:srgbClr val="767171"/>
              </a:solidFill>
              <a:latin typeface="Franklin Gothic Medium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5A92B-DA25-AC66-EE0C-5AA242F95B5C}"/>
              </a:ext>
            </a:extLst>
          </p:cNvPr>
          <p:cNvSpPr txBox="1"/>
          <p:nvPr/>
        </p:nvSpPr>
        <p:spPr>
          <a:xfrm>
            <a:off x="456069" y="616577"/>
            <a:ext cx="304045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2" dirty="0">
                <a:solidFill>
                  <a:srgbClr val="767171"/>
                </a:solidFill>
                <a:latin typeface="Franklin Gothic Demi" pitchFamily="34" charset="0"/>
              </a:rPr>
              <a:t>TSN</a:t>
            </a:r>
            <a:r>
              <a:rPr lang="en-US" sz="3192" dirty="0">
                <a:solidFill>
                  <a:srgbClr val="C87137"/>
                </a:solidFill>
                <a:latin typeface="Franklin Gothic Demi" pitchFamily="34" charset="0"/>
              </a:rPr>
              <a:t> Webinars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FB16AE-BA21-5319-B198-7A3599F15F29}"/>
              </a:ext>
            </a:extLst>
          </p:cNvPr>
          <p:cNvCxnSpPr>
            <a:cxnSpLocks/>
          </p:cNvCxnSpPr>
          <p:nvPr/>
        </p:nvCxnSpPr>
        <p:spPr>
          <a:xfrm>
            <a:off x="532081" y="540564"/>
            <a:ext cx="2508379" cy="0"/>
          </a:xfrm>
          <a:prstGeom prst="line">
            <a:avLst/>
          </a:prstGeom>
          <a:ln w="76200">
            <a:solidFill>
              <a:srgbClr val="C8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3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44" y="1984783"/>
            <a:ext cx="12131750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88" dirty="0">
                <a:solidFill>
                  <a:srgbClr val="C87137"/>
                </a:solidFill>
                <a:latin typeface="Franklin Gothic Demi" pitchFamily="34" charset="0"/>
              </a:rPr>
              <a:t>Thank You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44" y="3276978"/>
            <a:ext cx="12131750" cy="95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3" dirty="0">
                <a:solidFill>
                  <a:srgbClr val="767171"/>
                </a:solidFill>
                <a:latin typeface="Franklin Gothic Demi" pitchFamily="34" charset="0"/>
              </a:rPr>
              <a:t>Watch email tomorrow</a:t>
            </a:r>
          </a:p>
          <a:p>
            <a:pPr algn="ctr"/>
            <a:r>
              <a:rPr lang="en-US" sz="2793" dirty="0">
                <a:solidFill>
                  <a:srgbClr val="767171"/>
                </a:solidFill>
                <a:latin typeface="Franklin Gothic Demi" pitchFamily="34" charset="0"/>
              </a:rPr>
              <a:t>Take exit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B11FE8-80CA-7E87-2203-D2F24D07BB9B}"/>
              </a:ext>
            </a:extLst>
          </p:cNvPr>
          <p:cNvSpPr txBox="1"/>
          <p:nvPr/>
        </p:nvSpPr>
        <p:spPr>
          <a:xfrm>
            <a:off x="456069" y="616577"/>
            <a:ext cx="304045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2" dirty="0">
                <a:solidFill>
                  <a:srgbClr val="767171"/>
                </a:solidFill>
                <a:latin typeface="Franklin Gothic Demi" pitchFamily="34" charset="0"/>
              </a:rPr>
              <a:t>TSN</a:t>
            </a:r>
            <a:r>
              <a:rPr lang="en-US" sz="3192" dirty="0">
                <a:solidFill>
                  <a:srgbClr val="C87137"/>
                </a:solidFill>
                <a:latin typeface="Franklin Gothic Demi" pitchFamily="34" charset="0"/>
              </a:rPr>
              <a:t> Webinars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2E56A1-991F-DDF4-6DAC-A76A5042170B}"/>
              </a:ext>
            </a:extLst>
          </p:cNvPr>
          <p:cNvCxnSpPr>
            <a:cxnSpLocks/>
          </p:cNvCxnSpPr>
          <p:nvPr/>
        </p:nvCxnSpPr>
        <p:spPr>
          <a:xfrm>
            <a:off x="532081" y="540564"/>
            <a:ext cx="2508379" cy="0"/>
          </a:xfrm>
          <a:prstGeom prst="line">
            <a:avLst/>
          </a:prstGeom>
          <a:ln w="76200">
            <a:solidFill>
              <a:srgbClr val="C87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FEE28-AA6A-B9D9-37B9-6DCA70C67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819" y="1417638"/>
            <a:ext cx="9982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EMSC Innovation and Improvement Center 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hlinkClick r:id="rId2"/>
              </a:rPr>
              <a:t>WEBSITE</a:t>
            </a:r>
            <a:endParaRPr lang="en-US" sz="1400" dirty="0">
              <a:solidFill>
                <a:srgbClr val="767171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80008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EMSC Innovation and Improvement Center National Pediatric Readiness Project 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hlinkClick r:id="rId3"/>
              </a:rPr>
              <a:t>WEBSITE</a:t>
            </a:r>
            <a:endParaRPr lang="en-US" sz="1400" dirty="0">
              <a:solidFill>
                <a:srgbClr val="767171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80008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National Pediatric Readiness Project (NPRP) Assessment 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hlinkClick r:id="rId4"/>
              </a:rPr>
              <a:t>WEBSITE</a:t>
            </a:r>
            <a:endParaRPr lang="en-US" sz="1400" dirty="0">
              <a:solidFill>
                <a:srgbClr val="767171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767171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Status of Pediatric Trauma System Development in the United States 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hlinkClick r:id="rId5"/>
              </a:rPr>
              <a:t>REPORT</a:t>
            </a:r>
            <a:endParaRPr lang="en-US" sz="1400" dirty="0">
              <a:solidFill>
                <a:srgbClr val="80008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80008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A Novel Approach to Assessment of US Pediatric Trauma System Development 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hlinkClick r:id="rId6"/>
              </a:rPr>
              <a:t>PAPER</a:t>
            </a:r>
            <a:endParaRPr lang="en-US" sz="1400" dirty="0">
              <a:solidFill>
                <a:srgbClr val="767171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80008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Other Resources for Addressing Deficiencies: The NPRP Checklist &amp; Toolkit 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hlinkClick r:id="rId7"/>
              </a:rPr>
              <a:t>WEBSITE</a:t>
            </a:r>
            <a:endParaRPr lang="en-US" sz="1400" dirty="0">
              <a:solidFill>
                <a:srgbClr val="767171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767171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National Pediatric Readiness Quality Initiative 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hlinkClick r:id="rId8"/>
              </a:rPr>
              <a:t>WEBSITE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 (comprehensive quality program for pediatric emergency care)</a:t>
            </a:r>
          </a:p>
          <a:p>
            <a:pPr marL="0" indent="0">
              <a:buNone/>
            </a:pPr>
            <a:endParaRPr lang="en-US" sz="1400" dirty="0">
              <a:solidFill>
                <a:srgbClr val="767171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Pediatric Trauma Society 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hlinkClick r:id="rId9"/>
              </a:rPr>
              <a:t>WEBSITE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 (several resources, including a pediatric-specific MTP)</a:t>
            </a:r>
          </a:p>
          <a:p>
            <a:pPr marL="0" indent="0">
              <a:buNone/>
            </a:pPr>
            <a:endParaRPr lang="en-US" sz="1400" dirty="0">
              <a:solidFill>
                <a:srgbClr val="767171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For information on EMSC Colorado, contact 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hlinkClick r:id="rId10"/>
              </a:rPr>
              <a:t>Nicolena Mitchell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 (also, visit 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hlinkClick r:id="rId11"/>
              </a:rPr>
              <a:t>Colorado Pediatric Preparedness for the ER (COPPER)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)</a:t>
            </a:r>
          </a:p>
          <a:p>
            <a:pPr marL="0" indent="0">
              <a:buNone/>
            </a:pPr>
            <a:endParaRPr lang="en-US" sz="1400" dirty="0">
              <a:solidFill>
                <a:srgbClr val="767171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For information on EMSC North Dakota, contact </a:t>
            </a:r>
            <a:r>
              <a:rPr lang="en-US" sz="1400" dirty="0">
                <a:solidFill>
                  <a:srgbClr val="767171"/>
                </a:solidFill>
                <a:latin typeface="Franklin Gothic Medium" panose="020B0603020102020204" pitchFamily="34" charset="0"/>
                <a:hlinkClick r:id="rId12"/>
              </a:rPr>
              <a:t>Chettie Greer</a:t>
            </a:r>
            <a:endParaRPr lang="en-US" sz="1400" dirty="0">
              <a:solidFill>
                <a:srgbClr val="76717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EC37C6-A49B-0380-B9D6-8970273C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5679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9D4F0-7671-7A04-A8A8-805FCDC59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0BB416-12A3-57AC-44F8-299487510C55}"/>
              </a:ext>
            </a:extLst>
          </p:cNvPr>
          <p:cNvSpPr txBox="1"/>
          <p:nvPr/>
        </p:nvSpPr>
        <p:spPr>
          <a:xfrm>
            <a:off x="15044" y="1224669"/>
            <a:ext cx="12131750" cy="7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89" dirty="0">
                <a:solidFill>
                  <a:srgbClr val="C87137"/>
                </a:solidFill>
                <a:latin typeface="Franklin Gothic Demi" pitchFamily="34" charset="0"/>
              </a:rPr>
              <a:t>Disclaimer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E526A2-EFDE-6BF8-6184-6DBD51E8BEF9}"/>
              </a:ext>
            </a:extLst>
          </p:cNvPr>
          <p:cNvSpPr txBox="1"/>
          <p:nvPr/>
        </p:nvSpPr>
        <p:spPr>
          <a:xfrm>
            <a:off x="1285503" y="2438400"/>
            <a:ext cx="9590832" cy="303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43" indent="-342043"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This webinar is not intended to replace information and official guidance from the American College of Surgeons (ACS) </a:t>
            </a:r>
          </a:p>
          <a:p>
            <a:pPr marL="342043" indent="-342043"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Information provided in this webinar is not all-inclusive, but rather highlights key aspects of the standards</a:t>
            </a:r>
          </a:p>
          <a:p>
            <a:pPr marL="342043" indent="-342043"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Attendees are responsible for reading the ACS standards and confirming any interpretation through the ACS Committee on Trauma</a:t>
            </a:r>
          </a:p>
        </p:txBody>
      </p:sp>
    </p:spTree>
    <p:extLst>
      <p:ext uri="{BB962C8B-B14F-4D97-AF65-F5344CB8AC3E}">
        <p14:creationId xmlns:p14="http://schemas.microsoft.com/office/powerpoint/2010/main" val="39996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8CF5-5D19-F35D-4544-97F314C4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7F99-C76D-EF0D-27C4-20BFCD93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518" y="1524000"/>
            <a:ext cx="9448801" cy="4525963"/>
          </a:xfrm>
        </p:spPr>
        <p:txBody>
          <a:bodyPr>
            <a:normAutofit fontScale="92500" lnSpcReduction="10000"/>
          </a:bodyPr>
          <a:lstStyle/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How to spot “wishful thinking” in your organization’s National Pediatric Readiness Project self-assessment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How to create manageable systems for monitoring and improving pediatric care quality </a:t>
            </a:r>
          </a:p>
          <a:p>
            <a:pPr marL="0" indent="0">
              <a:spcBef>
                <a:spcPts val="0"/>
              </a:spcBef>
              <a:buNone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How to secure pediatric equipment, supplies and medications without significant extra costs</a:t>
            </a:r>
          </a:p>
          <a:p>
            <a:pPr marL="0" indent="0">
              <a:spcBef>
                <a:spcPts val="0"/>
              </a:spcBef>
              <a:buNone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How to create a focused pediatric readiness gap report and a realistic action plan</a:t>
            </a:r>
          </a:p>
          <a:p>
            <a:pPr marL="0" indent="0">
              <a:spcBef>
                <a:spcPts val="0"/>
              </a:spcBef>
              <a:buNone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How to establish pediatric emergency care coordinators (PECCs) with no new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 descr="SmartArt timeline">
            <a:extLst>
              <a:ext uri="{FF2B5EF4-FFF2-40B4-BE49-F238E27FC236}">
                <a16:creationId xmlns:a16="http://schemas.microsoft.com/office/drawing/2014/main" id="{9B1DC10E-457B-D61B-A2DF-86849E587B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234352"/>
              </p:ext>
            </p:extLst>
          </p:nvPr>
        </p:nvGraphicFramePr>
        <p:xfrm>
          <a:off x="918854" y="1554579"/>
          <a:ext cx="10324127" cy="4559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7F07AA4-DE4E-117D-1680-554D9B985BBC}"/>
              </a:ext>
            </a:extLst>
          </p:cNvPr>
          <p:cNvSpPr txBox="1"/>
          <p:nvPr/>
        </p:nvSpPr>
        <p:spPr>
          <a:xfrm>
            <a:off x="2326918" y="3596769"/>
            <a:ext cx="527539" cy="23775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822960">
              <a:spcAft>
                <a:spcPts val="600"/>
              </a:spcAft>
            </a:pPr>
            <a:r>
              <a:rPr lang="en-US" sz="945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1984</a:t>
            </a:r>
            <a:endParaRPr lang="en-US" sz="1050" b="1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FC8F5E-DA8D-AA88-45DA-4074810FAD89}"/>
              </a:ext>
            </a:extLst>
          </p:cNvPr>
          <p:cNvSpPr txBox="1"/>
          <p:nvPr/>
        </p:nvSpPr>
        <p:spPr>
          <a:xfrm>
            <a:off x="3876767" y="3899426"/>
            <a:ext cx="447559" cy="23775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822960">
              <a:spcAft>
                <a:spcPts val="600"/>
              </a:spcAft>
            </a:pPr>
            <a:r>
              <a:rPr lang="en-US" sz="945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2006</a:t>
            </a:r>
            <a:endParaRPr lang="en-US" sz="1050" b="1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FA9A4-BE15-43E9-CC11-6FEFFA599EC4}"/>
              </a:ext>
            </a:extLst>
          </p:cNvPr>
          <p:cNvSpPr txBox="1"/>
          <p:nvPr/>
        </p:nvSpPr>
        <p:spPr>
          <a:xfrm>
            <a:off x="5395119" y="3596769"/>
            <a:ext cx="447559" cy="23775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822960">
              <a:spcAft>
                <a:spcPts val="600"/>
              </a:spcAft>
            </a:pPr>
            <a:r>
              <a:rPr lang="en-US" sz="945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2009</a:t>
            </a:r>
            <a:endParaRPr lang="en-US" sz="1050" b="1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D2545E-88B8-8BD6-6148-970D8D3FDE73}"/>
              </a:ext>
            </a:extLst>
          </p:cNvPr>
          <p:cNvSpPr txBox="1"/>
          <p:nvPr/>
        </p:nvSpPr>
        <p:spPr>
          <a:xfrm>
            <a:off x="6847904" y="3899426"/>
            <a:ext cx="447559" cy="23775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822960">
              <a:spcAft>
                <a:spcPts val="600"/>
              </a:spcAft>
            </a:pPr>
            <a:r>
              <a:rPr lang="en-US" sz="945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2013</a:t>
            </a:r>
            <a:endParaRPr lang="en-US" sz="1050" b="1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AAAD9C-7870-F61A-933F-F80B1A9DF2F7}"/>
              </a:ext>
            </a:extLst>
          </p:cNvPr>
          <p:cNvSpPr txBox="1"/>
          <p:nvPr/>
        </p:nvSpPr>
        <p:spPr>
          <a:xfrm>
            <a:off x="9819041" y="3899425"/>
            <a:ext cx="447559" cy="23775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822960">
              <a:spcAft>
                <a:spcPts val="600"/>
              </a:spcAft>
            </a:pPr>
            <a:r>
              <a:rPr lang="en-US" sz="945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2023</a:t>
            </a:r>
            <a:endParaRPr lang="en-US" sz="1050" b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005B7A-3C0E-BFC8-F950-B0D4EEA9C5F6}"/>
              </a:ext>
            </a:extLst>
          </p:cNvPr>
          <p:cNvSpPr txBox="1"/>
          <p:nvPr/>
        </p:nvSpPr>
        <p:spPr>
          <a:xfrm>
            <a:off x="8405204" y="3596769"/>
            <a:ext cx="527540" cy="2449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822960">
              <a:spcAft>
                <a:spcPts val="600"/>
              </a:spcAft>
            </a:pPr>
            <a:r>
              <a:rPr lang="en-US" sz="945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2021</a:t>
            </a:r>
            <a:endParaRPr lang="en-US" sz="1050" b="1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74430-E647-1FA6-EC8A-17D49F88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Emergency Medical Services for Children</a:t>
            </a:r>
          </a:p>
        </p:txBody>
      </p:sp>
    </p:spTree>
    <p:extLst>
      <p:ext uri="{BB962C8B-B14F-4D97-AF65-F5344CB8AC3E}">
        <p14:creationId xmlns:p14="http://schemas.microsoft.com/office/powerpoint/2010/main" val="42886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3769BD-7549-4317-3532-F49C020FE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4094" y="387944"/>
            <a:ext cx="8633650" cy="6048176"/>
          </a:xfrm>
        </p:spPr>
      </p:pic>
    </p:spTree>
    <p:extLst>
      <p:ext uri="{BB962C8B-B14F-4D97-AF65-F5344CB8AC3E}">
        <p14:creationId xmlns:p14="http://schemas.microsoft.com/office/powerpoint/2010/main" val="321520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8B6554-E2CF-E408-EC40-5FFB26CEC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3681" y="3542352"/>
            <a:ext cx="10945654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5A40E-21C2-4767-9356-DF85DF2E9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7" r="3073" b="5336"/>
          <a:stretch/>
        </p:blipFill>
        <p:spPr>
          <a:xfrm>
            <a:off x="8732527" y="2591044"/>
            <a:ext cx="2287819" cy="2287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3E7FEC-137B-FBC0-B53D-7975CD6D19E5}"/>
              </a:ext>
            </a:extLst>
          </p:cNvPr>
          <p:cNvSpPr txBox="1"/>
          <p:nvPr/>
        </p:nvSpPr>
        <p:spPr>
          <a:xfrm>
            <a:off x="897500" y="2399352"/>
            <a:ext cx="7545619" cy="267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43" indent="-342043"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Pediatric death from injury</a:t>
            </a:r>
          </a:p>
          <a:p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Opportunity: reduce mortality 30%</a:t>
            </a:r>
          </a:p>
          <a:p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Childress Institute for Pediatric Trauma, 2008 Report</a:t>
            </a:r>
          </a:p>
          <a:p>
            <a:pPr marL="342043" indent="-342043">
              <a:buFont typeface="Wingdings" pitchFamily="2" charset="2"/>
              <a:buChar char="§"/>
            </a:pPr>
            <a:endParaRPr lang="en-US" sz="2394" dirty="0">
              <a:solidFill>
                <a:srgbClr val="767171"/>
              </a:solidFill>
              <a:latin typeface="Franklin Gothic Medium" pitchFamily="34" charset="0"/>
            </a:endParaRPr>
          </a:p>
          <a:p>
            <a:pPr marL="342043" indent="-342043">
              <a:buFont typeface="Wingdings" pitchFamily="2" charset="2"/>
              <a:buChar char="§"/>
            </a:pPr>
            <a:r>
              <a:rPr lang="en-US" sz="2394" dirty="0">
                <a:solidFill>
                  <a:srgbClr val="767171"/>
                </a:solidFill>
                <a:latin typeface="Franklin Gothic Medium" pitchFamily="34" charset="0"/>
              </a:rPr>
              <a:t>Pediatric Trauma System Assessment Score (PTSAS)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4335A1-A0E8-8635-71F8-99F563E17FE8}"/>
              </a:ext>
            </a:extLst>
          </p:cNvPr>
          <p:cNvSpPr txBox="1">
            <a:spLocks/>
          </p:cNvSpPr>
          <p:nvPr/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Trauma Center-Based Pediatric Emergency Care</a:t>
            </a:r>
          </a:p>
        </p:txBody>
      </p:sp>
    </p:spTree>
    <p:extLst>
      <p:ext uri="{BB962C8B-B14F-4D97-AF65-F5344CB8AC3E}">
        <p14:creationId xmlns:p14="http://schemas.microsoft.com/office/powerpoint/2010/main" val="18418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B97E4-4B6C-1016-B721-2972E4B6B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52519" y="2057400"/>
            <a:ext cx="3962400" cy="3123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Disaster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Legislation / Funding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IP/ Recognition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Access to Care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QI / Registry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767171"/>
                </a:solidFill>
                <a:latin typeface="Franklin Gothic Medium" panose="020B0603020102020204" pitchFamily="34" charset="0"/>
              </a:rPr>
              <a:t>Pediatric Readiness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DC37E1-C0E0-13CA-A446-24ED43069C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5695" y="1752600"/>
            <a:ext cx="6246358" cy="4191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899CCF-F3BF-1AF4-228F-8DD75053D0FC}"/>
              </a:ext>
            </a:extLst>
          </p:cNvPr>
          <p:cNvSpPr txBox="1">
            <a:spLocks/>
          </p:cNvSpPr>
          <p:nvPr/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87137"/>
                </a:solidFill>
                <a:latin typeface="Franklin Gothic Demi" pitchFamily="34" charset="0"/>
                <a:ea typeface="+mn-ea"/>
                <a:cs typeface="+mn-cs"/>
              </a:rPr>
              <a:t>Pediatric Trauma System Assessment Score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555185-49F9-DD49-1FE1-A8D24E8A0DED}"/>
              </a:ext>
            </a:extLst>
          </p:cNvPr>
          <p:cNvSpPr/>
          <p:nvPr/>
        </p:nvSpPr>
        <p:spPr>
          <a:xfrm>
            <a:off x="6656717" y="1640834"/>
            <a:ext cx="4572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1476</Words>
  <Application>Microsoft Macintosh PowerPoint</Application>
  <PresentationFormat>Custom</PresentationFormat>
  <Paragraphs>349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Franklin Gothic Demi</vt:lpstr>
      <vt:lpstr>Franklin Gothic Medium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Objectives</vt:lpstr>
      <vt:lpstr>Emergency Medical Services for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5.10: Pediatric Readiness</vt:lpstr>
      <vt:lpstr>PowerPoint Presentation</vt:lpstr>
      <vt:lpstr>EMSC Pediatric Readiness Assessment</vt:lpstr>
      <vt:lpstr>Pediatric Readiness Assessment</vt:lpstr>
      <vt:lpstr>PowerPoint Presentation</vt:lpstr>
      <vt:lpstr>Sample Gap Analysis</vt:lpstr>
      <vt:lpstr>Sample Gap Analysis</vt:lpstr>
      <vt:lpstr>PowerPoint Presentation</vt:lpstr>
      <vt:lpstr>PowerPoint Presentation</vt:lpstr>
      <vt:lpstr>PowerPoint Presentation</vt:lpstr>
      <vt:lpstr>Roadmap for Compliance</vt:lpstr>
      <vt:lpstr>Priority 1 – Administration &amp; Coordination</vt:lpstr>
      <vt:lpstr>Priority 2 – Care Team Competencies</vt:lpstr>
      <vt:lpstr>Priority 3 – Quality &amp; Process Improvement</vt:lpstr>
      <vt:lpstr>Diagnosis Related Codes</vt:lpstr>
      <vt:lpstr>Priority 4 – Pediatric Policy</vt:lpstr>
      <vt:lpstr>Vital Sign Reference</vt:lpstr>
      <vt:lpstr>Priority 5 – Support Services</vt:lpstr>
      <vt:lpstr>Priority 6 – Medication Management</vt:lpstr>
      <vt:lpstr>Priority 7 – Equipment &amp; Supplies</vt:lpstr>
      <vt:lpstr>PowerPoint Presentation</vt:lpstr>
      <vt:lpstr>PowerPoint Presentation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Bob Fojut</cp:lastModifiedBy>
  <cp:revision>114</cp:revision>
  <cp:lastPrinted>2023-10-25T16:16:25Z</cp:lastPrinted>
  <dcterms:created xsi:type="dcterms:W3CDTF">2020-08-04T17:04:33Z</dcterms:created>
  <dcterms:modified xsi:type="dcterms:W3CDTF">2024-03-28T11:38:11Z</dcterms:modified>
</cp:coreProperties>
</file>