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8" r:id="rId2"/>
    <p:sldId id="310" r:id="rId3"/>
    <p:sldId id="287" r:id="rId4"/>
    <p:sldId id="1980" r:id="rId5"/>
    <p:sldId id="2008" r:id="rId6"/>
    <p:sldId id="257" r:id="rId7"/>
    <p:sldId id="1986" r:id="rId8"/>
    <p:sldId id="1998" r:id="rId9"/>
    <p:sldId id="1999" r:id="rId10"/>
    <p:sldId id="2000" r:id="rId11"/>
    <p:sldId id="2003" r:id="rId12"/>
    <p:sldId id="2001" r:id="rId13"/>
    <p:sldId id="1987" r:id="rId14"/>
    <p:sldId id="2007" r:id="rId15"/>
    <p:sldId id="2004" r:id="rId16"/>
    <p:sldId id="2005" r:id="rId17"/>
    <p:sldId id="2006" r:id="rId18"/>
    <p:sldId id="1979" r:id="rId19"/>
    <p:sldId id="1988" r:id="rId20"/>
    <p:sldId id="2002" r:id="rId21"/>
    <p:sldId id="1995" r:id="rId22"/>
    <p:sldId id="307" r:id="rId23"/>
    <p:sldId id="278" r:id="rId24"/>
    <p:sldId id="485" r:id="rId25"/>
  </p:sldIdLst>
  <p:sldSz cx="12161838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8E5F"/>
    <a:srgbClr val="C87137"/>
    <a:srgbClr val="767171"/>
    <a:srgbClr val="FF6C60"/>
    <a:srgbClr val="459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5D30D-C266-664B-945B-2101CED11271}" v="1" dt="2024-04-24T19:29:19.766"/>
    <p1510:client id="{74B04449-7FB1-A74C-B117-DA74A4021615}" v="2" dt="2024-04-24T15:48:08.072"/>
    <p1510:client id="{A8341C62-064D-B946-A93E-3AAEBCDE4BAB}" v="1" dt="2024-04-24T16:14:57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6"/>
    <p:restoredTop sz="89549" autoAdjust="0"/>
  </p:normalViewPr>
  <p:slideViewPr>
    <p:cSldViewPr>
      <p:cViewPr varScale="1">
        <p:scale>
          <a:sx n="138" d="100"/>
          <a:sy n="138" d="100"/>
        </p:scale>
        <p:origin x="1960" y="19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ojut" userId="d231062e2b8b72d0" providerId="LiveId" clId="{4065D30D-C266-664B-945B-2101CED11271}"/>
    <pc:docChg chg="modSld">
      <pc:chgData name="Bob Fojut" userId="d231062e2b8b72d0" providerId="LiveId" clId="{4065D30D-C266-664B-945B-2101CED11271}" dt="2024-04-24T19:29:40.043" v="24" actId="20577"/>
      <pc:docMkLst>
        <pc:docMk/>
      </pc:docMkLst>
      <pc:sldChg chg="modSp mod">
        <pc:chgData name="Bob Fojut" userId="d231062e2b8b72d0" providerId="LiveId" clId="{4065D30D-C266-664B-945B-2101CED11271}" dt="2024-04-24T19:29:40.043" v="24" actId="20577"/>
        <pc:sldMkLst>
          <pc:docMk/>
          <pc:sldMk cId="1567981532" sldId="485"/>
        </pc:sldMkLst>
        <pc:spChg chg="mod">
          <ac:chgData name="Bob Fojut" userId="d231062e2b8b72d0" providerId="LiveId" clId="{4065D30D-C266-664B-945B-2101CED11271}" dt="2024-04-24T19:29:40.043" v="24" actId="20577"/>
          <ac:spMkLst>
            <pc:docMk/>
            <pc:sldMk cId="1567981532" sldId="485"/>
            <ac:spMk id="5" creationId="{42BC1D89-D565-B9FD-31E0-DFA3E363A225}"/>
          </ac:spMkLst>
        </pc:spChg>
      </pc:sldChg>
    </pc:docChg>
  </pc:docChgLst>
  <pc:docChgLst>
    <pc:chgData name="Bob Fojut" userId="d231062e2b8b72d0" providerId="LiveId" clId="{74B04449-7FB1-A74C-B117-DA74A4021615}"/>
    <pc:docChg chg="custSel addSld delSld modSld modMainMaster">
      <pc:chgData name="Bob Fojut" userId="d231062e2b8b72d0" providerId="LiveId" clId="{74B04449-7FB1-A74C-B117-DA74A4021615}" dt="2024-04-24T15:48:08.072" v="42"/>
      <pc:docMkLst>
        <pc:docMk/>
      </pc:docMkLst>
      <pc:sldChg chg="modTransition">
        <pc:chgData name="Bob Fojut" userId="d231062e2b8b72d0" providerId="LiveId" clId="{74B04449-7FB1-A74C-B117-DA74A4021615}" dt="2024-04-24T15:48:08.072" v="42"/>
        <pc:sldMkLst>
          <pc:docMk/>
          <pc:sldMk cId="1069321437" sldId="257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0" sldId="278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0" sldId="287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4141348316" sldId="307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1303732834" sldId="308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2531287036" sldId="310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1567981532" sldId="485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2685720061" sldId="1979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587581131" sldId="1980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255666912" sldId="1986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4288775228" sldId="1987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3310230202" sldId="1988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2152369533" sldId="1995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3193166817" sldId="1998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2607812218" sldId="1999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1393049281" sldId="2000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2865930631" sldId="2001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1355767206" sldId="2002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1698978229" sldId="2003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3001982895" sldId="2004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3611869178" sldId="2005"/>
        </pc:sldMkLst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952972074" sldId="2006"/>
        </pc:sldMkLst>
      </pc:sldChg>
      <pc:sldChg chg="modSp mod modTransition">
        <pc:chgData name="Bob Fojut" userId="d231062e2b8b72d0" providerId="LiveId" clId="{74B04449-7FB1-A74C-B117-DA74A4021615}" dt="2024-04-24T15:48:08.072" v="42"/>
        <pc:sldMkLst>
          <pc:docMk/>
          <pc:sldMk cId="4005941368" sldId="2007"/>
        </pc:sldMkLst>
        <pc:spChg chg="mod">
          <ac:chgData name="Bob Fojut" userId="d231062e2b8b72d0" providerId="LiveId" clId="{74B04449-7FB1-A74C-B117-DA74A4021615}" dt="2024-04-24T15:45:33.449" v="1"/>
          <ac:spMkLst>
            <pc:docMk/>
            <pc:sldMk cId="4005941368" sldId="2007"/>
            <ac:spMk id="2" creationId="{10BA8CF5-5D19-F35D-4544-97F314C4B88A}"/>
          </ac:spMkLst>
        </pc:spChg>
        <pc:spChg chg="mod">
          <ac:chgData name="Bob Fojut" userId="d231062e2b8b72d0" providerId="LiveId" clId="{74B04449-7FB1-A74C-B117-DA74A4021615}" dt="2024-04-24T15:47:55.834" v="41" actId="20577"/>
          <ac:spMkLst>
            <pc:docMk/>
            <pc:sldMk cId="4005941368" sldId="2007"/>
            <ac:spMk id="3" creationId="{B3EC7F99-C76D-EF0D-27C4-20BFCD932FDF}"/>
          </ac:spMkLst>
        </pc:spChg>
      </pc:sldChg>
      <pc:sldChg chg="modTransition">
        <pc:chgData name="Bob Fojut" userId="d231062e2b8b72d0" providerId="LiveId" clId="{74B04449-7FB1-A74C-B117-DA74A4021615}" dt="2024-04-24T15:48:08.072" v="42"/>
        <pc:sldMkLst>
          <pc:docMk/>
          <pc:sldMk cId="3330971967" sldId="2008"/>
        </pc:sldMkLst>
      </pc:sldChg>
      <pc:sldChg chg="add del">
        <pc:chgData name="Bob Fojut" userId="d231062e2b8b72d0" providerId="LiveId" clId="{74B04449-7FB1-A74C-B117-DA74A4021615}" dt="2024-04-24T15:46:15.426" v="22" actId="2696"/>
        <pc:sldMkLst>
          <pc:docMk/>
          <pc:sldMk cId="4029688954" sldId="2009"/>
        </pc:sldMkLst>
      </pc:sldChg>
      <pc:sldMasterChg chg="modTransition modSldLayout">
        <pc:chgData name="Bob Fojut" userId="d231062e2b8b72d0" providerId="LiveId" clId="{74B04449-7FB1-A74C-B117-DA74A4021615}" dt="2024-04-24T15:48:08.072" v="42"/>
        <pc:sldMasterMkLst>
          <pc:docMk/>
          <pc:sldMasterMk cId="0" sldId="2147483648"/>
        </pc:sldMasterMkLst>
        <pc:sldLayoutChg chg="modTransition">
          <pc:chgData name="Bob Fojut" userId="d231062e2b8b72d0" providerId="LiveId" clId="{74B04449-7FB1-A74C-B117-DA74A4021615}" dt="2024-04-24T15:48:08.072" v="42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Bob Fojut" userId="d231062e2b8b72d0" providerId="LiveId" clId="{74B04449-7FB1-A74C-B117-DA74A4021615}" dt="2024-04-24T15:48:08.072" v="42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Bob Fojut" userId="d231062e2b8b72d0" providerId="LiveId" clId="{74B04449-7FB1-A74C-B117-DA74A4021615}" dt="2024-04-24T15:48:08.072" v="42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Bob Fojut" userId="d231062e2b8b72d0" providerId="LiveId" clId="{74B04449-7FB1-A74C-B117-DA74A4021615}" dt="2024-04-24T15:48:08.072" v="42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Bob Fojut" userId="d231062e2b8b72d0" providerId="LiveId" clId="{74B04449-7FB1-A74C-B117-DA74A4021615}" dt="2024-04-24T15:48:08.072" v="42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Bob Fojut" userId="d231062e2b8b72d0" providerId="LiveId" clId="{74B04449-7FB1-A74C-B117-DA74A4021615}" dt="2024-04-24T15:48:08.072" v="42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Bob Fojut" userId="d231062e2b8b72d0" providerId="LiveId" clId="{74B04449-7FB1-A74C-B117-DA74A4021615}" dt="2024-04-24T15:48:08.072" v="42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Bob Fojut" userId="d231062e2b8b72d0" providerId="LiveId" clId="{74B04449-7FB1-A74C-B117-DA74A4021615}" dt="2024-04-24T15:48:08.072" v="42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Bob Fojut" userId="d231062e2b8b72d0" providerId="LiveId" clId="{74B04449-7FB1-A74C-B117-DA74A4021615}" dt="2024-04-24T15:48:08.072" v="42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Bob Fojut" userId="d231062e2b8b72d0" providerId="LiveId" clId="{74B04449-7FB1-A74C-B117-DA74A4021615}" dt="2024-04-24T15:48:08.072" v="42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Bob Fojut" userId="d231062e2b8b72d0" providerId="LiveId" clId="{74B04449-7FB1-A74C-B117-DA74A4021615}" dt="2024-04-24T15:48:08.072" v="4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Bob Fojut" userId="d231062e2b8b72d0" providerId="LiveId" clId="{A8341C62-064D-B946-A93E-3AAEBCDE4BAB}"/>
    <pc:docChg chg="undo custSel modSld sldOrd modNotesMaster">
      <pc:chgData name="Bob Fojut" userId="d231062e2b8b72d0" providerId="LiveId" clId="{A8341C62-064D-B946-A93E-3AAEBCDE4BAB}" dt="2024-04-24T16:14:57.660" v="13"/>
      <pc:docMkLst>
        <pc:docMk/>
      </pc:docMkLst>
      <pc:sldChg chg="ord">
        <pc:chgData name="Bob Fojut" userId="d231062e2b8b72d0" providerId="LiveId" clId="{A8341C62-064D-B946-A93E-3AAEBCDE4BAB}" dt="2024-04-24T16:10:22.480" v="12" actId="20578"/>
        <pc:sldMkLst>
          <pc:docMk/>
          <pc:sldMk cId="1303732834" sldId="308"/>
        </pc:sldMkLst>
      </pc:sldChg>
      <pc:sldChg chg="modSp mod">
        <pc:chgData name="Bob Fojut" userId="d231062e2b8b72d0" providerId="LiveId" clId="{A8341C62-064D-B946-A93E-3AAEBCDE4BAB}" dt="2024-04-24T16:10:02.862" v="10" actId="20577"/>
        <pc:sldMkLst>
          <pc:docMk/>
          <pc:sldMk cId="4005941368" sldId="2007"/>
        </pc:sldMkLst>
        <pc:spChg chg="mod">
          <ac:chgData name="Bob Fojut" userId="d231062e2b8b72d0" providerId="LiveId" clId="{A8341C62-064D-B946-A93E-3AAEBCDE4BAB}" dt="2024-04-24T16:10:02.862" v="10" actId="20577"/>
          <ac:spMkLst>
            <pc:docMk/>
            <pc:sldMk cId="4005941368" sldId="2007"/>
            <ac:spMk id="3" creationId="{B3EC7F99-C76D-EF0D-27C4-20BFCD932FDF}"/>
          </ac:spMkLst>
        </pc:spChg>
      </pc:sldChg>
    </pc:docChg>
  </pc:docChgLst>
  <pc:docChgLst>
    <pc:chgData name="Bob Fojut" userId="d231062e2b8b72d0" providerId="LiveId" clId="{CC9214BF-8831-214B-B518-E62867C1B158}"/>
    <pc:docChg chg="mod modSld">
      <pc:chgData name="Bob Fojut" userId="d231062e2b8b72d0" providerId="LiveId" clId="{CC9214BF-8831-214B-B518-E62867C1B158}" dt="2024-04-25T13:34:38.711" v="2"/>
      <pc:docMkLst>
        <pc:docMk/>
      </pc:docMkLst>
      <pc:sldChg chg="modNotesTx">
        <pc:chgData name="Bob Fojut" userId="d231062e2b8b72d0" providerId="LiveId" clId="{CC9214BF-8831-214B-B518-E62867C1B158}" dt="2024-04-25T13:33:32.680" v="1" actId="20577"/>
        <pc:sldMkLst>
          <pc:docMk/>
          <pc:sldMk cId="1069321437" sldId="257"/>
        </pc:sldMkLst>
      </pc:sldChg>
      <pc:sldChg chg="modNotesTx">
        <pc:chgData name="Bob Fojut" userId="d231062e2b8b72d0" providerId="LiveId" clId="{CC9214BF-8831-214B-B518-E62867C1B158}" dt="2024-04-25T13:33:23.088" v="0" actId="20577"/>
        <pc:sldMkLst>
          <pc:docMk/>
          <pc:sldMk cId="0" sldId="287"/>
        </pc:sldMkLst>
      </pc:sldChg>
    </pc:docChg>
  </pc:docChgLst>
  <pc:docChgLst>
    <pc:chgData name="Bob Fojut" userId="d231062e2b8b72d0" providerId="LiveId" clId="{1606E8E1-2277-9949-AA4D-9E6BB70F8595}"/>
    <pc:docChg chg="undo custSel addSld delSld modSld sldOrd modMainMaster">
      <pc:chgData name="Bob Fojut" userId="d231062e2b8b72d0" providerId="LiveId" clId="{1606E8E1-2277-9949-AA4D-9E6BB70F8595}" dt="2023-11-15T18:17:06.839" v="370" actId="2696"/>
      <pc:docMkLst>
        <pc:docMk/>
      </pc:docMkLst>
      <pc:sldChg chg="del">
        <pc:chgData name="Bob Fojut" userId="d231062e2b8b72d0" providerId="LiveId" clId="{1606E8E1-2277-9949-AA4D-9E6BB70F8595}" dt="2023-11-10T16:36:08.715" v="75" actId="2696"/>
        <pc:sldMkLst>
          <pc:docMk/>
          <pc:sldMk cId="3580285727" sldId="269"/>
        </pc:sldMkLst>
      </pc:sldChg>
      <pc:sldChg chg="addSp delSp modSp mod ord modTransition delAnim modAnim">
        <pc:chgData name="Bob Fojut" userId="d231062e2b8b72d0" providerId="LiveId" clId="{1606E8E1-2277-9949-AA4D-9E6BB70F8595}" dt="2023-11-15T16:33:22.205" v="369" actId="27107"/>
        <pc:sldMkLst>
          <pc:docMk/>
          <pc:sldMk cId="0" sldId="276"/>
        </pc:sldMkLst>
        <pc:spChg chg="del">
          <ac:chgData name="Bob Fojut" userId="d231062e2b8b72d0" providerId="LiveId" clId="{1606E8E1-2277-9949-AA4D-9E6BB70F8595}" dt="2023-11-13T17:29:00.432" v="116" actId="478"/>
          <ac:spMkLst>
            <pc:docMk/>
            <pc:sldMk cId="0" sldId="276"/>
            <ac:spMk id="2" creationId="{21A50C58-9897-6CAA-82EA-EB7FFE5F703C}"/>
          </ac:spMkLst>
        </pc:spChg>
        <pc:spChg chg="add mod">
          <ac:chgData name="Bob Fojut" userId="d231062e2b8b72d0" providerId="LiveId" clId="{1606E8E1-2277-9949-AA4D-9E6BB70F8595}" dt="2023-11-15T16:33:22.205" v="369" actId="27107"/>
          <ac:spMkLst>
            <pc:docMk/>
            <pc:sldMk cId="0" sldId="276"/>
            <ac:spMk id="2" creationId="{3571DBB1-4358-E179-CFB3-E5F6A615A113}"/>
          </ac:spMkLst>
        </pc:spChg>
        <pc:spChg chg="mod">
          <ac:chgData name="Bob Fojut" userId="d231062e2b8b72d0" providerId="LiveId" clId="{1606E8E1-2277-9949-AA4D-9E6BB70F8595}" dt="2023-11-13T17:29:05.826" v="117" actId="1076"/>
          <ac:spMkLst>
            <pc:docMk/>
            <pc:sldMk cId="0" sldId="276"/>
            <ac:spMk id="4" creationId="{00000000-0000-0000-0000-000000000000}"/>
          </ac:spMkLst>
        </pc:spChg>
      </pc:sldChg>
      <pc:sldChg chg="add del modTransition">
        <pc:chgData name="Bob Fojut" userId="d231062e2b8b72d0" providerId="LiveId" clId="{1606E8E1-2277-9949-AA4D-9E6BB70F8595}" dt="2023-11-15T18:17:06.839" v="370" actId="2696"/>
        <pc:sldMkLst>
          <pc:docMk/>
          <pc:sldMk cId="0" sldId="278"/>
        </pc:sldMkLst>
      </pc:sldChg>
      <pc:sldChg chg="del">
        <pc:chgData name="Bob Fojut" userId="d231062e2b8b72d0" providerId="LiveId" clId="{1606E8E1-2277-9949-AA4D-9E6BB70F8595}" dt="2023-11-10T16:36:08.666" v="69" actId="2696"/>
        <pc:sldMkLst>
          <pc:docMk/>
          <pc:sldMk cId="322486280" sldId="281"/>
        </pc:sldMkLst>
      </pc:sldChg>
      <pc:sldChg chg="del">
        <pc:chgData name="Bob Fojut" userId="d231062e2b8b72d0" providerId="LiveId" clId="{1606E8E1-2277-9949-AA4D-9E6BB70F8595}" dt="2023-11-10T16:36:16.826" v="78" actId="2696"/>
        <pc:sldMkLst>
          <pc:docMk/>
          <pc:sldMk cId="667679090" sldId="286"/>
        </pc:sldMkLst>
      </pc:sldChg>
      <pc:sldChg chg="modSp ord modTransition modAnim">
        <pc:chgData name="Bob Fojut" userId="d231062e2b8b72d0" providerId="LiveId" clId="{1606E8E1-2277-9949-AA4D-9E6BB70F8595}" dt="2023-11-15T16:30:05.616" v="322"/>
        <pc:sldMkLst>
          <pc:docMk/>
          <pc:sldMk cId="0" sldId="287"/>
        </pc:sldMkLst>
        <pc:spChg chg="mod">
          <ac:chgData name="Bob Fojut" userId="d231062e2b8b72d0" providerId="LiveId" clId="{1606E8E1-2277-9949-AA4D-9E6BB70F8595}" dt="2023-11-10T16:34:58.770" v="53"/>
          <ac:spMkLst>
            <pc:docMk/>
            <pc:sldMk cId="0" sldId="287"/>
            <ac:spMk id="6" creationId="{00000000-0000-0000-0000-000000000000}"/>
          </ac:spMkLst>
        </pc:spChg>
      </pc:sldChg>
      <pc:sldChg chg="modSp mod ord modTransition">
        <pc:chgData name="Bob Fojut" userId="d231062e2b8b72d0" providerId="LiveId" clId="{1606E8E1-2277-9949-AA4D-9E6BB70F8595}" dt="2023-11-15T16:30:05.616" v="322"/>
        <pc:sldMkLst>
          <pc:docMk/>
          <pc:sldMk cId="159968938" sldId="289"/>
        </pc:sldMkLst>
        <pc:spChg chg="mod">
          <ac:chgData name="Bob Fojut" userId="d231062e2b8b72d0" providerId="LiveId" clId="{1606E8E1-2277-9949-AA4D-9E6BB70F8595}" dt="2023-11-15T12:45:44.894" v="122"/>
          <ac:spMkLst>
            <pc:docMk/>
            <pc:sldMk cId="159968938" sldId="289"/>
            <ac:spMk id="4" creationId="{00000000-0000-0000-0000-000000000000}"/>
          </ac:spMkLst>
        </pc:spChg>
      </pc:sldChg>
      <pc:sldChg chg="modSp ord modTransition">
        <pc:chgData name="Bob Fojut" userId="d231062e2b8b72d0" providerId="LiveId" clId="{1606E8E1-2277-9949-AA4D-9E6BB70F8595}" dt="2023-11-15T16:30:05.616" v="322"/>
        <pc:sldMkLst>
          <pc:docMk/>
          <pc:sldMk cId="2114746174" sldId="290"/>
        </pc:sldMkLst>
        <pc:spChg chg="mod">
          <ac:chgData name="Bob Fojut" userId="d231062e2b8b72d0" providerId="LiveId" clId="{1606E8E1-2277-9949-AA4D-9E6BB70F8595}" dt="2023-11-15T12:51:24.202" v="129" actId="20577"/>
          <ac:spMkLst>
            <pc:docMk/>
            <pc:sldMk cId="2114746174" sldId="290"/>
            <ac:spMk id="6" creationId="{00000000-0000-0000-0000-000000000000}"/>
          </ac:spMkLst>
        </pc:spChg>
      </pc:sldChg>
      <pc:sldChg chg="del modTransition">
        <pc:chgData name="Bob Fojut" userId="d231062e2b8b72d0" providerId="LiveId" clId="{1606E8E1-2277-9949-AA4D-9E6BB70F8595}" dt="2023-11-15T12:50:47.529" v="126" actId="2696"/>
        <pc:sldMkLst>
          <pc:docMk/>
          <pc:sldMk cId="4141348316" sldId="307"/>
        </pc:sldMkLst>
      </pc:sldChg>
      <pc:sldChg chg="addSp delSp modSp add mod modTransition">
        <pc:chgData name="Bob Fojut" userId="d231062e2b8b72d0" providerId="LiveId" clId="{1606E8E1-2277-9949-AA4D-9E6BB70F8595}" dt="2023-11-15T16:30:05.616" v="322"/>
        <pc:sldMkLst>
          <pc:docMk/>
          <pc:sldMk cId="1303732834" sldId="308"/>
        </pc:sldMkLst>
        <pc:spChg chg="add del">
          <ac:chgData name="Bob Fojut" userId="d231062e2b8b72d0" providerId="LiveId" clId="{1606E8E1-2277-9949-AA4D-9E6BB70F8595}" dt="2023-11-15T12:45:52.321" v="124" actId="22"/>
          <ac:spMkLst>
            <pc:docMk/>
            <pc:sldMk cId="1303732834" sldId="308"/>
            <ac:spMk id="3" creationId="{8BE8971F-A523-4E6F-A514-0FF7FBB642DD}"/>
          </ac:spMkLst>
        </pc:spChg>
        <pc:spChg chg="mod">
          <ac:chgData name="Bob Fojut" userId="d231062e2b8b72d0" providerId="LiveId" clId="{1606E8E1-2277-9949-AA4D-9E6BB70F8595}" dt="2023-11-15T12:45:20.746" v="120" actId="948"/>
          <ac:spMkLst>
            <pc:docMk/>
            <pc:sldMk cId="1303732834" sldId="308"/>
            <ac:spMk id="4" creationId="{00000000-0000-0000-0000-000000000000}"/>
          </ac:spMkLst>
        </pc:spChg>
      </pc:sldChg>
      <pc:sldChg chg="del">
        <pc:chgData name="Bob Fojut" userId="d231062e2b8b72d0" providerId="LiveId" clId="{1606E8E1-2277-9949-AA4D-9E6BB70F8595}" dt="2023-11-10T16:36:08.630" v="65" actId="2696"/>
        <pc:sldMkLst>
          <pc:docMk/>
          <pc:sldMk cId="2255399435" sldId="315"/>
        </pc:sldMkLst>
      </pc:sldChg>
      <pc:sldChg chg="del">
        <pc:chgData name="Bob Fojut" userId="d231062e2b8b72d0" providerId="LiveId" clId="{1606E8E1-2277-9949-AA4D-9E6BB70F8595}" dt="2023-11-10T16:35:44.389" v="62" actId="2696"/>
        <pc:sldMkLst>
          <pc:docMk/>
          <pc:sldMk cId="1052579448" sldId="322"/>
        </pc:sldMkLst>
      </pc:sldChg>
      <pc:sldChg chg="del">
        <pc:chgData name="Bob Fojut" userId="d231062e2b8b72d0" providerId="LiveId" clId="{1606E8E1-2277-9949-AA4D-9E6BB70F8595}" dt="2023-11-10T16:35:44.391" v="64" actId="2696"/>
        <pc:sldMkLst>
          <pc:docMk/>
          <pc:sldMk cId="3351143654" sldId="341"/>
        </pc:sldMkLst>
      </pc:sldChg>
      <pc:sldChg chg="del">
        <pc:chgData name="Bob Fojut" userId="d231062e2b8b72d0" providerId="LiveId" clId="{1606E8E1-2277-9949-AA4D-9E6BB70F8595}" dt="2023-11-10T16:35:44.384" v="56" actId="2696"/>
        <pc:sldMkLst>
          <pc:docMk/>
          <pc:sldMk cId="1329764124" sldId="4105"/>
        </pc:sldMkLst>
      </pc:sldChg>
      <pc:sldChg chg="del">
        <pc:chgData name="Bob Fojut" userId="d231062e2b8b72d0" providerId="LiveId" clId="{1606E8E1-2277-9949-AA4D-9E6BB70F8595}" dt="2023-11-10T16:35:44.384" v="55" actId="2696"/>
        <pc:sldMkLst>
          <pc:docMk/>
          <pc:sldMk cId="1042486659" sldId="4106"/>
        </pc:sldMkLst>
      </pc:sldChg>
      <pc:sldChg chg="del">
        <pc:chgData name="Bob Fojut" userId="d231062e2b8b72d0" providerId="LiveId" clId="{1606E8E1-2277-9949-AA4D-9E6BB70F8595}" dt="2023-11-10T16:35:44.389" v="61" actId="2696"/>
        <pc:sldMkLst>
          <pc:docMk/>
          <pc:sldMk cId="525706297" sldId="4114"/>
        </pc:sldMkLst>
      </pc:sldChg>
      <pc:sldChg chg="del">
        <pc:chgData name="Bob Fojut" userId="d231062e2b8b72d0" providerId="LiveId" clId="{1606E8E1-2277-9949-AA4D-9E6BB70F8595}" dt="2023-11-10T16:35:44.388" v="60" actId="2696"/>
        <pc:sldMkLst>
          <pc:docMk/>
          <pc:sldMk cId="1362478644" sldId="4115"/>
        </pc:sldMkLst>
      </pc:sldChg>
      <pc:sldChg chg="del">
        <pc:chgData name="Bob Fojut" userId="d231062e2b8b72d0" providerId="LiveId" clId="{1606E8E1-2277-9949-AA4D-9E6BB70F8595}" dt="2023-11-10T16:35:44.387" v="59" actId="2696"/>
        <pc:sldMkLst>
          <pc:docMk/>
          <pc:sldMk cId="1953187199" sldId="4116"/>
        </pc:sldMkLst>
      </pc:sldChg>
      <pc:sldChg chg="del">
        <pc:chgData name="Bob Fojut" userId="d231062e2b8b72d0" providerId="LiveId" clId="{1606E8E1-2277-9949-AA4D-9E6BB70F8595}" dt="2023-11-10T16:35:44.385" v="57" actId="2696"/>
        <pc:sldMkLst>
          <pc:docMk/>
          <pc:sldMk cId="1386036128" sldId="4117"/>
        </pc:sldMkLst>
      </pc:sldChg>
      <pc:sldChg chg="del">
        <pc:chgData name="Bob Fojut" userId="d231062e2b8b72d0" providerId="LiveId" clId="{1606E8E1-2277-9949-AA4D-9E6BB70F8595}" dt="2023-11-10T16:35:44.382" v="54" actId="2696"/>
        <pc:sldMkLst>
          <pc:docMk/>
          <pc:sldMk cId="2259468678" sldId="4118"/>
        </pc:sldMkLst>
      </pc:sldChg>
      <pc:sldChg chg="del">
        <pc:chgData name="Bob Fojut" userId="d231062e2b8b72d0" providerId="LiveId" clId="{1606E8E1-2277-9949-AA4D-9E6BB70F8595}" dt="2023-11-10T16:36:08.646" v="66" actId="2696"/>
        <pc:sldMkLst>
          <pc:docMk/>
          <pc:sldMk cId="4103812488" sldId="4120"/>
        </pc:sldMkLst>
      </pc:sldChg>
      <pc:sldChg chg="del">
        <pc:chgData name="Bob Fojut" userId="d231062e2b8b72d0" providerId="LiveId" clId="{1606E8E1-2277-9949-AA4D-9E6BB70F8595}" dt="2023-11-10T16:35:44.386" v="58" actId="2696"/>
        <pc:sldMkLst>
          <pc:docMk/>
          <pc:sldMk cId="96479825" sldId="4122"/>
        </pc:sldMkLst>
      </pc:sldChg>
      <pc:sldChg chg="del">
        <pc:chgData name="Bob Fojut" userId="d231062e2b8b72d0" providerId="LiveId" clId="{1606E8E1-2277-9949-AA4D-9E6BB70F8595}" dt="2023-11-10T16:36:08.657" v="68" actId="2696"/>
        <pc:sldMkLst>
          <pc:docMk/>
          <pc:sldMk cId="442133551" sldId="4123"/>
        </pc:sldMkLst>
      </pc:sldChg>
      <pc:sldChg chg="del">
        <pc:chgData name="Bob Fojut" userId="d231062e2b8b72d0" providerId="LiveId" clId="{1606E8E1-2277-9949-AA4D-9E6BB70F8595}" dt="2023-11-10T16:36:08.696" v="72" actId="2696"/>
        <pc:sldMkLst>
          <pc:docMk/>
          <pc:sldMk cId="110279190" sldId="4124"/>
        </pc:sldMkLst>
      </pc:sldChg>
      <pc:sldChg chg="del">
        <pc:chgData name="Bob Fojut" userId="d231062e2b8b72d0" providerId="LiveId" clId="{1606E8E1-2277-9949-AA4D-9E6BB70F8595}" dt="2023-11-10T16:36:08.673" v="70" actId="2696"/>
        <pc:sldMkLst>
          <pc:docMk/>
          <pc:sldMk cId="654474242" sldId="4125"/>
        </pc:sldMkLst>
      </pc:sldChg>
      <pc:sldChg chg="del">
        <pc:chgData name="Bob Fojut" userId="d231062e2b8b72d0" providerId="LiveId" clId="{1606E8E1-2277-9949-AA4D-9E6BB70F8595}" dt="2023-11-10T16:36:08.681" v="71" actId="2696"/>
        <pc:sldMkLst>
          <pc:docMk/>
          <pc:sldMk cId="730156203" sldId="4126"/>
        </pc:sldMkLst>
      </pc:sldChg>
      <pc:sldChg chg="del">
        <pc:chgData name="Bob Fojut" userId="d231062e2b8b72d0" providerId="LiveId" clId="{1606E8E1-2277-9949-AA4D-9E6BB70F8595}" dt="2023-11-10T16:36:08.706" v="73" actId="2696"/>
        <pc:sldMkLst>
          <pc:docMk/>
          <pc:sldMk cId="2029702235" sldId="4127"/>
        </pc:sldMkLst>
      </pc:sldChg>
      <pc:sldChg chg="del">
        <pc:chgData name="Bob Fojut" userId="d231062e2b8b72d0" providerId="LiveId" clId="{1606E8E1-2277-9949-AA4D-9E6BB70F8595}" dt="2023-11-10T16:36:08.650" v="67" actId="2696"/>
        <pc:sldMkLst>
          <pc:docMk/>
          <pc:sldMk cId="2576768210" sldId="4128"/>
        </pc:sldMkLst>
      </pc:sldChg>
      <pc:sldChg chg="del">
        <pc:chgData name="Bob Fojut" userId="d231062e2b8b72d0" providerId="LiveId" clId="{1606E8E1-2277-9949-AA4D-9E6BB70F8595}" dt="2023-11-10T16:36:08.709" v="74" actId="2696"/>
        <pc:sldMkLst>
          <pc:docMk/>
          <pc:sldMk cId="1843550134" sldId="4129"/>
        </pc:sldMkLst>
      </pc:sldChg>
      <pc:sldChg chg="del">
        <pc:chgData name="Bob Fojut" userId="d231062e2b8b72d0" providerId="LiveId" clId="{1606E8E1-2277-9949-AA4D-9E6BB70F8595}" dt="2023-11-10T16:36:16.802" v="76" actId="2696"/>
        <pc:sldMkLst>
          <pc:docMk/>
          <pc:sldMk cId="625910324" sldId="4131"/>
        </pc:sldMkLst>
      </pc:sldChg>
      <pc:sldChg chg="del">
        <pc:chgData name="Bob Fojut" userId="d231062e2b8b72d0" providerId="LiveId" clId="{1606E8E1-2277-9949-AA4D-9E6BB70F8595}" dt="2023-11-10T16:36:16.808" v="77" actId="2696"/>
        <pc:sldMkLst>
          <pc:docMk/>
          <pc:sldMk cId="3402664239" sldId="4132"/>
        </pc:sldMkLst>
      </pc:sldChg>
      <pc:sldChg chg="del">
        <pc:chgData name="Bob Fojut" userId="d231062e2b8b72d0" providerId="LiveId" clId="{1606E8E1-2277-9949-AA4D-9E6BB70F8595}" dt="2023-11-10T16:36:16.856" v="79" actId="2696"/>
        <pc:sldMkLst>
          <pc:docMk/>
          <pc:sldMk cId="2131780734" sldId="4133"/>
        </pc:sldMkLst>
      </pc:sldChg>
      <pc:sldChg chg="del">
        <pc:chgData name="Bob Fojut" userId="d231062e2b8b72d0" providerId="LiveId" clId="{1606E8E1-2277-9949-AA4D-9E6BB70F8595}" dt="2023-11-10T16:36:16.863" v="80" actId="2696"/>
        <pc:sldMkLst>
          <pc:docMk/>
          <pc:sldMk cId="3007901505" sldId="4134"/>
        </pc:sldMkLst>
      </pc:sldChg>
      <pc:sldChg chg="del">
        <pc:chgData name="Bob Fojut" userId="d231062e2b8b72d0" providerId="LiveId" clId="{1606E8E1-2277-9949-AA4D-9E6BB70F8595}" dt="2023-11-10T16:36:19.237" v="85" actId="2696"/>
        <pc:sldMkLst>
          <pc:docMk/>
          <pc:sldMk cId="993944663" sldId="4135"/>
        </pc:sldMkLst>
      </pc:sldChg>
      <pc:sldChg chg="del">
        <pc:chgData name="Bob Fojut" userId="d231062e2b8b72d0" providerId="LiveId" clId="{1606E8E1-2277-9949-AA4D-9E6BB70F8595}" dt="2023-11-10T16:36:16.866" v="81" actId="2696"/>
        <pc:sldMkLst>
          <pc:docMk/>
          <pc:sldMk cId="1113293221" sldId="4136"/>
        </pc:sldMkLst>
      </pc:sldChg>
      <pc:sldChg chg="del">
        <pc:chgData name="Bob Fojut" userId="d231062e2b8b72d0" providerId="LiveId" clId="{1606E8E1-2277-9949-AA4D-9E6BB70F8595}" dt="2023-11-10T16:36:16.869" v="82" actId="2696"/>
        <pc:sldMkLst>
          <pc:docMk/>
          <pc:sldMk cId="1932503961" sldId="4137"/>
        </pc:sldMkLst>
      </pc:sldChg>
      <pc:sldChg chg="del">
        <pc:chgData name="Bob Fojut" userId="d231062e2b8b72d0" providerId="LiveId" clId="{1606E8E1-2277-9949-AA4D-9E6BB70F8595}" dt="2023-11-10T16:36:16.873" v="83" actId="2696"/>
        <pc:sldMkLst>
          <pc:docMk/>
          <pc:sldMk cId="3332573302" sldId="4138"/>
        </pc:sldMkLst>
      </pc:sldChg>
      <pc:sldChg chg="del">
        <pc:chgData name="Bob Fojut" userId="d231062e2b8b72d0" providerId="LiveId" clId="{1606E8E1-2277-9949-AA4D-9E6BB70F8595}" dt="2023-11-10T16:36:16.876" v="84" actId="2696"/>
        <pc:sldMkLst>
          <pc:docMk/>
          <pc:sldMk cId="3007648842" sldId="4139"/>
        </pc:sldMkLst>
      </pc:sldChg>
      <pc:sldChg chg="del">
        <pc:chgData name="Bob Fojut" userId="d231062e2b8b72d0" providerId="LiveId" clId="{1606E8E1-2277-9949-AA4D-9E6BB70F8595}" dt="2023-11-10T16:36:20.679" v="86" actId="2696"/>
        <pc:sldMkLst>
          <pc:docMk/>
          <pc:sldMk cId="179676660" sldId="4140"/>
        </pc:sldMkLst>
      </pc:sldChg>
      <pc:sldChg chg="del">
        <pc:chgData name="Bob Fojut" userId="d231062e2b8b72d0" providerId="LiveId" clId="{1606E8E1-2277-9949-AA4D-9E6BB70F8595}" dt="2023-11-10T16:35:44.390" v="63" actId="2696"/>
        <pc:sldMkLst>
          <pc:docMk/>
          <pc:sldMk cId="97794709" sldId="4141"/>
        </pc:sldMkLst>
      </pc:sldChg>
      <pc:sldMasterChg chg="modTransition modSldLayout">
        <pc:chgData name="Bob Fojut" userId="d231062e2b8b72d0" providerId="LiveId" clId="{1606E8E1-2277-9949-AA4D-9E6BB70F8595}" dt="2023-11-15T16:30:05.616" v="322"/>
        <pc:sldMasterMkLst>
          <pc:docMk/>
          <pc:sldMasterMk cId="0" sldId="2147483648"/>
        </pc:sldMasterMkLst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Bob Fojut" userId="d231062e2b8b72d0" providerId="LiveId" clId="{90F7FC8A-C603-6545-A75C-CAD3E8FF9D28}"/>
    <pc:docChg chg="undo custSel addSld delSld modSld sldOrd modMainMaster modNotesMaster">
      <pc:chgData name="Bob Fojut" userId="d231062e2b8b72d0" providerId="LiveId" clId="{90F7FC8A-C603-6545-A75C-CAD3E8FF9D28}" dt="2023-10-25T17:20:41.031" v="4825" actId="20577"/>
      <pc:docMkLst>
        <pc:docMk/>
      </pc:docMkLst>
      <pc:sldChg chg="add del ord">
        <pc:chgData name="Bob Fojut" userId="d231062e2b8b72d0" providerId="LiveId" clId="{90F7FC8A-C603-6545-A75C-CAD3E8FF9D28}" dt="2023-10-17T17:00:49.689" v="2059" actId="2696"/>
        <pc:sldMkLst>
          <pc:docMk/>
          <pc:sldMk cId="3317248566" sldId="257"/>
        </pc:sldMkLst>
      </pc:sldChg>
      <pc:sldChg chg="delSp add del ord setBg delDesignElem">
        <pc:chgData name="Bob Fojut" userId="d231062e2b8b72d0" providerId="LiveId" clId="{90F7FC8A-C603-6545-A75C-CAD3E8FF9D28}" dt="2023-10-17T16:38:45.927" v="1680" actId="2696"/>
        <pc:sldMkLst>
          <pc:docMk/>
          <pc:sldMk cId="2781783066" sldId="259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781783066" sldId="259"/>
            <ac:spMk id="15" creationId="{BACC6370-2D7E-4714-9D71-7542949D7D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781783066" sldId="259"/>
            <ac:spMk id="17" creationId="{B6C76E0E-A869-468C-8AB8-BE573739F822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781783066" sldId="259"/>
            <ac:spMk id="19" creationId="{C2980D51-170D-4D0F-B1DE-FA7299627D1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781783066" sldId="259"/>
            <ac:spMk id="21" creationId="{5B103BBE-1445-4DEC-B4D9-5C57296E5B4D}"/>
          </ac:spMkLst>
        </pc:spChg>
      </pc:sldChg>
      <pc:sldChg chg="addSp delSp modSp del mod modTransition">
        <pc:chgData name="Bob Fojut" userId="d231062e2b8b72d0" providerId="LiveId" clId="{90F7FC8A-C603-6545-A75C-CAD3E8FF9D28}" dt="2023-10-18T16:10:51.968" v="3932" actId="2696"/>
        <pc:sldMkLst>
          <pc:docMk/>
          <pc:sldMk cId="0" sldId="260"/>
        </pc:sldMkLst>
        <pc:spChg chg="add del mod">
          <ac:chgData name="Bob Fojut" userId="d231062e2b8b72d0" providerId="LiveId" clId="{90F7FC8A-C603-6545-A75C-CAD3E8FF9D28}" dt="2023-10-17T17:56:33.725" v="2304" actId="478"/>
          <ac:spMkLst>
            <pc:docMk/>
            <pc:sldMk cId="0" sldId="260"/>
            <ac:spMk id="3" creationId="{6ECCB8D5-11AA-946F-8A02-B0FF6D31A09D}"/>
          </ac:spMkLst>
        </pc:spChg>
        <pc:spChg chg="mod">
          <ac:chgData name="Bob Fojut" userId="d231062e2b8b72d0" providerId="LiveId" clId="{90F7FC8A-C603-6545-A75C-CAD3E8FF9D28}" dt="2023-10-17T17:00:13.434" v="2056" actId="20577"/>
          <ac:spMkLst>
            <pc:docMk/>
            <pc:sldMk cId="0" sldId="260"/>
            <ac:spMk id="4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1:43.283" v="2458" actId="478"/>
          <ac:spMkLst>
            <pc:docMk/>
            <pc:sldMk cId="0" sldId="260"/>
            <ac:spMk id="6" creationId="{3682F8CA-872C-CEB4-E370-342A3656BB3E}"/>
          </ac:spMkLst>
        </pc:spChg>
        <pc:spChg chg="del mod">
          <ac:chgData name="Bob Fojut" userId="d231062e2b8b72d0" providerId="LiveId" clId="{90F7FC8A-C603-6545-A75C-CAD3E8FF9D28}" dt="2023-10-17T17:00:30.661" v="2057" actId="478"/>
          <ac:spMkLst>
            <pc:docMk/>
            <pc:sldMk cId="0" sldId="260"/>
            <ac:spMk id="9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4:40.467" v="2567" actId="478"/>
          <ac:spMkLst>
            <pc:docMk/>
            <pc:sldMk cId="0" sldId="260"/>
            <ac:spMk id="10" creationId="{DB229F81-79B0-946B-D239-432CE64240F6}"/>
          </ac:spMkLst>
        </pc:spChg>
        <pc:spChg chg="add mod">
          <ac:chgData name="Bob Fojut" userId="d231062e2b8b72d0" providerId="LiveId" clId="{90F7FC8A-C603-6545-A75C-CAD3E8FF9D28}" dt="2023-10-17T18:06:49.269" v="2653"/>
          <ac:spMkLst>
            <pc:docMk/>
            <pc:sldMk cId="0" sldId="260"/>
            <ac:spMk id="12" creationId="{2766EC44-7116-E6CD-EC0F-442B7D46656E}"/>
          </ac:spMkLst>
        </pc:spChg>
        <pc:cxnChg chg="del mod">
          <ac:chgData name="Bob Fojut" userId="d231062e2b8b72d0" providerId="LiveId" clId="{90F7FC8A-C603-6545-A75C-CAD3E8FF9D28}" dt="2023-10-17T17:56:35.235" v="2305" actId="478"/>
          <ac:cxnSpMkLst>
            <pc:docMk/>
            <pc:sldMk cId="0" sldId="260"/>
            <ac:cxnSpMk id="2" creationId="{608AFC9A-250D-5247-F51E-552550376AF9}"/>
          </ac:cxnSpMkLst>
        </pc:cxnChg>
        <pc:cxnChg chg="add del mod">
          <ac:chgData name="Bob Fojut" userId="d231062e2b8b72d0" providerId="LiveId" clId="{90F7FC8A-C603-6545-A75C-CAD3E8FF9D28}" dt="2023-10-17T18:01:41.833" v="2457" actId="478"/>
          <ac:cxnSpMkLst>
            <pc:docMk/>
            <pc:sldMk cId="0" sldId="260"/>
            <ac:cxnSpMk id="7" creationId="{BB7A5258-97E2-0906-B287-2694A1A72783}"/>
          </ac:cxnSpMkLst>
        </pc:cxnChg>
        <pc:cxnChg chg="del">
          <ac:chgData name="Bob Fojut" userId="d231062e2b8b72d0" providerId="LiveId" clId="{90F7FC8A-C603-6545-A75C-CAD3E8FF9D28}" dt="2023-10-17T17:56:36.435" v="2306" actId="478"/>
          <ac:cxnSpMkLst>
            <pc:docMk/>
            <pc:sldMk cId="0" sldId="260"/>
            <ac:cxnSpMk id="8" creationId="{00000000-0000-0000-0000-000000000000}"/>
          </ac:cxnSpMkLst>
        </pc:cxnChg>
        <pc:cxnChg chg="add del mod">
          <ac:chgData name="Bob Fojut" userId="d231062e2b8b72d0" providerId="LiveId" clId="{90F7FC8A-C603-6545-A75C-CAD3E8FF9D28}" dt="2023-10-17T18:04:40.467" v="2567" actId="478"/>
          <ac:cxnSpMkLst>
            <pc:docMk/>
            <pc:sldMk cId="0" sldId="260"/>
            <ac:cxnSpMk id="11" creationId="{33730DB2-21C9-3905-85C5-EAE35B5327E6}"/>
          </ac:cxnSpMkLst>
        </pc:cxnChg>
        <pc:cxnChg chg="add mod">
          <ac:chgData name="Bob Fojut" userId="d231062e2b8b72d0" providerId="LiveId" clId="{90F7FC8A-C603-6545-A75C-CAD3E8FF9D28}" dt="2023-10-17T18:06:49.269" v="2653"/>
          <ac:cxnSpMkLst>
            <pc:docMk/>
            <pc:sldMk cId="0" sldId="260"/>
            <ac:cxnSpMk id="13" creationId="{700F7A3A-11B9-958C-9B31-23B464609A2B}"/>
          </ac:cxnSpMkLst>
        </pc:cxnChg>
      </pc:sldChg>
      <pc:sldChg chg="add del ord">
        <pc:chgData name="Bob Fojut" userId="d231062e2b8b72d0" providerId="LiveId" clId="{90F7FC8A-C603-6545-A75C-CAD3E8FF9D28}" dt="2023-10-17T15:39:31.054" v="934" actId="2696"/>
        <pc:sldMkLst>
          <pc:docMk/>
          <pc:sldMk cId="1740621463" sldId="261"/>
        </pc:sldMkLst>
      </pc:sldChg>
      <pc:sldChg chg="delSp add del ord setBg delDesignElem">
        <pc:chgData name="Bob Fojut" userId="d231062e2b8b72d0" providerId="LiveId" clId="{90F7FC8A-C603-6545-A75C-CAD3E8FF9D28}" dt="2023-10-17T15:43:37.129" v="996" actId="2696"/>
        <pc:sldMkLst>
          <pc:docMk/>
          <pc:sldMk cId="745335533" sldId="262"/>
        </pc:sldMkLst>
        <pc:spChg chg="del">
          <ac:chgData name="Bob Fojut" userId="d231062e2b8b72d0" providerId="LiveId" clId="{90F7FC8A-C603-6545-A75C-CAD3E8FF9D28}" dt="2023-10-17T15:23:28.001" v="545"/>
          <ac:spMkLst>
            <pc:docMk/>
            <pc:sldMk cId="745335533" sldId="262"/>
            <ac:spMk id="9" creationId="{2E442304-DDBD-4F7B-8017-36BCC863FB40}"/>
          </ac:spMkLst>
        </pc:spChg>
        <pc:spChg chg="del">
          <ac:chgData name="Bob Fojut" userId="d231062e2b8b72d0" providerId="LiveId" clId="{90F7FC8A-C603-6545-A75C-CAD3E8FF9D28}" dt="2023-10-17T15:23:28.001" v="545"/>
          <ac:spMkLst>
            <pc:docMk/>
            <pc:sldMk cId="745335533" sldId="262"/>
            <ac:spMk id="11" creationId="{5E107275-3853-46FD-A241-DE4355A42675}"/>
          </ac:spMkLst>
        </pc:spChg>
      </pc:sldChg>
      <pc:sldChg chg="del">
        <pc:chgData name="Bob Fojut" userId="d231062e2b8b72d0" providerId="LiveId" clId="{90F7FC8A-C603-6545-A75C-CAD3E8FF9D28}" dt="2023-10-17T15:21:59.991" v="530" actId="2696"/>
        <pc:sldMkLst>
          <pc:docMk/>
          <pc:sldMk cId="3810928737" sldId="263"/>
        </pc:sldMkLst>
      </pc:sldChg>
      <pc:sldChg chg="delSp add del ord setBg delDesignElem">
        <pc:chgData name="Bob Fojut" userId="d231062e2b8b72d0" providerId="LiveId" clId="{90F7FC8A-C603-6545-A75C-CAD3E8FF9D28}" dt="2023-10-17T16:39:54.592" v="1707" actId="2696"/>
        <pc:sldMkLst>
          <pc:docMk/>
          <pc:sldMk cId="668095472" sldId="264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668095472" sldId="264"/>
            <ac:spMk id="25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8095472" sldId="264"/>
            <ac:spMk id="27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8095472" sldId="264"/>
            <ac:spMk id="29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8095472" sldId="264"/>
            <ac:spMk id="31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8095472" sldId="264"/>
            <ac:spMk id="33" creationId="{53E5B1A8-3AC9-4BD1-9BBC-78CA94F2D1BA}"/>
          </ac:spMkLst>
        </pc:spChg>
      </pc:sldChg>
      <pc:sldChg chg="delSp add del ord setBg delDesignElem">
        <pc:chgData name="Bob Fojut" userId="d231062e2b8b72d0" providerId="LiveId" clId="{90F7FC8A-C603-6545-A75C-CAD3E8FF9D28}" dt="2023-10-17T16:48:58.413" v="1865" actId="2696"/>
        <pc:sldMkLst>
          <pc:docMk/>
          <pc:sldMk cId="320899355" sldId="265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320899355" sldId="265"/>
            <ac:spMk id="8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0899355" sldId="265"/>
            <ac:spMk id="10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0899355" sldId="265"/>
            <ac:spMk id="12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0899355" sldId="265"/>
            <ac:spMk id="14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0899355" sldId="265"/>
            <ac:spMk id="16" creationId="{53E5B1A8-3AC9-4BD1-9BBC-78CA94F2D1BA}"/>
          </ac:spMkLst>
        </pc:spChg>
      </pc:sldChg>
      <pc:sldChg chg="delSp add del ord setBg delDesignElem">
        <pc:chgData name="Bob Fojut" userId="d231062e2b8b72d0" providerId="LiveId" clId="{90F7FC8A-C603-6545-A75C-CAD3E8FF9D28}" dt="2023-10-17T16:44:28.014" v="1795" actId="2696"/>
        <pc:sldMkLst>
          <pc:docMk/>
          <pc:sldMk cId="369803883" sldId="267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369803883" sldId="267"/>
            <ac:spMk id="8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69803883" sldId="267"/>
            <ac:spMk id="10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69803883" sldId="267"/>
            <ac:spMk id="12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69803883" sldId="267"/>
            <ac:spMk id="14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69803883" sldId="267"/>
            <ac:spMk id="16" creationId="{53E5B1A8-3AC9-4BD1-9BBC-78CA94F2D1BA}"/>
          </ac:spMkLst>
        </pc:spChg>
      </pc:sldChg>
      <pc:sldChg chg="addSp delSp modSp add mod ord modTransition">
        <pc:chgData name="Bob Fojut" userId="d231062e2b8b72d0" providerId="LiveId" clId="{90F7FC8A-C603-6545-A75C-CAD3E8FF9D28}" dt="2023-10-19T16:58:17.810" v="4288"/>
        <pc:sldMkLst>
          <pc:docMk/>
          <pc:sldMk cId="3580285727" sldId="269"/>
        </pc:sldMkLst>
        <pc:spChg chg="add del mod">
          <ac:chgData name="Bob Fojut" userId="d231062e2b8b72d0" providerId="LiveId" clId="{90F7FC8A-C603-6545-A75C-CAD3E8FF9D28}" dt="2023-10-17T18:08:44.040" v="2712"/>
          <ac:spMkLst>
            <pc:docMk/>
            <pc:sldMk cId="3580285727" sldId="269"/>
            <ac:spMk id="3" creationId="{FBE07964-0D3E-7B79-1131-D3367E878727}"/>
          </ac:spMkLst>
        </pc:spChg>
        <pc:picChg chg="mod">
          <ac:chgData name="Bob Fojut" userId="d231062e2b8b72d0" providerId="LiveId" clId="{90F7FC8A-C603-6545-A75C-CAD3E8FF9D28}" dt="2023-10-17T16:43:06.791" v="1775" actId="1076"/>
          <ac:picMkLst>
            <pc:docMk/>
            <pc:sldMk cId="3580285727" sldId="269"/>
            <ac:picMk id="2" creationId="{3DB8162F-6145-D6E5-D93A-B41DAEC1B6CA}"/>
          </ac:picMkLst>
        </pc:picChg>
        <pc:cxnChg chg="add del mod">
          <ac:chgData name="Bob Fojut" userId="d231062e2b8b72d0" providerId="LiveId" clId="{90F7FC8A-C603-6545-A75C-CAD3E8FF9D28}" dt="2023-10-17T18:08:44.040" v="2712"/>
          <ac:cxnSpMkLst>
            <pc:docMk/>
            <pc:sldMk cId="3580285727" sldId="269"/>
            <ac:cxnSpMk id="4" creationId="{CC5AF608-54FA-5102-7E9C-29EF2E969D74}"/>
          </ac:cxnSpMkLst>
        </pc:cxnChg>
      </pc:sldChg>
      <pc:sldChg chg="delSp add del ord setBg delDesignElem">
        <pc:chgData name="Bob Fojut" userId="d231062e2b8b72d0" providerId="LiveId" clId="{90F7FC8A-C603-6545-A75C-CAD3E8FF9D28}" dt="2023-10-17T16:32:55.077" v="1544" actId="2696"/>
        <pc:sldMkLst>
          <pc:docMk/>
          <pc:sldMk cId="1182373349" sldId="271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1182373349" sldId="271"/>
            <ac:spMk id="22" creationId="{BACC6370-2D7E-4714-9D71-7542949D7D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182373349" sldId="271"/>
            <ac:spMk id="24" creationId="{F68B3F68-107C-434F-AA38-110D5EA91B85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182373349" sldId="271"/>
            <ac:spMk id="26" creationId="{AAD0DBB9-1A4B-4391-81D4-CB19F9AB918A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182373349" sldId="271"/>
            <ac:spMk id="28" creationId="{063BBA22-50EA-4C4D-BE05-F1CE4E63AA56}"/>
          </ac:spMkLst>
        </pc:spChg>
      </pc:sldChg>
      <pc:sldChg chg="addSp delSp modSp mod modTransition modAnim">
        <pc:chgData name="Bob Fojut" userId="d231062e2b8b72d0" providerId="LiveId" clId="{90F7FC8A-C603-6545-A75C-CAD3E8FF9D28}" dt="2023-10-25T17:20:41.031" v="4825" actId="20577"/>
        <pc:sldMkLst>
          <pc:docMk/>
          <pc:sldMk cId="0" sldId="276"/>
        </pc:sldMkLst>
        <pc:spChg chg="add mod">
          <ac:chgData name="Bob Fojut" userId="d231062e2b8b72d0" providerId="LiveId" clId="{90F7FC8A-C603-6545-A75C-CAD3E8FF9D28}" dt="2023-10-25T17:20:41.031" v="4825" actId="20577"/>
          <ac:spMkLst>
            <pc:docMk/>
            <pc:sldMk cId="0" sldId="276"/>
            <ac:spMk id="2" creationId="{21A50C58-9897-6CAA-82EA-EB7FFE5F703C}"/>
          </ac:spMkLst>
        </pc:spChg>
        <pc:spChg chg="mod">
          <ac:chgData name="Bob Fojut" userId="d231062e2b8b72d0" providerId="LiveId" clId="{90F7FC8A-C603-6545-A75C-CAD3E8FF9D28}" dt="2023-10-25T17:17:52.160" v="4738" actId="1076"/>
          <ac:spMkLst>
            <pc:docMk/>
            <pc:sldMk cId="0" sldId="276"/>
            <ac:spMk id="4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15:48.077" v="2804" actId="478"/>
          <ac:spMkLst>
            <pc:docMk/>
            <pc:sldMk cId="0" sldId="276"/>
            <ac:spMk id="5" creationId="{BF8C005D-2878-6E0C-BDD9-77061084AD2A}"/>
          </ac:spMkLst>
        </pc:spChg>
        <pc:spChg chg="add mod">
          <ac:chgData name="Bob Fojut" userId="d231062e2b8b72d0" providerId="LiveId" clId="{90F7FC8A-C603-6545-A75C-CAD3E8FF9D28}" dt="2023-10-17T18:09:17.713" v="2722"/>
          <ac:spMkLst>
            <pc:docMk/>
            <pc:sldMk cId="0" sldId="276"/>
            <ac:spMk id="6" creationId="{2E4E7DCE-8C54-B17F-3FAF-F778A2C9F246}"/>
          </ac:spMkLst>
        </pc:spChg>
        <pc:spChg chg="del">
          <ac:chgData name="Bob Fojut" userId="d231062e2b8b72d0" providerId="LiveId" clId="{90F7FC8A-C603-6545-A75C-CAD3E8FF9D28}" dt="2023-10-17T17:57:43.316" v="2345" actId="478"/>
          <ac:spMkLst>
            <pc:docMk/>
            <pc:sldMk cId="0" sldId="276"/>
            <ac:spMk id="9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10:55.447" v="2768"/>
          <ac:spMkLst>
            <pc:docMk/>
            <pc:sldMk cId="0" sldId="276"/>
            <ac:spMk id="10" creationId="{23AD77F3-987F-6450-95B3-DCAB4B59576D}"/>
          </ac:spMkLst>
        </pc:spChg>
        <pc:cxnChg chg="del">
          <ac:chgData name="Bob Fojut" userId="d231062e2b8b72d0" providerId="LiveId" clId="{90F7FC8A-C603-6545-A75C-CAD3E8FF9D28}" dt="2023-10-17T17:57:44.515" v="2346" actId="478"/>
          <ac:cxnSpMkLst>
            <pc:docMk/>
            <pc:sldMk cId="0" sldId="276"/>
            <ac:cxnSpMk id="3" creationId="{80E8557F-50B6-494E-7A2A-D31A9C125EC6}"/>
          </ac:cxnSpMkLst>
        </pc:cxnChg>
        <pc:cxnChg chg="add mod">
          <ac:chgData name="Bob Fojut" userId="d231062e2b8b72d0" providerId="LiveId" clId="{90F7FC8A-C603-6545-A75C-CAD3E8FF9D28}" dt="2023-10-17T18:09:17.713" v="2722"/>
          <ac:cxnSpMkLst>
            <pc:docMk/>
            <pc:sldMk cId="0" sldId="276"/>
            <ac:cxnSpMk id="7" creationId="{0296B444-0721-6562-8859-E01F3B5410AF}"/>
          </ac:cxnSpMkLst>
        </pc:cxnChg>
        <pc:cxnChg chg="del">
          <ac:chgData name="Bob Fojut" userId="d231062e2b8b72d0" providerId="LiveId" clId="{90F7FC8A-C603-6545-A75C-CAD3E8FF9D28}" dt="2023-10-17T17:57:46.330" v="2347" actId="478"/>
          <ac:cxnSpMkLst>
            <pc:docMk/>
            <pc:sldMk cId="0" sldId="276"/>
            <ac:cxnSpMk id="8" creationId="{00000000-0000-0000-0000-000000000000}"/>
          </ac:cxnSpMkLst>
        </pc:cxnChg>
        <pc:cxnChg chg="add del mod">
          <ac:chgData name="Bob Fojut" userId="d231062e2b8b72d0" providerId="LiveId" clId="{90F7FC8A-C603-6545-A75C-CAD3E8FF9D28}" dt="2023-10-17T18:10:55.447" v="2768"/>
          <ac:cxnSpMkLst>
            <pc:docMk/>
            <pc:sldMk cId="0" sldId="276"/>
            <ac:cxnSpMk id="11" creationId="{E49FEEF7-0444-53FE-D281-65EC6C9AE57A}"/>
          </ac:cxnSpMkLst>
        </pc:cxnChg>
      </pc:sldChg>
      <pc:sldChg chg="addSp delSp modSp mod modTransition">
        <pc:chgData name="Bob Fojut" userId="d231062e2b8b72d0" providerId="LiveId" clId="{90F7FC8A-C603-6545-A75C-CAD3E8FF9D28}" dt="2023-10-19T16:58:17.810" v="4288"/>
        <pc:sldMkLst>
          <pc:docMk/>
          <pc:sldMk cId="0" sldId="278"/>
        </pc:sldMkLst>
        <pc:spChg chg="add mod">
          <ac:chgData name="Bob Fojut" userId="d231062e2b8b72d0" providerId="LiveId" clId="{90F7FC8A-C603-6545-A75C-CAD3E8FF9D28}" dt="2023-10-17T18:09:23.370" v="2724"/>
          <ac:spMkLst>
            <pc:docMk/>
            <pc:sldMk cId="0" sldId="278"/>
            <ac:spMk id="3" creationId="{28B11FE8-80CA-7E87-2203-D2F24D07BB9B}"/>
          </ac:spMkLst>
        </pc:spChg>
        <pc:spChg chg="mod">
          <ac:chgData name="Bob Fojut" userId="d231062e2b8b72d0" providerId="LiveId" clId="{90F7FC8A-C603-6545-A75C-CAD3E8FF9D28}" dt="2023-10-17T15:01:52.824" v="392" actId="20577"/>
          <ac:spMkLst>
            <pc:docMk/>
            <pc:sldMk cId="0" sldId="278"/>
            <ac:spMk id="6" creationId="{00000000-0000-0000-0000-000000000000}"/>
          </ac:spMkLst>
        </pc:spChg>
        <pc:spChg chg="del">
          <ac:chgData name="Bob Fojut" userId="d231062e2b8b72d0" providerId="LiveId" clId="{90F7FC8A-C603-6545-A75C-CAD3E8FF9D28}" dt="2023-10-17T17:59:38.770" v="2388" actId="478"/>
          <ac:spMkLst>
            <pc:docMk/>
            <pc:sldMk cId="0" sldId="278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39.501" v="2389" actId="478"/>
          <ac:cxnSpMkLst>
            <pc:docMk/>
            <pc:sldMk cId="0" sldId="278"/>
            <ac:cxnSpMk id="2" creationId="{5EDA60C7-0061-38B2-A8DB-4C5159494DC9}"/>
          </ac:cxnSpMkLst>
        </pc:cxnChg>
        <pc:cxnChg chg="add mod">
          <ac:chgData name="Bob Fojut" userId="d231062e2b8b72d0" providerId="LiveId" clId="{90F7FC8A-C603-6545-A75C-CAD3E8FF9D28}" dt="2023-10-17T18:09:23.370" v="2724"/>
          <ac:cxnSpMkLst>
            <pc:docMk/>
            <pc:sldMk cId="0" sldId="278"/>
            <ac:cxnSpMk id="5" creationId="{FF2E56A1-991F-DDF4-6DAC-A76A5042170B}"/>
          </ac:cxnSpMkLst>
        </pc:cxnChg>
        <pc:cxnChg chg="del">
          <ac:chgData name="Bob Fojut" userId="d231062e2b8b72d0" providerId="LiveId" clId="{90F7FC8A-C603-6545-A75C-CAD3E8FF9D28}" dt="2023-10-17T17:59:40.832" v="2390" actId="478"/>
          <ac:cxnSpMkLst>
            <pc:docMk/>
            <pc:sldMk cId="0" sldId="278"/>
            <ac:cxnSpMk id="8" creationId="{00000000-0000-0000-0000-000000000000}"/>
          </ac:cxnSpMkLst>
        </pc:cxnChg>
      </pc:sldChg>
      <pc:sldChg chg="del">
        <pc:chgData name="Bob Fojut" userId="d231062e2b8b72d0" providerId="LiveId" clId="{90F7FC8A-C603-6545-A75C-CAD3E8FF9D28}" dt="2023-10-17T15:05:23.342" v="432" actId="2696"/>
        <pc:sldMkLst>
          <pc:docMk/>
          <pc:sldMk cId="0" sldId="279"/>
        </pc:sldMkLst>
      </pc:sldChg>
      <pc:sldChg chg="addSp delSp modSp add mod ord modTransition setBg delDesignElem">
        <pc:chgData name="Bob Fojut" userId="d231062e2b8b72d0" providerId="LiveId" clId="{90F7FC8A-C603-6545-A75C-CAD3E8FF9D28}" dt="2023-10-19T16:58:17.810" v="4288"/>
        <pc:sldMkLst>
          <pc:docMk/>
          <pc:sldMk cId="322486280" sldId="281"/>
        </pc:sldMkLst>
        <pc:spChg chg="del mod">
          <ac:chgData name="Bob Fojut" userId="d231062e2b8b72d0" providerId="LiveId" clId="{90F7FC8A-C603-6545-A75C-CAD3E8FF9D28}" dt="2023-10-17T16:33:18.650" v="1545" actId="478"/>
          <ac:spMkLst>
            <pc:docMk/>
            <pc:sldMk cId="322486280" sldId="281"/>
            <ac:spMk id="2" creationId="{345923CB-51B1-4191-8841-65248B4F5ABF}"/>
          </ac:spMkLst>
        </pc:spChg>
        <pc:spChg chg="add del mod">
          <ac:chgData name="Bob Fojut" userId="d231062e2b8b72d0" providerId="LiveId" clId="{90F7FC8A-C603-6545-A75C-CAD3E8FF9D28}" dt="2023-10-17T16:33:50.298" v="1548" actId="478"/>
          <ac:spMkLst>
            <pc:docMk/>
            <pc:sldMk cId="322486280" sldId="281"/>
            <ac:spMk id="4" creationId="{9FE7B7ED-D85F-B66E-A51B-C8EF6005ECD4}"/>
          </ac:spMkLst>
        </pc:spChg>
        <pc:spChg chg="add del mod">
          <ac:chgData name="Bob Fojut" userId="d231062e2b8b72d0" providerId="LiveId" clId="{90F7FC8A-C603-6545-A75C-CAD3E8FF9D28}" dt="2023-10-17T17:58:10.921" v="2356" actId="478"/>
          <ac:spMkLst>
            <pc:docMk/>
            <pc:sldMk cId="322486280" sldId="281"/>
            <ac:spMk id="5" creationId="{8686B479-9948-924D-C3C4-582F637CA025}"/>
          </ac:spMkLst>
        </pc:spChg>
        <pc:spChg chg="add mod">
          <ac:chgData name="Bob Fojut" userId="d231062e2b8b72d0" providerId="LiveId" clId="{90F7FC8A-C603-6545-A75C-CAD3E8FF9D28}" dt="2023-10-17T18:13:12.064" v="2786" actId="207"/>
          <ac:spMkLst>
            <pc:docMk/>
            <pc:sldMk cId="322486280" sldId="281"/>
            <ac:spMk id="7" creationId="{88C9D730-B113-A9FE-EDBB-FC5252E5D66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2486280" sldId="281"/>
            <ac:spMk id="21" creationId="{BACC6370-2D7E-4714-9D71-7542949D7D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2486280" sldId="281"/>
            <ac:spMk id="23" creationId="{F68B3F68-107C-434F-AA38-110D5EA91B85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2486280" sldId="281"/>
            <ac:spMk id="25" creationId="{AAD0DBB9-1A4B-4391-81D4-CB19F9AB918A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2486280" sldId="281"/>
            <ac:spMk id="27" creationId="{063BBA22-50EA-4C4D-BE05-F1CE4E63AA56}"/>
          </ac:spMkLst>
        </pc:spChg>
        <pc:graphicFrameChg chg="mod">
          <ac:chgData name="Bob Fojut" userId="d231062e2b8b72d0" providerId="LiveId" clId="{90F7FC8A-C603-6545-A75C-CAD3E8FF9D28}" dt="2023-10-17T18:18:37.182" v="2853" actId="20577"/>
          <ac:graphicFrameMkLst>
            <pc:docMk/>
            <pc:sldMk cId="322486280" sldId="281"/>
            <ac:graphicFrameMk id="16" creationId="{9482001D-5851-45E2-92C1-BBA6065B802A}"/>
          </ac:graphicFrameMkLst>
        </pc:graphicFrameChg>
        <pc:cxnChg chg="add del mod">
          <ac:chgData name="Bob Fojut" userId="d231062e2b8b72d0" providerId="LiveId" clId="{90F7FC8A-C603-6545-A75C-CAD3E8FF9D28}" dt="2023-10-17T17:58:12.079" v="2357" actId="478"/>
          <ac:cxnSpMkLst>
            <pc:docMk/>
            <pc:sldMk cId="322486280" sldId="281"/>
            <ac:cxnSpMk id="6" creationId="{11460621-A4F0-191C-11F9-8F5270772E49}"/>
          </ac:cxnSpMkLst>
        </pc:cxnChg>
        <pc:cxnChg chg="add mod">
          <ac:chgData name="Bob Fojut" userId="d231062e2b8b72d0" providerId="LiveId" clId="{90F7FC8A-C603-6545-A75C-CAD3E8FF9D28}" dt="2023-10-17T18:08:20.594" v="2705"/>
          <ac:cxnSpMkLst>
            <pc:docMk/>
            <pc:sldMk cId="322486280" sldId="281"/>
            <ac:cxnSpMk id="8" creationId="{B630C935-E703-75EF-37D5-948DBAF48237}"/>
          </ac:cxnSpMkLst>
        </pc:cxnChg>
      </pc:sldChg>
      <pc:sldChg chg="delSp add del setBg delDesignElem">
        <pc:chgData name="Bob Fojut" userId="d231062e2b8b72d0" providerId="LiveId" clId="{90F7FC8A-C603-6545-A75C-CAD3E8FF9D28}" dt="2023-10-17T16:56:53.842" v="1964" actId="2696"/>
        <pc:sldMkLst>
          <pc:docMk/>
          <pc:sldMk cId="2416549108" sldId="282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416549108" sldId="282"/>
            <ac:spMk id="8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16549108" sldId="282"/>
            <ac:spMk id="10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16549108" sldId="282"/>
            <ac:spMk id="12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16549108" sldId="282"/>
            <ac:spMk id="14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16549108" sldId="282"/>
            <ac:spMk id="16" creationId="{53E5B1A8-3AC9-4BD1-9BBC-78CA94F2D1BA}"/>
          </ac:spMkLst>
        </pc:spChg>
      </pc:sldChg>
      <pc:sldChg chg="delSp add del ord setBg delDesignElem">
        <pc:chgData name="Bob Fojut" userId="d231062e2b8b72d0" providerId="LiveId" clId="{90F7FC8A-C603-6545-A75C-CAD3E8FF9D28}" dt="2023-10-17T16:35:44.013" v="1623" actId="2696"/>
        <pc:sldMkLst>
          <pc:docMk/>
          <pc:sldMk cId="24402950" sldId="283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4402950" sldId="283"/>
            <ac:spMk id="9" creationId="{BACC6370-2D7E-4714-9D71-7542949D7D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402950" sldId="283"/>
            <ac:spMk id="11" creationId="{F68B3F68-107C-434F-AA38-110D5EA91B85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402950" sldId="283"/>
            <ac:spMk id="13" creationId="{AAD0DBB9-1A4B-4391-81D4-CB19F9AB918A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402950" sldId="283"/>
            <ac:spMk id="15" creationId="{063BBA22-50EA-4C4D-BE05-F1CE4E63AA56}"/>
          </ac:spMkLst>
        </pc:spChg>
      </pc:sldChg>
      <pc:sldChg chg="delSp add del setBg delDesignElem">
        <pc:chgData name="Bob Fojut" userId="d231062e2b8b72d0" providerId="LiveId" clId="{90F7FC8A-C603-6545-A75C-CAD3E8FF9D28}" dt="2023-10-17T16:55:52.298" v="1949" actId="2696"/>
        <pc:sldMkLst>
          <pc:docMk/>
          <pc:sldMk cId="1441476071" sldId="285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1441476071" sldId="285"/>
            <ac:spMk id="25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441476071" sldId="285"/>
            <ac:spMk id="27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441476071" sldId="285"/>
            <ac:spMk id="29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441476071" sldId="285"/>
            <ac:spMk id="31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441476071" sldId="285"/>
            <ac:spMk id="33" creationId="{53E5B1A8-3AC9-4BD1-9BBC-78CA94F2D1BA}"/>
          </ac:spMkLst>
        </pc:spChg>
      </pc:sldChg>
      <pc:sldChg chg="addSp delSp modSp add mod ord modTransition setBg delDesignElem">
        <pc:chgData name="Bob Fojut" userId="d231062e2b8b72d0" providerId="LiveId" clId="{90F7FC8A-C603-6545-A75C-CAD3E8FF9D28}" dt="2023-10-19T16:58:17.810" v="4288"/>
        <pc:sldMkLst>
          <pc:docMk/>
          <pc:sldMk cId="667679090" sldId="286"/>
        </pc:sldMkLst>
        <pc:spChg chg="mod">
          <ac:chgData name="Bob Fojut" userId="d231062e2b8b72d0" providerId="LiveId" clId="{90F7FC8A-C603-6545-A75C-CAD3E8FF9D28}" dt="2023-10-17T18:52:39.112" v="3496" actId="1076"/>
          <ac:spMkLst>
            <pc:docMk/>
            <pc:sldMk cId="667679090" sldId="286"/>
            <ac:spMk id="3" creationId="{9B01C84F-E182-DD87-12B3-54ABF982CE1D}"/>
          </ac:spMkLst>
        </pc:spChg>
        <pc:spChg chg="add del mod">
          <ac:chgData name="Bob Fojut" userId="d231062e2b8b72d0" providerId="LiveId" clId="{90F7FC8A-C603-6545-A75C-CAD3E8FF9D28}" dt="2023-10-17T17:02:58.321" v="2063"/>
          <ac:spMkLst>
            <pc:docMk/>
            <pc:sldMk cId="667679090" sldId="286"/>
            <ac:spMk id="5" creationId="{04208D87-D0FD-647D-9823-C11D718D31B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7679090" sldId="286"/>
            <ac:spMk id="8" creationId="{A8384FB5-9ADC-4DDC-881B-597D56F5B15D}"/>
          </ac:spMkLst>
        </pc:spChg>
        <pc:spChg chg="add">
          <ac:chgData name="Bob Fojut" userId="d231062e2b8b72d0" providerId="LiveId" clId="{90F7FC8A-C603-6545-A75C-CAD3E8FF9D28}" dt="2023-10-17T16:46:50.157" v="1822" actId="26606"/>
          <ac:spMkLst>
            <pc:docMk/>
            <pc:sldMk cId="667679090" sldId="286"/>
            <ac:spMk id="9" creationId="{D1520B01-A2E4-41C2-8A8F-7683F250890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7679090" sldId="286"/>
            <ac:spMk id="10" creationId="{91E5A9A7-95C6-4F4F-B00E-C82E07FE62E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7679090" sldId="286"/>
            <ac:spMk id="12" creationId="{D07DD2DE-F619-49DD-B5E7-03A290FF4ED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7679090" sldId="286"/>
            <ac:spMk id="14" creationId="{85149191-5F60-4A28-AAFF-039F96B0F3E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7679090" sldId="286"/>
            <ac:spMk id="16" creationId="{F8260ED5-17F7-4158-B241-D51DD4CF1B7E}"/>
          </ac:spMkLst>
        </pc:spChg>
        <pc:spChg chg="add del mod">
          <ac:chgData name="Bob Fojut" userId="d231062e2b8b72d0" providerId="LiveId" clId="{90F7FC8A-C603-6545-A75C-CAD3E8FF9D28}" dt="2023-10-17T17:02:59.606" v="2065"/>
          <ac:spMkLst>
            <pc:docMk/>
            <pc:sldMk cId="667679090" sldId="286"/>
            <ac:spMk id="18" creationId="{1F2D01AF-43CD-0C4A-CAB8-73C4E04A4ABA}"/>
          </ac:spMkLst>
        </pc:spChg>
        <pc:spChg chg="add del mod">
          <ac:chgData name="Bob Fojut" userId="d231062e2b8b72d0" providerId="LiveId" clId="{90F7FC8A-C603-6545-A75C-CAD3E8FF9D28}" dt="2023-10-17T17:03:39.353" v="2068"/>
          <ac:spMkLst>
            <pc:docMk/>
            <pc:sldMk cId="667679090" sldId="286"/>
            <ac:spMk id="22" creationId="{11FEAD3B-EB92-A510-5E6D-3DDF2E788DFB}"/>
          </ac:spMkLst>
        </pc:spChg>
        <pc:spChg chg="add del mod">
          <ac:chgData name="Bob Fojut" userId="d231062e2b8b72d0" providerId="LiveId" clId="{90F7FC8A-C603-6545-A75C-CAD3E8FF9D28}" dt="2023-10-17T17:04:23.037" v="2071"/>
          <ac:spMkLst>
            <pc:docMk/>
            <pc:sldMk cId="667679090" sldId="286"/>
            <ac:spMk id="26" creationId="{6FE087BF-27DF-912F-65F6-88D1386A0ABD}"/>
          </ac:spMkLst>
        </pc:spChg>
        <pc:spChg chg="add del mod">
          <ac:chgData name="Bob Fojut" userId="d231062e2b8b72d0" providerId="LiveId" clId="{90F7FC8A-C603-6545-A75C-CAD3E8FF9D28}" dt="2023-10-17T17:04:58.295" v="2074"/>
          <ac:spMkLst>
            <pc:docMk/>
            <pc:sldMk cId="667679090" sldId="286"/>
            <ac:spMk id="27" creationId="{28FD6F87-2094-D87C-B65B-6064CDD77472}"/>
          </ac:spMkLst>
        </pc:spChg>
        <pc:spChg chg="add del mod">
          <ac:chgData name="Bob Fojut" userId="d231062e2b8b72d0" providerId="LiveId" clId="{90F7FC8A-C603-6545-A75C-CAD3E8FF9D28}" dt="2023-10-17T18:52:40.251" v="3498"/>
          <ac:spMkLst>
            <pc:docMk/>
            <pc:sldMk cId="667679090" sldId="286"/>
            <ac:spMk id="28" creationId="{3DB34586-7D5B-CBCF-83A7-EEA9FD209321}"/>
          </ac:spMkLst>
        </pc:spChg>
        <pc:grpChg chg="add">
          <ac:chgData name="Bob Fojut" userId="d231062e2b8b72d0" providerId="LiveId" clId="{90F7FC8A-C603-6545-A75C-CAD3E8FF9D28}" dt="2023-10-17T16:46:50.157" v="1822" actId="26606"/>
          <ac:grpSpMkLst>
            <pc:docMk/>
            <pc:sldMk cId="667679090" sldId="286"/>
            <ac:grpSpMk id="11" creationId="{1F634C0A-A487-42AF-8DFD-4DAD62FE92BF}"/>
          </ac:grpSpMkLst>
        </pc:grpChg>
        <pc:grpChg chg="add">
          <ac:chgData name="Bob Fojut" userId="d231062e2b8b72d0" providerId="LiveId" clId="{90F7FC8A-C603-6545-A75C-CAD3E8FF9D28}" dt="2023-10-17T16:46:50.157" v="1822" actId="26606"/>
          <ac:grpSpMkLst>
            <pc:docMk/>
            <pc:sldMk cId="667679090" sldId="286"/>
            <ac:grpSpMk id="15" creationId="{066EE5A2-0D35-4D6A-A5C7-1CA91F740684}"/>
          </ac:grpSpMkLst>
        </pc:grpChg>
        <pc:grpChg chg="add">
          <ac:chgData name="Bob Fojut" userId="d231062e2b8b72d0" providerId="LiveId" clId="{90F7FC8A-C603-6545-A75C-CAD3E8FF9D28}" dt="2023-10-17T16:46:50.157" v="1822" actId="26606"/>
          <ac:grpSpMkLst>
            <pc:docMk/>
            <pc:sldMk cId="667679090" sldId="286"/>
            <ac:grpSpMk id="19" creationId="{56AA1647-0DA6-4A17-B3E1-95D61BD54714}"/>
          </ac:grpSpMkLst>
        </pc:grpChg>
        <pc:grpChg chg="add">
          <ac:chgData name="Bob Fojut" userId="d231062e2b8b72d0" providerId="LiveId" clId="{90F7FC8A-C603-6545-A75C-CAD3E8FF9D28}" dt="2023-10-17T16:46:50.157" v="1822" actId="26606"/>
          <ac:grpSpMkLst>
            <pc:docMk/>
            <pc:sldMk cId="667679090" sldId="286"/>
            <ac:grpSpMk id="23" creationId="{08D20F07-CD49-4F17-BC00-9429DA80C502}"/>
          </ac:grpSpMkLst>
        </pc:grpChg>
        <pc:picChg chg="mod ord">
          <ac:chgData name="Bob Fojut" userId="d231062e2b8b72d0" providerId="LiveId" clId="{90F7FC8A-C603-6545-A75C-CAD3E8FF9D28}" dt="2023-10-17T16:46:50.157" v="1822" actId="26606"/>
          <ac:picMkLst>
            <pc:docMk/>
            <pc:sldMk cId="667679090" sldId="286"/>
            <ac:picMk id="2" creationId="{F3D3E624-43ED-930B-EA29-E373154F15AB}"/>
          </ac:picMkLst>
        </pc:picChg>
        <pc:picChg chg="add mod">
          <ac:chgData name="Bob Fojut" userId="d231062e2b8b72d0" providerId="LiveId" clId="{90F7FC8A-C603-6545-A75C-CAD3E8FF9D28}" dt="2023-10-17T16:46:50.157" v="1822" actId="26606"/>
          <ac:picMkLst>
            <pc:docMk/>
            <pc:sldMk cId="667679090" sldId="286"/>
            <ac:picMk id="4" creationId="{CB31F6ED-5D7E-1D46-7635-2EC7D9E0AE85}"/>
          </ac:picMkLst>
        </pc:picChg>
      </pc:sldChg>
      <pc:sldChg chg="addSp delSp modSp mod modTransition modAnim">
        <pc:chgData name="Bob Fojut" userId="d231062e2b8b72d0" providerId="LiveId" clId="{90F7FC8A-C603-6545-A75C-CAD3E8FF9D28}" dt="2023-10-23T13:58:59.294" v="4464" actId="255"/>
        <pc:sldMkLst>
          <pc:docMk/>
          <pc:sldMk cId="0" sldId="287"/>
        </pc:sldMkLst>
        <pc:spChg chg="add del mod">
          <ac:chgData name="Bob Fojut" userId="d231062e2b8b72d0" providerId="LiveId" clId="{90F7FC8A-C603-6545-A75C-CAD3E8FF9D28}" dt="2023-10-17T17:56:29.076" v="2302" actId="478"/>
          <ac:spMkLst>
            <pc:docMk/>
            <pc:sldMk cId="0" sldId="287"/>
            <ac:spMk id="2" creationId="{6924D49E-FA88-B8B7-E64A-9E2BC78CE521}"/>
          </ac:spMkLst>
        </pc:spChg>
        <pc:spChg chg="add del mod">
          <ac:chgData name="Bob Fojut" userId="d231062e2b8b72d0" providerId="LiveId" clId="{90F7FC8A-C603-6545-A75C-CAD3E8FF9D28}" dt="2023-10-17T18:01:31.632" v="2455" actId="478"/>
          <ac:spMkLst>
            <pc:docMk/>
            <pc:sldMk cId="0" sldId="287"/>
            <ac:spMk id="5" creationId="{9CE90261-288C-EC86-3846-4252E13478AD}"/>
          </ac:spMkLst>
        </pc:spChg>
        <pc:spChg chg="mod">
          <ac:chgData name="Bob Fojut" userId="d231062e2b8b72d0" providerId="LiveId" clId="{90F7FC8A-C603-6545-A75C-CAD3E8FF9D28}" dt="2023-10-23T13:58:59.294" v="4464" actId="255"/>
          <ac:spMkLst>
            <pc:docMk/>
            <pc:sldMk cId="0" sldId="287"/>
            <ac:spMk id="6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4:45.643" v="2568" actId="478"/>
          <ac:spMkLst>
            <pc:docMk/>
            <pc:sldMk cId="0" sldId="287"/>
            <ac:spMk id="8" creationId="{648A8D20-8112-12DA-0B90-AC61021DBA9F}"/>
          </ac:spMkLst>
        </pc:spChg>
        <pc:spChg chg="del mod">
          <ac:chgData name="Bob Fojut" userId="d231062e2b8b72d0" providerId="LiveId" clId="{90F7FC8A-C603-6545-A75C-CAD3E8FF9D28}" dt="2023-10-17T17:52:57.793" v="2250" actId="478"/>
          <ac:spMkLst>
            <pc:docMk/>
            <pc:sldMk cId="0" sldId="287"/>
            <ac:spMk id="11" creationId="{00000000-0000-0000-0000-000000000000}"/>
          </ac:spMkLst>
        </pc:spChg>
        <pc:spChg chg="add mod">
          <ac:chgData name="Bob Fojut" userId="d231062e2b8b72d0" providerId="LiveId" clId="{90F7FC8A-C603-6545-A75C-CAD3E8FF9D28}" dt="2023-10-17T18:06:47.537" v="2652"/>
          <ac:spMkLst>
            <pc:docMk/>
            <pc:sldMk cId="0" sldId="287"/>
            <ac:spMk id="12" creationId="{3D185A5B-A35B-EE35-3D41-363B0D171FA6}"/>
          </ac:spMkLst>
        </pc:spChg>
        <pc:cxnChg chg="add del mod">
          <ac:chgData name="Bob Fojut" userId="d231062e2b8b72d0" providerId="LiveId" clId="{90F7FC8A-C603-6545-A75C-CAD3E8FF9D28}" dt="2023-10-17T17:56:26.724" v="2301" actId="478"/>
          <ac:cxnSpMkLst>
            <pc:docMk/>
            <pc:sldMk cId="0" sldId="287"/>
            <ac:cxnSpMk id="3" creationId="{8263948E-610F-D75A-C501-752BA0D270D0}"/>
          </ac:cxnSpMkLst>
        </pc:cxnChg>
        <pc:cxnChg chg="del">
          <ac:chgData name="Bob Fojut" userId="d231062e2b8b72d0" providerId="LiveId" clId="{90F7FC8A-C603-6545-A75C-CAD3E8FF9D28}" dt="2023-10-17T17:54:52.615" v="2280" actId="478"/>
          <ac:cxnSpMkLst>
            <pc:docMk/>
            <pc:sldMk cId="0" sldId="287"/>
            <ac:cxnSpMk id="4" creationId="{07869B60-03F0-90BF-F3B4-708CC4B6DFC4}"/>
          </ac:cxnSpMkLst>
        </pc:cxnChg>
        <pc:cxnChg chg="add del mod">
          <ac:chgData name="Bob Fojut" userId="d231062e2b8b72d0" providerId="LiveId" clId="{90F7FC8A-C603-6545-A75C-CAD3E8FF9D28}" dt="2023-10-17T18:01:32.865" v="2456" actId="478"/>
          <ac:cxnSpMkLst>
            <pc:docMk/>
            <pc:sldMk cId="0" sldId="287"/>
            <ac:cxnSpMk id="7" creationId="{84BB1BE1-E1A7-9CA9-F66A-05F7CA562BFD}"/>
          </ac:cxnSpMkLst>
        </pc:cxnChg>
        <pc:cxnChg chg="del">
          <ac:chgData name="Bob Fojut" userId="d231062e2b8b72d0" providerId="LiveId" clId="{90F7FC8A-C603-6545-A75C-CAD3E8FF9D28}" dt="2023-10-17T17:54:54.066" v="2281" actId="478"/>
          <ac:cxnSpMkLst>
            <pc:docMk/>
            <pc:sldMk cId="0" sldId="287"/>
            <ac:cxnSpMk id="9" creationId="{00000000-0000-0000-0000-000000000000}"/>
          </ac:cxnSpMkLst>
        </pc:cxnChg>
        <pc:cxnChg chg="add del mod">
          <ac:chgData name="Bob Fojut" userId="d231062e2b8b72d0" providerId="LiveId" clId="{90F7FC8A-C603-6545-A75C-CAD3E8FF9D28}" dt="2023-10-17T18:04:45.643" v="2568" actId="478"/>
          <ac:cxnSpMkLst>
            <pc:docMk/>
            <pc:sldMk cId="0" sldId="287"/>
            <ac:cxnSpMk id="10" creationId="{5BC1693A-3F75-C139-248E-E4EF4F148B0F}"/>
          </ac:cxnSpMkLst>
        </pc:cxnChg>
        <pc:cxnChg chg="add mod">
          <ac:chgData name="Bob Fojut" userId="d231062e2b8b72d0" providerId="LiveId" clId="{90F7FC8A-C603-6545-A75C-CAD3E8FF9D28}" dt="2023-10-17T18:06:47.537" v="2652"/>
          <ac:cxnSpMkLst>
            <pc:docMk/>
            <pc:sldMk cId="0" sldId="287"/>
            <ac:cxnSpMk id="13" creationId="{2CCDDE69-FCCD-FFB2-2B7D-B34C2CBDADA4}"/>
          </ac:cxnSpMkLst>
        </pc:cxnChg>
      </pc:sldChg>
      <pc:sldChg chg="delSp add del ord setBg delDesignElem">
        <pc:chgData name="Bob Fojut" userId="d231062e2b8b72d0" providerId="LiveId" clId="{90F7FC8A-C603-6545-A75C-CAD3E8FF9D28}" dt="2023-10-17T16:45:19.556" v="1809" actId="2696"/>
        <pc:sldMkLst>
          <pc:docMk/>
          <pc:sldMk cId="2041755255" sldId="288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041755255" sldId="288"/>
            <ac:spMk id="8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041755255" sldId="288"/>
            <ac:spMk id="10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041755255" sldId="288"/>
            <ac:spMk id="12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041755255" sldId="288"/>
            <ac:spMk id="14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041755255" sldId="288"/>
            <ac:spMk id="16" creationId="{53E5B1A8-3AC9-4BD1-9BBC-78CA94F2D1BA}"/>
          </ac:spMkLst>
        </pc:spChg>
      </pc:sldChg>
      <pc:sldChg chg="addSp delSp modSp mod modTransition">
        <pc:chgData name="Bob Fojut" userId="d231062e2b8b72d0" providerId="LiveId" clId="{90F7FC8A-C603-6545-A75C-CAD3E8FF9D28}" dt="2023-10-19T16:58:17.810" v="4288"/>
        <pc:sldMkLst>
          <pc:docMk/>
          <pc:sldMk cId="159968938" sldId="289"/>
        </pc:sldMkLst>
        <pc:spChg chg="del mod">
          <ac:chgData name="Bob Fojut" userId="d231062e2b8b72d0" providerId="LiveId" clId="{90F7FC8A-C603-6545-A75C-CAD3E8FF9D28}" dt="2023-10-17T18:01:23.216" v="2452" actId="478"/>
          <ac:spMkLst>
            <pc:docMk/>
            <pc:sldMk cId="159968938" sldId="289"/>
            <ac:spMk id="3" creationId="{D7F77952-BEA7-0100-4992-4AA6784C8468}"/>
          </ac:spMkLst>
        </pc:spChg>
        <pc:spChg chg="mod">
          <ac:chgData name="Bob Fojut" userId="d231062e2b8b72d0" providerId="LiveId" clId="{90F7FC8A-C603-6545-A75C-CAD3E8FF9D28}" dt="2023-10-17T16:59:00.787" v="1979" actId="255"/>
          <ac:spMkLst>
            <pc:docMk/>
            <pc:sldMk cId="159968938" sldId="289"/>
            <ac:spMk id="4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4:57.200" v="2570" actId="478"/>
          <ac:spMkLst>
            <pc:docMk/>
            <pc:sldMk cId="159968938" sldId="289"/>
            <ac:spMk id="7" creationId="{0C437A17-A8F2-10BA-D793-AFF6E64196CA}"/>
          </ac:spMkLst>
        </pc:spChg>
        <pc:spChg chg="add mod">
          <ac:chgData name="Bob Fojut" userId="d231062e2b8b72d0" providerId="LiveId" clId="{90F7FC8A-C603-6545-A75C-CAD3E8FF9D28}" dt="2023-10-17T18:06:22.182" v="2647" actId="120"/>
          <ac:spMkLst>
            <pc:docMk/>
            <pc:sldMk cId="159968938" sldId="289"/>
            <ac:spMk id="9" creationId="{DB6EC44F-5705-B64E-F181-7C6A74CAEDB3}"/>
          </ac:spMkLst>
        </pc:spChg>
        <pc:cxnChg chg="del">
          <ac:chgData name="Bob Fojut" userId="d231062e2b8b72d0" providerId="LiveId" clId="{90F7FC8A-C603-6545-A75C-CAD3E8FF9D28}" dt="2023-10-17T17:55:01.065" v="2284" actId="478"/>
          <ac:cxnSpMkLst>
            <pc:docMk/>
            <pc:sldMk cId="159968938" sldId="289"/>
            <ac:cxnSpMk id="2" creationId="{153070D8-39CE-52B7-FA25-B6DAF5AA3020}"/>
          </ac:cxnSpMkLst>
        </pc:cxnChg>
        <pc:cxnChg chg="add del mod">
          <ac:chgData name="Bob Fojut" userId="d231062e2b8b72d0" providerId="LiveId" clId="{90F7FC8A-C603-6545-A75C-CAD3E8FF9D28}" dt="2023-10-17T18:01:18.472" v="2451" actId="478"/>
          <ac:cxnSpMkLst>
            <pc:docMk/>
            <pc:sldMk cId="159968938" sldId="289"/>
            <ac:cxnSpMk id="5" creationId="{A251A112-2EF1-7622-9CA1-C7617B8FB41E}"/>
          </ac:cxnSpMkLst>
        </pc:cxnChg>
        <pc:cxnChg chg="add del mod">
          <ac:chgData name="Bob Fojut" userId="d231062e2b8b72d0" providerId="LiveId" clId="{90F7FC8A-C603-6545-A75C-CAD3E8FF9D28}" dt="2023-10-17T18:04:57.200" v="2570" actId="478"/>
          <ac:cxnSpMkLst>
            <pc:docMk/>
            <pc:sldMk cId="159968938" sldId="289"/>
            <ac:cxnSpMk id="8" creationId="{01DECB92-C204-4E51-B47B-9DB438BE4155}"/>
          </ac:cxnSpMkLst>
        </pc:cxnChg>
        <pc:cxnChg chg="add mod">
          <ac:chgData name="Bob Fojut" userId="d231062e2b8b72d0" providerId="LiveId" clId="{90F7FC8A-C603-6545-A75C-CAD3E8FF9D28}" dt="2023-10-17T18:06:27.244" v="2648" actId="14100"/>
          <ac:cxnSpMkLst>
            <pc:docMk/>
            <pc:sldMk cId="159968938" sldId="289"/>
            <ac:cxnSpMk id="10" creationId="{0607948A-FF28-9E9F-D8FD-1D9BFD9DACEC}"/>
          </ac:cxnSpMkLst>
        </pc:cxnChg>
      </pc:sldChg>
      <pc:sldChg chg="addSp delSp modSp mod modTransition modAnim">
        <pc:chgData name="Bob Fojut" userId="d231062e2b8b72d0" providerId="LiveId" clId="{90F7FC8A-C603-6545-A75C-CAD3E8FF9D28}" dt="2023-10-23T14:00:59.990" v="4540" actId="20577"/>
        <pc:sldMkLst>
          <pc:docMk/>
          <pc:sldMk cId="2114746174" sldId="290"/>
        </pc:sldMkLst>
        <pc:spChg chg="mod">
          <ac:chgData name="Bob Fojut" userId="d231062e2b8b72d0" providerId="LiveId" clId="{90F7FC8A-C603-6545-A75C-CAD3E8FF9D28}" dt="2023-10-23T14:00:59.990" v="4540" actId="20577"/>
          <ac:spMkLst>
            <pc:docMk/>
            <pc:sldMk cId="2114746174" sldId="290"/>
            <ac:spMk id="4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1:28.745" v="2454" actId="478"/>
          <ac:spMkLst>
            <pc:docMk/>
            <pc:sldMk cId="2114746174" sldId="290"/>
            <ac:spMk id="5" creationId="{1355F52B-FDF7-D859-65EF-87ACFEDA1D69}"/>
          </ac:spMkLst>
        </pc:spChg>
        <pc:spChg chg="mod">
          <ac:chgData name="Bob Fojut" userId="d231062e2b8b72d0" providerId="LiveId" clId="{90F7FC8A-C603-6545-A75C-CAD3E8FF9D28}" dt="2023-10-23T14:00:35.654" v="4526" actId="20577"/>
          <ac:spMkLst>
            <pc:docMk/>
            <pc:sldMk cId="2114746174" sldId="290"/>
            <ac:spMk id="6" creationId="{00000000-0000-0000-0000-000000000000}"/>
          </ac:spMkLst>
        </pc:spChg>
        <pc:spChg chg="del">
          <ac:chgData name="Bob Fojut" userId="d231062e2b8b72d0" providerId="LiveId" clId="{90F7FC8A-C603-6545-A75C-CAD3E8FF9D28}" dt="2023-10-17T17:56:22.321" v="2299" actId="478"/>
          <ac:spMkLst>
            <pc:docMk/>
            <pc:sldMk cId="2114746174" sldId="290"/>
            <ac:spMk id="9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4:50.773" v="2569" actId="478"/>
          <ac:spMkLst>
            <pc:docMk/>
            <pc:sldMk cId="2114746174" sldId="290"/>
            <ac:spMk id="10" creationId="{6EB19B79-9EE6-68D7-C16D-E20D96D167BE}"/>
          </ac:spMkLst>
        </pc:spChg>
        <pc:spChg chg="add mod">
          <ac:chgData name="Bob Fojut" userId="d231062e2b8b72d0" providerId="LiveId" clId="{90F7FC8A-C603-6545-A75C-CAD3E8FF9D28}" dt="2023-10-17T18:06:45.991" v="2651"/>
          <ac:spMkLst>
            <pc:docMk/>
            <pc:sldMk cId="2114746174" sldId="290"/>
            <ac:spMk id="12" creationId="{8658A018-9E7F-EE0B-0611-D3C3EB21AF40}"/>
          </ac:spMkLst>
        </pc:spChg>
        <pc:cxnChg chg="del">
          <ac:chgData name="Bob Fojut" userId="d231062e2b8b72d0" providerId="LiveId" clId="{90F7FC8A-C603-6545-A75C-CAD3E8FF9D28}" dt="2023-10-17T17:54:56.709" v="2282" actId="478"/>
          <ac:cxnSpMkLst>
            <pc:docMk/>
            <pc:sldMk cId="2114746174" sldId="290"/>
            <ac:cxnSpMk id="2" creationId="{6678B78D-EAFC-41C1-742A-D0A394435923}"/>
          </ac:cxnSpMkLst>
        </pc:cxnChg>
        <pc:cxnChg chg="add del mod">
          <ac:chgData name="Bob Fojut" userId="d231062e2b8b72d0" providerId="LiveId" clId="{90F7FC8A-C603-6545-A75C-CAD3E8FF9D28}" dt="2023-10-17T17:56:20.133" v="2298" actId="478"/>
          <ac:cxnSpMkLst>
            <pc:docMk/>
            <pc:sldMk cId="2114746174" sldId="290"/>
            <ac:cxnSpMk id="3" creationId="{DA989F2C-8A26-AA68-0E7E-59DCA5F9F7B7}"/>
          </ac:cxnSpMkLst>
        </pc:cxnChg>
        <pc:cxnChg chg="add del mod">
          <ac:chgData name="Bob Fojut" userId="d231062e2b8b72d0" providerId="LiveId" clId="{90F7FC8A-C603-6545-A75C-CAD3E8FF9D28}" dt="2023-10-17T18:01:25.678" v="2453" actId="478"/>
          <ac:cxnSpMkLst>
            <pc:docMk/>
            <pc:sldMk cId="2114746174" sldId="290"/>
            <ac:cxnSpMk id="7" creationId="{FE06D355-65D7-D2D8-7F8E-621D36F18AB0}"/>
          </ac:cxnSpMkLst>
        </pc:cxnChg>
        <pc:cxnChg chg="del">
          <ac:chgData name="Bob Fojut" userId="d231062e2b8b72d0" providerId="LiveId" clId="{90F7FC8A-C603-6545-A75C-CAD3E8FF9D28}" dt="2023-10-17T17:54:58.157" v="2283" actId="478"/>
          <ac:cxnSpMkLst>
            <pc:docMk/>
            <pc:sldMk cId="2114746174" sldId="290"/>
            <ac:cxnSpMk id="8" creationId="{00000000-0000-0000-0000-000000000000}"/>
          </ac:cxnSpMkLst>
        </pc:cxnChg>
        <pc:cxnChg chg="add del mod">
          <ac:chgData name="Bob Fojut" userId="d231062e2b8b72d0" providerId="LiveId" clId="{90F7FC8A-C603-6545-A75C-CAD3E8FF9D28}" dt="2023-10-17T18:04:50.773" v="2569" actId="478"/>
          <ac:cxnSpMkLst>
            <pc:docMk/>
            <pc:sldMk cId="2114746174" sldId="290"/>
            <ac:cxnSpMk id="11" creationId="{EE239D88-7B6D-9F68-714F-AFBEF1D5F447}"/>
          </ac:cxnSpMkLst>
        </pc:cxnChg>
        <pc:cxnChg chg="add mod">
          <ac:chgData name="Bob Fojut" userId="d231062e2b8b72d0" providerId="LiveId" clId="{90F7FC8A-C603-6545-A75C-CAD3E8FF9D28}" dt="2023-10-17T18:06:45.991" v="2651"/>
          <ac:cxnSpMkLst>
            <pc:docMk/>
            <pc:sldMk cId="2114746174" sldId="290"/>
            <ac:cxnSpMk id="13" creationId="{1C36D3A4-9BFE-C723-9D3C-F68C9129DD3B}"/>
          </ac:cxnSpMkLst>
        </pc:cxnChg>
      </pc:sldChg>
      <pc:sldChg chg="delSp add del ord setBg delDesignElem">
        <pc:chgData name="Bob Fojut" userId="d231062e2b8b72d0" providerId="LiveId" clId="{90F7FC8A-C603-6545-A75C-CAD3E8FF9D28}" dt="2023-10-17T16:54:13.337" v="1921" actId="2696"/>
        <pc:sldMkLst>
          <pc:docMk/>
          <pc:sldMk cId="4219506822" sldId="291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8" creationId="{09588DA8-065E-4F6F-8EFD-43104AB2E0C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10" creationId="{C4285719-470E-454C-AF62-8323075F1F5B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12" creationId="{CD9FE4EF-C4D8-49A0-B2FF-81D8DB7D8A24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14" creationId="{4300840D-0A0B-4512-BACA-B439D5B9C57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16" creationId="{D2B78728-A580-49A7-84F9-6EF6F583ADE0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18" creationId="{38FAA1A1-D861-433F-88FA-1E9D6FD31D1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20" creationId="{8D71EDA1-87BF-4D5D-AB79-F346FD19278A}"/>
          </ac:spMkLst>
        </pc:spChg>
      </pc:sldChg>
      <pc:sldChg chg="delSp add del ord setBg delDesignElem">
        <pc:chgData name="Bob Fojut" userId="d231062e2b8b72d0" providerId="LiveId" clId="{90F7FC8A-C603-6545-A75C-CAD3E8FF9D28}" dt="2023-10-17T16:53:33.477" v="1916" actId="2696"/>
        <pc:sldMkLst>
          <pc:docMk/>
          <pc:sldMk cId="1709517255" sldId="292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28" creationId="{09588DA8-065E-4F6F-8EFD-43104AB2E0C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30" creationId="{C4285719-470E-454C-AF62-8323075F1F5B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32" creationId="{CD9FE4EF-C4D8-49A0-B2FF-81D8DB7D8A24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34" creationId="{4300840D-0A0B-4512-BACA-B439D5B9C57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36" creationId="{D2B78728-A580-49A7-84F9-6EF6F583ADE0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38" creationId="{38FAA1A1-D861-433F-88FA-1E9D6FD31D1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40" creationId="{8D71EDA1-87BF-4D5D-AB79-F346FD19278A}"/>
          </ac:spMkLst>
        </pc:spChg>
      </pc:sldChg>
      <pc:sldChg chg="delSp add del ord setBg delDesignElem">
        <pc:chgData name="Bob Fojut" userId="d231062e2b8b72d0" providerId="LiveId" clId="{90F7FC8A-C603-6545-A75C-CAD3E8FF9D28}" dt="2023-10-17T16:53:01.986" v="1912" actId="2696"/>
        <pc:sldMkLst>
          <pc:docMk/>
          <pc:sldMk cId="4084350755" sldId="293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23" creationId="{09588DA8-065E-4F6F-8EFD-43104AB2E0C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25" creationId="{C4285719-470E-454C-AF62-8323075F1F5B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27" creationId="{CD9FE4EF-C4D8-49A0-B2FF-81D8DB7D8A24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29" creationId="{4300840D-0A0B-4512-BACA-B439D5B9C57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31" creationId="{D2B78728-A580-49A7-84F9-6EF6F583ADE0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33" creationId="{38FAA1A1-D861-433F-88FA-1E9D6FD31D1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35" creationId="{8D71EDA1-87BF-4D5D-AB79-F346FD19278A}"/>
          </ac:spMkLst>
        </pc:spChg>
      </pc:sldChg>
      <pc:sldChg chg="delSp add del setBg delDesignElem">
        <pc:chgData name="Bob Fojut" userId="d231062e2b8b72d0" providerId="LiveId" clId="{90F7FC8A-C603-6545-A75C-CAD3E8FF9D28}" dt="2023-10-17T16:54:56.728" v="1926" actId="2696"/>
        <pc:sldMkLst>
          <pc:docMk/>
          <pc:sldMk cId="3957204958" sldId="294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8" creationId="{09588DA8-065E-4F6F-8EFD-43104AB2E0C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10" creationId="{C4285719-470E-454C-AF62-8323075F1F5B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12" creationId="{CD9FE4EF-C4D8-49A0-B2FF-81D8DB7D8A24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14" creationId="{4300840D-0A0B-4512-BACA-B439D5B9C57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16" creationId="{D2B78728-A580-49A7-84F9-6EF6F583ADE0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18" creationId="{38FAA1A1-D861-433F-88FA-1E9D6FD31D1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20" creationId="{8D71EDA1-87BF-4D5D-AB79-F346FD19278A}"/>
          </ac:spMkLst>
        </pc:spChg>
      </pc:sldChg>
      <pc:sldChg chg="delSp add del ord setBg delDesignElem">
        <pc:chgData name="Bob Fojut" userId="d231062e2b8b72d0" providerId="LiveId" clId="{90F7FC8A-C603-6545-A75C-CAD3E8FF9D28}" dt="2023-10-17T16:42:12.627" v="1768" actId="2696"/>
        <pc:sldMkLst>
          <pc:docMk/>
          <pc:sldMk cId="2827313068" sldId="296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827313068" sldId="296"/>
            <ac:spMk id="9" creationId="{2A6B319F-86FE-4754-878E-06F0804D882B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827313068" sldId="296"/>
            <ac:spMk id="11" creationId="{DCF7D1B5-3477-499F-ACC5-2C8B07F4EDB3}"/>
          </ac:spMkLst>
        </pc:spChg>
      </pc:sldChg>
      <pc:sldChg chg="addSp delSp modSp mod modTransition modAnim">
        <pc:chgData name="Bob Fojut" userId="d231062e2b8b72d0" providerId="LiveId" clId="{90F7FC8A-C603-6545-A75C-CAD3E8FF9D28}" dt="2023-10-19T17:08:51.287" v="4394"/>
        <pc:sldMkLst>
          <pc:docMk/>
          <pc:sldMk cId="4141348316" sldId="307"/>
        </pc:sldMkLst>
        <pc:spChg chg="del">
          <ac:chgData name="Bob Fojut" userId="d231062e2b8b72d0" providerId="LiveId" clId="{90F7FC8A-C603-6545-A75C-CAD3E8FF9D28}" dt="2023-10-17T17:59:32.354" v="2386" actId="478"/>
          <ac:spMkLst>
            <pc:docMk/>
            <pc:sldMk cId="4141348316" sldId="307"/>
            <ac:spMk id="4" creationId="{086341E9-674A-5070-F95C-823ADB7A6302}"/>
          </ac:spMkLst>
        </pc:spChg>
        <pc:spChg chg="add mod">
          <ac:chgData name="Bob Fojut" userId="d231062e2b8b72d0" providerId="LiveId" clId="{90F7FC8A-C603-6545-A75C-CAD3E8FF9D28}" dt="2023-10-17T18:09:21.426" v="2723"/>
          <ac:spMkLst>
            <pc:docMk/>
            <pc:sldMk cId="4141348316" sldId="307"/>
            <ac:spMk id="6" creationId="{BC15A92B-DA25-AC66-EE0C-5AA242F95B5C}"/>
          </ac:spMkLst>
        </pc:spChg>
        <pc:cxnChg chg="del">
          <ac:chgData name="Bob Fojut" userId="d231062e2b8b72d0" providerId="LiveId" clId="{90F7FC8A-C603-6545-A75C-CAD3E8FF9D28}" dt="2023-10-17T17:59:33.514" v="2387" actId="478"/>
          <ac:cxnSpMkLst>
            <pc:docMk/>
            <pc:sldMk cId="4141348316" sldId="307"/>
            <ac:cxnSpMk id="5" creationId="{D4C318CA-3B45-21D2-70ED-56EEC35826C1}"/>
          </ac:cxnSpMkLst>
        </pc:cxnChg>
        <pc:cxnChg chg="add mod">
          <ac:chgData name="Bob Fojut" userId="d231062e2b8b72d0" providerId="LiveId" clId="{90F7FC8A-C603-6545-A75C-CAD3E8FF9D28}" dt="2023-10-17T18:09:21.426" v="2723"/>
          <ac:cxnSpMkLst>
            <pc:docMk/>
            <pc:sldMk cId="4141348316" sldId="307"/>
            <ac:cxnSpMk id="7" creationId="{1AFB16AE-BA21-5319-B198-7A3599F15F29}"/>
          </ac:cxnSpMkLst>
        </pc:cxnChg>
      </pc:sldChg>
      <pc:sldChg chg="addSp delSp modSp mod ord modTransition">
        <pc:chgData name="Bob Fojut" userId="d231062e2b8b72d0" providerId="LiveId" clId="{90F7FC8A-C603-6545-A75C-CAD3E8FF9D28}" dt="2023-10-19T16:58:17.810" v="4288"/>
        <pc:sldMkLst>
          <pc:docMk/>
          <pc:sldMk cId="2255399435" sldId="315"/>
        </pc:sldMkLst>
        <pc:spChg chg="add mod">
          <ac:chgData name="Bob Fojut" userId="d231062e2b8b72d0" providerId="LiveId" clId="{90F7FC8A-C603-6545-A75C-CAD3E8FF9D28}" dt="2023-10-17T18:12:51.216" v="2782" actId="207"/>
          <ac:spMkLst>
            <pc:docMk/>
            <pc:sldMk cId="2255399435" sldId="315"/>
            <ac:spMk id="2" creationId="{1F7C1728-7694-8D26-1B2B-526DAF02715D}"/>
          </ac:spMkLst>
        </pc:spChg>
        <pc:spChg chg="mod">
          <ac:chgData name="Bob Fojut" userId="d231062e2b8b72d0" providerId="LiveId" clId="{90F7FC8A-C603-6545-A75C-CAD3E8FF9D28}" dt="2023-10-17T18:16:14.448" v="2813" actId="20577"/>
          <ac:spMkLst>
            <pc:docMk/>
            <pc:sldMk cId="2255399435" sldId="315"/>
            <ac:spMk id="7" creationId="{BBFDC72F-2246-369A-AA25-457CC8CD98B2}"/>
          </ac:spMkLst>
        </pc:spChg>
        <pc:spChg chg="del">
          <ac:chgData name="Bob Fojut" userId="d231062e2b8b72d0" providerId="LiveId" clId="{90F7FC8A-C603-6545-A75C-CAD3E8FF9D28}" dt="2023-10-17T17:57:51.643" v="2348" actId="478"/>
          <ac:spMkLst>
            <pc:docMk/>
            <pc:sldMk cId="2255399435" sldId="315"/>
            <ac:spMk id="9" creationId="{00000000-0000-0000-0000-000000000000}"/>
          </ac:spMkLst>
        </pc:spChg>
        <pc:cxnChg chg="add mod">
          <ac:chgData name="Bob Fojut" userId="d231062e2b8b72d0" providerId="LiveId" clId="{90F7FC8A-C603-6545-A75C-CAD3E8FF9D28}" dt="2023-10-17T18:08:06.401" v="2701" actId="14100"/>
          <ac:cxnSpMkLst>
            <pc:docMk/>
            <pc:sldMk cId="2255399435" sldId="315"/>
            <ac:cxnSpMk id="3" creationId="{37E4BBC1-3CA9-EAB1-68D9-EFE7920E914A}"/>
          </ac:cxnSpMkLst>
        </pc:cxnChg>
        <pc:cxnChg chg="del">
          <ac:chgData name="Bob Fojut" userId="d231062e2b8b72d0" providerId="LiveId" clId="{90F7FC8A-C603-6545-A75C-CAD3E8FF9D28}" dt="2023-10-17T17:57:53.255" v="2349" actId="478"/>
          <ac:cxnSpMkLst>
            <pc:docMk/>
            <pc:sldMk cId="2255399435" sldId="315"/>
            <ac:cxnSpMk id="4" creationId="{06095148-CA8C-589E-65DD-1CF02DADC9A5}"/>
          </ac:cxnSpMkLst>
        </pc:cxnChg>
      </pc:sldChg>
      <pc:sldChg chg="del">
        <pc:chgData name="Bob Fojut" userId="d231062e2b8b72d0" providerId="LiveId" clId="{90F7FC8A-C603-6545-A75C-CAD3E8FF9D28}" dt="2023-10-17T15:22:08.780" v="531" actId="2696"/>
        <pc:sldMkLst>
          <pc:docMk/>
          <pc:sldMk cId="4143999224" sldId="316"/>
        </pc:sldMkLst>
      </pc:sldChg>
      <pc:sldChg chg="del">
        <pc:chgData name="Bob Fojut" userId="d231062e2b8b72d0" providerId="LiveId" clId="{90F7FC8A-C603-6545-A75C-CAD3E8FF9D28}" dt="2023-10-17T15:22:16.540" v="535" actId="2696"/>
        <pc:sldMkLst>
          <pc:docMk/>
          <pc:sldMk cId="4133954197" sldId="317"/>
        </pc:sldMkLst>
      </pc:sldChg>
      <pc:sldChg chg="del">
        <pc:chgData name="Bob Fojut" userId="d231062e2b8b72d0" providerId="LiveId" clId="{90F7FC8A-C603-6545-A75C-CAD3E8FF9D28}" dt="2023-10-17T15:22:19.517" v="538" actId="2696"/>
        <pc:sldMkLst>
          <pc:docMk/>
          <pc:sldMk cId="1778138960" sldId="318"/>
        </pc:sldMkLst>
      </pc:sldChg>
      <pc:sldChg chg="del ord">
        <pc:chgData name="Bob Fojut" userId="d231062e2b8b72d0" providerId="LiveId" clId="{90F7FC8A-C603-6545-A75C-CAD3E8FF9D28}" dt="2023-10-17T17:00:49.689" v="2059" actId="2696"/>
        <pc:sldMkLst>
          <pc:docMk/>
          <pc:sldMk cId="2934126232" sldId="319"/>
        </pc:sldMkLst>
      </pc:sldChg>
      <pc:sldChg chg="del">
        <pc:chgData name="Bob Fojut" userId="d231062e2b8b72d0" providerId="LiveId" clId="{90F7FC8A-C603-6545-A75C-CAD3E8FF9D28}" dt="2023-10-17T15:22:17.298" v="536" actId="2696"/>
        <pc:sldMkLst>
          <pc:docMk/>
          <pc:sldMk cId="2072892017" sldId="320"/>
        </pc:sldMkLst>
      </pc:sldChg>
      <pc:sldChg chg="addSp delSp modSp mod modTransition">
        <pc:chgData name="Bob Fojut" userId="d231062e2b8b72d0" providerId="LiveId" clId="{90F7FC8A-C603-6545-A75C-CAD3E8FF9D28}" dt="2023-10-19T16:58:17.810" v="4288"/>
        <pc:sldMkLst>
          <pc:docMk/>
          <pc:sldMk cId="1052579448" sldId="322"/>
        </pc:sldMkLst>
        <pc:spChg chg="add del mod">
          <ac:chgData name="Bob Fojut" userId="d231062e2b8b72d0" providerId="LiveId" clId="{90F7FC8A-C603-6545-A75C-CAD3E8FF9D28}" dt="2023-10-17T18:02:54.492" v="2468" actId="478"/>
          <ac:spMkLst>
            <pc:docMk/>
            <pc:sldMk cId="1052579448" sldId="322"/>
            <ac:spMk id="3" creationId="{8E4CEBE0-4797-3053-87F0-532728A61CF2}"/>
          </ac:spMkLst>
        </pc:spChg>
        <pc:spChg chg="mod">
          <ac:chgData name="Bob Fojut" userId="d231062e2b8b72d0" providerId="LiveId" clId="{90F7FC8A-C603-6545-A75C-CAD3E8FF9D28}" dt="2023-10-17T17:55:26.436" v="2291" actId="20577"/>
          <ac:spMkLst>
            <pc:docMk/>
            <pc:sldMk cId="1052579448" sldId="322"/>
            <ac:spMk id="7" creationId="{BBFDC72F-2246-369A-AA25-457CC8CD98B2}"/>
          </ac:spMkLst>
        </pc:spChg>
        <pc:spChg chg="del mod">
          <ac:chgData name="Bob Fojut" userId="d231062e2b8b72d0" providerId="LiveId" clId="{90F7FC8A-C603-6545-A75C-CAD3E8FF9D28}" dt="2023-10-17T17:56:48.550" v="2309" actId="478"/>
          <ac:spMkLst>
            <pc:docMk/>
            <pc:sldMk cId="1052579448" sldId="322"/>
            <ac:spMk id="9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6:36.753" v="2650" actId="478"/>
          <ac:spMkLst>
            <pc:docMk/>
            <pc:sldMk cId="1052579448" sldId="322"/>
            <ac:spMk id="10" creationId="{85B4ADA7-9B89-800D-96B3-B9ACEE504CB7}"/>
          </ac:spMkLst>
        </pc:spChg>
        <pc:spChg chg="add mod">
          <ac:chgData name="Bob Fojut" userId="d231062e2b8b72d0" providerId="LiveId" clId="{90F7FC8A-C603-6545-A75C-CAD3E8FF9D28}" dt="2023-10-17T18:12:23.885" v="2777" actId="207"/>
          <ac:spMkLst>
            <pc:docMk/>
            <pc:sldMk cId="1052579448" sldId="322"/>
            <ac:spMk id="14" creationId="{B597096B-0632-A011-E689-3FD606532DFD}"/>
          </ac:spMkLst>
        </pc:spChg>
        <pc:cxnChg chg="add del mod">
          <ac:chgData name="Bob Fojut" userId="d231062e2b8b72d0" providerId="LiveId" clId="{90F7FC8A-C603-6545-A75C-CAD3E8FF9D28}" dt="2023-10-17T17:56:45.053" v="2308" actId="478"/>
          <ac:cxnSpMkLst>
            <pc:docMk/>
            <pc:sldMk cId="1052579448" sldId="322"/>
            <ac:cxnSpMk id="2" creationId="{9FB6F41A-4ED9-CE69-5196-AE62C827E045}"/>
          </ac:cxnSpMkLst>
        </pc:cxnChg>
        <pc:cxnChg chg="del">
          <ac:chgData name="Bob Fojut" userId="d231062e2b8b72d0" providerId="LiveId" clId="{90F7FC8A-C603-6545-A75C-CAD3E8FF9D28}" dt="2023-10-17T17:55:12.983" v="2288" actId="478"/>
          <ac:cxnSpMkLst>
            <pc:docMk/>
            <pc:sldMk cId="1052579448" sldId="322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02:52.191" v="2467" actId="478"/>
          <ac:cxnSpMkLst>
            <pc:docMk/>
            <pc:sldMk cId="1052579448" sldId="322"/>
            <ac:cxnSpMk id="5" creationId="{1999BC4A-E735-B387-6647-5723F1F3D4B9}"/>
          </ac:cxnSpMkLst>
        </pc:cxnChg>
        <pc:cxnChg chg="add del mod">
          <ac:chgData name="Bob Fojut" userId="d231062e2b8b72d0" providerId="LiveId" clId="{90F7FC8A-C603-6545-A75C-CAD3E8FF9D28}" dt="2023-10-17T18:06:35.032" v="2649" actId="478"/>
          <ac:cxnSpMkLst>
            <pc:docMk/>
            <pc:sldMk cId="1052579448" sldId="322"/>
            <ac:cxnSpMk id="11" creationId="{EB6C6B19-B791-EEDB-0059-09C63B436C56}"/>
          </ac:cxnSpMkLst>
        </pc:cxnChg>
        <pc:cxnChg chg="add mod">
          <ac:chgData name="Bob Fojut" userId="d231062e2b8b72d0" providerId="LiveId" clId="{90F7FC8A-C603-6545-A75C-CAD3E8FF9D28}" dt="2023-10-17T18:09:51.705" v="2746" actId="14100"/>
          <ac:cxnSpMkLst>
            <pc:docMk/>
            <pc:sldMk cId="1052579448" sldId="322"/>
            <ac:cxnSpMk id="15" creationId="{024A5B4A-2FE8-3D5F-62FE-988AD0CACA28}"/>
          </ac:cxnSpMkLst>
        </pc:cxnChg>
      </pc:sldChg>
      <pc:sldChg chg="delSp modSp del mod delAnim">
        <pc:chgData name="Bob Fojut" userId="d231062e2b8b72d0" providerId="LiveId" clId="{90F7FC8A-C603-6545-A75C-CAD3E8FF9D28}" dt="2023-10-17T17:00:49.689" v="2059" actId="2696"/>
        <pc:sldMkLst>
          <pc:docMk/>
          <pc:sldMk cId="352486272" sldId="323"/>
        </pc:sldMkLst>
        <pc:spChg chg="mod">
          <ac:chgData name="Bob Fojut" userId="d231062e2b8b72d0" providerId="LiveId" clId="{90F7FC8A-C603-6545-A75C-CAD3E8FF9D28}" dt="2023-10-17T15:05:05.157" v="430" actId="20577"/>
          <ac:spMkLst>
            <pc:docMk/>
            <pc:sldMk cId="352486272" sldId="323"/>
            <ac:spMk id="3" creationId="{BD281F6F-0B04-B48C-CA05-B8DB46143968}"/>
          </ac:spMkLst>
        </pc:spChg>
        <pc:graphicFrameChg chg="del">
          <ac:chgData name="Bob Fojut" userId="d231062e2b8b72d0" providerId="LiveId" clId="{90F7FC8A-C603-6545-A75C-CAD3E8FF9D28}" dt="2023-10-17T15:05:01.320" v="427" actId="478"/>
          <ac:graphicFrameMkLst>
            <pc:docMk/>
            <pc:sldMk cId="352486272" sldId="323"/>
            <ac:graphicFrameMk id="7" creationId="{849D48B4-6814-E62E-11D4-B97C890D6549}"/>
          </ac:graphicFrameMkLst>
        </pc:graphicFrameChg>
      </pc:sldChg>
      <pc:sldChg chg="del">
        <pc:chgData name="Bob Fojut" userId="d231062e2b8b72d0" providerId="LiveId" clId="{90F7FC8A-C603-6545-A75C-CAD3E8FF9D28}" dt="2023-10-17T15:06:19.043" v="484" actId="2696"/>
        <pc:sldMkLst>
          <pc:docMk/>
          <pc:sldMk cId="3793505840" sldId="324"/>
        </pc:sldMkLst>
      </pc:sldChg>
      <pc:sldChg chg="del">
        <pc:chgData name="Bob Fojut" userId="d231062e2b8b72d0" providerId="LiveId" clId="{90F7FC8A-C603-6545-A75C-CAD3E8FF9D28}" dt="2023-10-17T15:06:22.743" v="485" actId="2696"/>
        <pc:sldMkLst>
          <pc:docMk/>
          <pc:sldMk cId="3719669259" sldId="325"/>
        </pc:sldMkLst>
      </pc:sldChg>
      <pc:sldChg chg="modSp del mod modAnim">
        <pc:chgData name="Bob Fojut" userId="d231062e2b8b72d0" providerId="LiveId" clId="{90F7FC8A-C603-6545-A75C-CAD3E8FF9D28}" dt="2023-10-17T16:00:25.712" v="1447" actId="2696"/>
        <pc:sldMkLst>
          <pc:docMk/>
          <pc:sldMk cId="1985466167" sldId="327"/>
        </pc:sldMkLst>
        <pc:spChg chg="mod">
          <ac:chgData name="Bob Fojut" userId="d231062e2b8b72d0" providerId="LiveId" clId="{90F7FC8A-C603-6545-A75C-CAD3E8FF9D28}" dt="2023-10-17T15:07:09.325" v="526" actId="20577"/>
          <ac:spMkLst>
            <pc:docMk/>
            <pc:sldMk cId="1985466167" sldId="327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5:07:12.981" v="529" actId="20577"/>
          <ac:spMkLst>
            <pc:docMk/>
            <pc:sldMk cId="1985466167" sldId="327"/>
            <ac:spMk id="3" creationId="{FA1CDBC0-E87C-59BB-CE2F-E13981C11A62}"/>
          </ac:spMkLst>
        </pc:spChg>
      </pc:sldChg>
      <pc:sldChg chg="del">
        <pc:chgData name="Bob Fojut" userId="d231062e2b8b72d0" providerId="LiveId" clId="{90F7FC8A-C603-6545-A75C-CAD3E8FF9D28}" dt="2023-10-17T15:22:11.954" v="534" actId="2696"/>
        <pc:sldMkLst>
          <pc:docMk/>
          <pc:sldMk cId="2285203224" sldId="328"/>
        </pc:sldMkLst>
      </pc:sldChg>
      <pc:sldChg chg="del">
        <pc:chgData name="Bob Fojut" userId="d231062e2b8b72d0" providerId="LiveId" clId="{90F7FC8A-C603-6545-A75C-CAD3E8FF9D28}" dt="2023-10-17T15:22:20.250" v="539" actId="2696"/>
        <pc:sldMkLst>
          <pc:docMk/>
          <pc:sldMk cId="4168069192" sldId="329"/>
        </pc:sldMkLst>
      </pc:sldChg>
      <pc:sldChg chg="del">
        <pc:chgData name="Bob Fojut" userId="d231062e2b8b72d0" providerId="LiveId" clId="{90F7FC8A-C603-6545-A75C-CAD3E8FF9D28}" dt="2023-10-17T15:22:20.895" v="540" actId="2696"/>
        <pc:sldMkLst>
          <pc:docMk/>
          <pc:sldMk cId="1079969780" sldId="330"/>
        </pc:sldMkLst>
      </pc:sldChg>
      <pc:sldChg chg="del">
        <pc:chgData name="Bob Fojut" userId="d231062e2b8b72d0" providerId="LiveId" clId="{90F7FC8A-C603-6545-A75C-CAD3E8FF9D28}" dt="2023-10-17T15:06:30.285" v="487" actId="2696"/>
        <pc:sldMkLst>
          <pc:docMk/>
          <pc:sldMk cId="3513853690" sldId="331"/>
        </pc:sldMkLst>
      </pc:sldChg>
      <pc:sldChg chg="del">
        <pc:chgData name="Bob Fojut" userId="d231062e2b8b72d0" providerId="LiveId" clId="{90F7FC8A-C603-6545-A75C-CAD3E8FF9D28}" dt="2023-10-17T15:22:18.296" v="537" actId="2696"/>
        <pc:sldMkLst>
          <pc:docMk/>
          <pc:sldMk cId="1110582971" sldId="333"/>
        </pc:sldMkLst>
      </pc:sldChg>
      <pc:sldChg chg="del">
        <pc:chgData name="Bob Fojut" userId="d231062e2b8b72d0" providerId="LiveId" clId="{90F7FC8A-C603-6545-A75C-CAD3E8FF9D28}" dt="2023-10-17T15:22:10.078" v="532" actId="2696"/>
        <pc:sldMkLst>
          <pc:docMk/>
          <pc:sldMk cId="9614801" sldId="337"/>
        </pc:sldMkLst>
      </pc:sldChg>
      <pc:sldChg chg="del">
        <pc:chgData name="Bob Fojut" userId="d231062e2b8b72d0" providerId="LiveId" clId="{90F7FC8A-C603-6545-A75C-CAD3E8FF9D28}" dt="2023-10-17T15:22:10.944" v="533" actId="2696"/>
        <pc:sldMkLst>
          <pc:docMk/>
          <pc:sldMk cId="558206232" sldId="338"/>
        </pc:sldMkLst>
      </pc:sldChg>
      <pc:sldChg chg="del">
        <pc:chgData name="Bob Fojut" userId="d231062e2b8b72d0" providerId="LiveId" clId="{90F7FC8A-C603-6545-A75C-CAD3E8FF9D28}" dt="2023-10-17T15:01:37.615" v="365" actId="2696"/>
        <pc:sldMkLst>
          <pc:docMk/>
          <pc:sldMk cId="3228908974" sldId="339"/>
        </pc:sldMkLst>
      </pc:sldChg>
      <pc:sldChg chg="del">
        <pc:chgData name="Bob Fojut" userId="d231062e2b8b72d0" providerId="LiveId" clId="{90F7FC8A-C603-6545-A75C-CAD3E8FF9D28}" dt="2023-10-17T15:06:26.840" v="486" actId="2696"/>
        <pc:sldMkLst>
          <pc:docMk/>
          <pc:sldMk cId="1446575417" sldId="340"/>
        </pc:sldMkLst>
      </pc:sldChg>
      <pc:sldChg chg="modSp add del mod">
        <pc:chgData name="Bob Fojut" userId="d231062e2b8b72d0" providerId="LiveId" clId="{90F7FC8A-C603-6545-A75C-CAD3E8FF9D28}" dt="2023-10-17T14:53:16.504" v="86" actId="2696"/>
        <pc:sldMkLst>
          <pc:docMk/>
          <pc:sldMk cId="1741492120" sldId="341"/>
        </pc:sldMkLst>
        <pc:spChg chg="mod">
          <ac:chgData name="Bob Fojut" userId="d231062e2b8b72d0" providerId="LiveId" clId="{90F7FC8A-C603-6545-A75C-CAD3E8FF9D28}" dt="2023-10-17T14:52:42.320" v="84" actId="255"/>
          <ac:spMkLst>
            <pc:docMk/>
            <pc:sldMk cId="1741492120" sldId="341"/>
            <ac:spMk id="4" creationId="{00000000-0000-0000-0000-000000000000}"/>
          </ac:spMkLst>
        </pc:spChg>
      </pc:sldChg>
      <pc:sldChg chg="addSp modSp add del mod modTransition modAnim">
        <pc:chgData name="Bob Fojut" userId="d231062e2b8b72d0" providerId="LiveId" clId="{90F7FC8A-C603-6545-A75C-CAD3E8FF9D28}" dt="2023-10-20T16:35:26.858" v="4445" actId="1076"/>
        <pc:sldMkLst>
          <pc:docMk/>
          <pc:sldMk cId="3351143654" sldId="341"/>
        </pc:sldMkLst>
        <pc:spChg chg="add mod">
          <ac:chgData name="Bob Fojut" userId="d231062e2b8b72d0" providerId="LiveId" clId="{90F7FC8A-C603-6545-A75C-CAD3E8FF9D28}" dt="2023-10-18T16:11:27.318" v="3963" actId="571"/>
          <ac:spMkLst>
            <pc:docMk/>
            <pc:sldMk cId="3351143654" sldId="341"/>
            <ac:spMk id="2" creationId="{F14562A0-4704-B23D-0612-FDEAB179AF53}"/>
          </ac:spMkLst>
        </pc:spChg>
        <pc:spChg chg="mod">
          <ac:chgData name="Bob Fojut" userId="d231062e2b8b72d0" providerId="LiveId" clId="{90F7FC8A-C603-6545-A75C-CAD3E8FF9D28}" dt="2023-10-20T16:35:19.770" v="4444" actId="255"/>
          <ac:spMkLst>
            <pc:docMk/>
            <pc:sldMk cId="3351143654" sldId="341"/>
            <ac:spMk id="4" creationId="{00000000-0000-0000-0000-000000000000}"/>
          </ac:spMkLst>
        </pc:spChg>
        <pc:spChg chg="mod">
          <ac:chgData name="Bob Fojut" userId="d231062e2b8b72d0" providerId="LiveId" clId="{90F7FC8A-C603-6545-A75C-CAD3E8FF9D28}" dt="2023-10-20T16:35:26.858" v="4445" actId="1076"/>
          <ac:spMkLst>
            <pc:docMk/>
            <pc:sldMk cId="3351143654" sldId="341"/>
            <ac:spMk id="6" creationId="{00000000-0000-0000-0000-000000000000}"/>
          </ac:spMkLst>
        </pc:spChg>
      </pc:sldChg>
      <pc:sldChg chg="modSp add del mod ord">
        <pc:chgData name="Bob Fojut" userId="d231062e2b8b72d0" providerId="LiveId" clId="{90F7FC8A-C603-6545-A75C-CAD3E8FF9D28}" dt="2023-10-17T14:53:12.411" v="85" actId="2696"/>
        <pc:sldMkLst>
          <pc:docMk/>
          <pc:sldMk cId="790915944" sldId="342"/>
        </pc:sldMkLst>
        <pc:spChg chg="mod">
          <ac:chgData name="Bob Fojut" userId="d231062e2b8b72d0" providerId="LiveId" clId="{90F7FC8A-C603-6545-A75C-CAD3E8FF9D28}" dt="2023-10-17T14:51:18.092" v="35" actId="20577"/>
          <ac:spMkLst>
            <pc:docMk/>
            <pc:sldMk cId="790915944" sldId="342"/>
            <ac:spMk id="4" creationId="{00000000-0000-0000-0000-000000000000}"/>
          </ac:spMkLst>
        </pc:spChg>
      </pc:sldChg>
      <pc:sldChg chg="add del ord">
        <pc:chgData name="Bob Fojut" userId="d231062e2b8b72d0" providerId="LiveId" clId="{90F7FC8A-C603-6545-A75C-CAD3E8FF9D28}" dt="2023-10-17T17:00:49.689" v="2059" actId="2696"/>
        <pc:sldMkLst>
          <pc:docMk/>
          <pc:sldMk cId="2472162429" sldId="342"/>
        </pc:sldMkLst>
      </pc:sldChg>
      <pc:sldChg chg="delSp add del ord setBg delDesignElem">
        <pc:chgData name="Bob Fojut" userId="d231062e2b8b72d0" providerId="LiveId" clId="{90F7FC8A-C603-6545-A75C-CAD3E8FF9D28}" dt="2023-10-17T15:48:21.583" v="1127" actId="2696"/>
        <pc:sldMkLst>
          <pc:docMk/>
          <pc:sldMk cId="3930424633" sldId="4102"/>
        </pc:sldMkLst>
        <pc:spChg chg="del">
          <ac:chgData name="Bob Fojut" userId="d231062e2b8b72d0" providerId="LiveId" clId="{90F7FC8A-C603-6545-A75C-CAD3E8FF9D28}" dt="2023-10-17T15:23:28.001" v="545"/>
          <ac:spMkLst>
            <pc:docMk/>
            <pc:sldMk cId="3930424633" sldId="4102"/>
            <ac:spMk id="11" creationId="{7301F447-EEF7-48F5-AF73-7566EE7F64AD}"/>
          </ac:spMkLst>
        </pc:spChg>
        <pc:spChg chg="del">
          <ac:chgData name="Bob Fojut" userId="d231062e2b8b72d0" providerId="LiveId" clId="{90F7FC8A-C603-6545-A75C-CAD3E8FF9D28}" dt="2023-10-17T15:23:28.001" v="545"/>
          <ac:spMkLst>
            <pc:docMk/>
            <pc:sldMk cId="3930424633" sldId="4102"/>
            <ac:spMk id="13" creationId="{F7117410-A2A4-4085-9ADC-46744551DBDE}"/>
          </ac:spMkLst>
        </pc:spChg>
        <pc:spChg chg="del">
          <ac:chgData name="Bob Fojut" userId="d231062e2b8b72d0" providerId="LiveId" clId="{90F7FC8A-C603-6545-A75C-CAD3E8FF9D28}" dt="2023-10-17T15:23:28.001" v="545"/>
          <ac:spMkLst>
            <pc:docMk/>
            <pc:sldMk cId="3930424633" sldId="4102"/>
            <ac:spMk id="15" creationId="{99F74EB5-E547-4FB4-95F5-BCC788F3C4A0}"/>
          </ac:spMkLst>
        </pc:spChg>
      </pc:sldChg>
      <pc:sldChg chg="add del ord">
        <pc:chgData name="Bob Fojut" userId="d231062e2b8b72d0" providerId="LiveId" clId="{90F7FC8A-C603-6545-A75C-CAD3E8FF9D28}" dt="2023-10-17T17:51:31.309" v="2248" actId="2696"/>
        <pc:sldMkLst>
          <pc:docMk/>
          <pc:sldMk cId="2799088663" sldId="4103"/>
        </pc:sldMkLst>
      </pc:sldChg>
      <pc:sldChg chg="delSp add del ord setBg delDesignElem">
        <pc:chgData name="Bob Fojut" userId="d231062e2b8b72d0" providerId="LiveId" clId="{90F7FC8A-C603-6545-A75C-CAD3E8FF9D28}" dt="2023-10-17T15:54:13.478" v="1357" actId="2696"/>
        <pc:sldMkLst>
          <pc:docMk/>
          <pc:sldMk cId="1808669386" sldId="4104"/>
        </pc:sldMkLst>
        <pc:spChg chg="del">
          <ac:chgData name="Bob Fojut" userId="d231062e2b8b72d0" providerId="LiveId" clId="{90F7FC8A-C603-6545-A75C-CAD3E8FF9D28}" dt="2023-10-17T15:23:28.001" v="545"/>
          <ac:spMkLst>
            <pc:docMk/>
            <pc:sldMk cId="1808669386" sldId="4104"/>
            <ac:spMk id="25" creationId="{2E442304-DDBD-4F7B-8017-36BCC863FB40}"/>
          </ac:spMkLst>
        </pc:spChg>
        <pc:spChg chg="del">
          <ac:chgData name="Bob Fojut" userId="d231062e2b8b72d0" providerId="LiveId" clId="{90F7FC8A-C603-6545-A75C-CAD3E8FF9D28}" dt="2023-10-17T15:23:28.001" v="545"/>
          <ac:spMkLst>
            <pc:docMk/>
            <pc:sldMk cId="1808669386" sldId="4104"/>
            <ac:spMk id="26" creationId="{5E107275-3853-46FD-A241-DE4355A42675}"/>
          </ac:spMkLst>
        </pc:spChg>
      </pc:sldChg>
      <pc:sldChg chg="addSp delSp modSp add mod ord modTransition">
        <pc:chgData name="Bob Fojut" userId="d231062e2b8b72d0" providerId="LiveId" clId="{90F7FC8A-C603-6545-A75C-CAD3E8FF9D28}" dt="2023-10-19T16:58:17.810" v="4288"/>
        <pc:sldMkLst>
          <pc:docMk/>
          <pc:sldMk cId="1329764124" sldId="4105"/>
        </pc:sldMkLst>
        <pc:spChg chg="add del mod">
          <ac:chgData name="Bob Fojut" userId="d231062e2b8b72d0" providerId="LiveId" clId="{90F7FC8A-C603-6545-A75C-CAD3E8FF9D28}" dt="2023-10-17T18:07:33.601" v="2674"/>
          <ac:spMkLst>
            <pc:docMk/>
            <pc:sldMk cId="1329764124" sldId="4105"/>
            <ac:spMk id="2" creationId="{D3B2C6D2-EA0D-E729-29BD-82CA77DB77D2}"/>
          </ac:spMkLst>
        </pc:spChg>
        <pc:spChg chg="add del mod">
          <ac:chgData name="Bob Fojut" userId="d231062e2b8b72d0" providerId="LiveId" clId="{90F7FC8A-C603-6545-A75C-CAD3E8FF9D28}" dt="2023-10-17T18:10:49.105" v="2765"/>
          <ac:spMkLst>
            <pc:docMk/>
            <pc:sldMk cId="1329764124" sldId="4105"/>
            <ac:spMk id="5" creationId="{C3264D44-77A2-4483-1355-8EC574D0B99D}"/>
          </ac:spMkLst>
        </pc:spChg>
        <pc:picChg chg="mod">
          <ac:chgData name="Bob Fojut" userId="d231062e2b8b72d0" providerId="LiveId" clId="{90F7FC8A-C603-6545-A75C-CAD3E8FF9D28}" dt="2023-10-17T15:54:57.844" v="1362" actId="1076"/>
          <ac:picMkLst>
            <pc:docMk/>
            <pc:sldMk cId="1329764124" sldId="4105"/>
            <ac:picMk id="3" creationId="{1E3C80A1-8FE0-0AFB-6934-8DCE34DB07B1}"/>
          </ac:picMkLst>
        </pc:picChg>
        <pc:cxnChg chg="add del mod">
          <ac:chgData name="Bob Fojut" userId="d231062e2b8b72d0" providerId="LiveId" clId="{90F7FC8A-C603-6545-A75C-CAD3E8FF9D28}" dt="2023-10-17T18:07:33.601" v="2674"/>
          <ac:cxnSpMkLst>
            <pc:docMk/>
            <pc:sldMk cId="1329764124" sldId="4105"/>
            <ac:cxnSpMk id="4" creationId="{8D9DEB47-3790-2510-9618-BBD577C912F7}"/>
          </ac:cxnSpMkLst>
        </pc:cxnChg>
        <pc:cxnChg chg="add del mod">
          <ac:chgData name="Bob Fojut" userId="d231062e2b8b72d0" providerId="LiveId" clId="{90F7FC8A-C603-6545-A75C-CAD3E8FF9D28}" dt="2023-10-17T18:10:49.105" v="2765"/>
          <ac:cxnSpMkLst>
            <pc:docMk/>
            <pc:sldMk cId="1329764124" sldId="4105"/>
            <ac:cxnSpMk id="6" creationId="{F5FA0361-4F2E-AB85-479D-11EE32E43813}"/>
          </ac:cxnSpMkLst>
        </pc:cxnChg>
      </pc:sldChg>
      <pc:sldChg chg="modSp add mod ord modTransition">
        <pc:chgData name="Bob Fojut" userId="d231062e2b8b72d0" providerId="LiveId" clId="{90F7FC8A-C603-6545-A75C-CAD3E8FF9D28}" dt="2023-10-19T16:58:17.810" v="4288"/>
        <pc:sldMkLst>
          <pc:docMk/>
          <pc:sldMk cId="1042486659" sldId="4106"/>
        </pc:sldMkLst>
        <pc:picChg chg="mod">
          <ac:chgData name="Bob Fojut" userId="d231062e2b8b72d0" providerId="LiveId" clId="{90F7FC8A-C603-6545-A75C-CAD3E8FF9D28}" dt="2023-10-17T15:56:09.817" v="1367" actId="1076"/>
          <ac:picMkLst>
            <pc:docMk/>
            <pc:sldMk cId="1042486659" sldId="4106"/>
            <ac:picMk id="3" creationId="{9891C3E4-8620-AB5F-2967-C950287C753E}"/>
          </ac:picMkLst>
        </pc:picChg>
      </pc:sldChg>
      <pc:sldChg chg="delSp add del ord setBg delDesignElem">
        <pc:chgData name="Bob Fojut" userId="d231062e2b8b72d0" providerId="LiveId" clId="{90F7FC8A-C603-6545-A75C-CAD3E8FF9D28}" dt="2023-10-17T15:58:50.634" v="1440" actId="2696"/>
        <pc:sldMkLst>
          <pc:docMk/>
          <pc:sldMk cId="1903771141" sldId="4107"/>
        </pc:sldMkLst>
        <pc:spChg chg="del">
          <ac:chgData name="Bob Fojut" userId="d231062e2b8b72d0" providerId="LiveId" clId="{90F7FC8A-C603-6545-A75C-CAD3E8FF9D28}" dt="2023-10-17T15:23:28.001" v="545"/>
          <ac:spMkLst>
            <pc:docMk/>
            <pc:sldMk cId="1903771141" sldId="4107"/>
            <ac:spMk id="25" creationId="{2E442304-DDBD-4F7B-8017-36BCC863FB40}"/>
          </ac:spMkLst>
        </pc:spChg>
        <pc:spChg chg="del">
          <ac:chgData name="Bob Fojut" userId="d231062e2b8b72d0" providerId="LiveId" clId="{90F7FC8A-C603-6545-A75C-CAD3E8FF9D28}" dt="2023-10-17T15:23:28.001" v="545"/>
          <ac:spMkLst>
            <pc:docMk/>
            <pc:sldMk cId="1903771141" sldId="4107"/>
            <ac:spMk id="26" creationId="{5E107275-3853-46FD-A241-DE4355A42675}"/>
          </ac:spMkLst>
        </pc:spChg>
      </pc:sldChg>
      <pc:sldChg chg="delSp modSp add del mod setBg delDesignElem">
        <pc:chgData name="Bob Fojut" userId="d231062e2b8b72d0" providerId="LiveId" clId="{90F7FC8A-C603-6545-A75C-CAD3E8FF9D28}" dt="2023-10-17T16:01:14.300" v="1454" actId="2696"/>
        <pc:sldMkLst>
          <pc:docMk/>
          <pc:sldMk cId="3425993668" sldId="4108"/>
        </pc:sldMkLst>
        <pc:spChg chg="mod">
          <ac:chgData name="Bob Fojut" userId="d231062e2b8b72d0" providerId="LiveId" clId="{90F7FC8A-C603-6545-A75C-CAD3E8FF9D28}" dt="2023-10-17T15:24:41.959" v="570" actId="27636"/>
          <ac:spMkLst>
            <pc:docMk/>
            <pc:sldMk cId="3425993668" sldId="4108"/>
            <ac:spMk id="3" creationId="{EF7C7CA8-BC3E-6846-BDEE-63945E4144A5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8" creationId="{577D6B2E-37A3-429E-A37C-F30ED6487282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10" creationId="{5CEAD642-85CF-4750-8432-7C80C901F00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12" creationId="{FA33EEAE-15D5-4119-8C1E-89D943F911E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14" creationId="{730D8B3B-9B80-4025-B934-26DC7D7CD23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16" creationId="{1064D5D5-227B-4F66-9AEA-46F570E793B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18" creationId="{646B67A4-D328-4747-A82B-65E84FA4636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20" creationId="{B5A1B09C-1565-46F8-B70F-621C5EB48A0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22" creationId="{8C516CC8-80AC-446C-A56E-9F54B7210402}"/>
          </ac:spMkLst>
        </pc:spChg>
      </pc:sldChg>
      <pc:sldChg chg="delSp add del ord setBg delDesignElem">
        <pc:chgData name="Bob Fojut" userId="d231062e2b8b72d0" providerId="LiveId" clId="{90F7FC8A-C603-6545-A75C-CAD3E8FF9D28}" dt="2023-10-17T16:28:17.635" v="1473" actId="2696"/>
        <pc:sldMkLst>
          <pc:docMk/>
          <pc:sldMk cId="636260953" sldId="4109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636260953" sldId="4109"/>
            <ac:spMk id="25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36260953" sldId="4109"/>
            <ac:spMk id="27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36260953" sldId="4109"/>
            <ac:spMk id="29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36260953" sldId="4109"/>
            <ac:spMk id="31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36260953" sldId="4109"/>
            <ac:spMk id="33" creationId="{53E5B1A8-3AC9-4BD1-9BBC-78CA94F2D1BA}"/>
          </ac:spMkLst>
        </pc:spChg>
      </pc:sldChg>
      <pc:sldChg chg="delSp add del ord setBg delDesignElem modNotes">
        <pc:chgData name="Bob Fojut" userId="d231062e2b8b72d0" providerId="LiveId" clId="{90F7FC8A-C603-6545-A75C-CAD3E8FF9D28}" dt="2023-10-17T16:30:25.878" v="1509" actId="2696"/>
        <pc:sldMkLst>
          <pc:docMk/>
          <pc:sldMk cId="2188622263" sldId="4110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188622263" sldId="4110"/>
            <ac:spMk id="35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188622263" sldId="4110"/>
            <ac:spMk id="37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188622263" sldId="4110"/>
            <ac:spMk id="39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188622263" sldId="4110"/>
            <ac:spMk id="41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188622263" sldId="4110"/>
            <ac:spMk id="43" creationId="{53E5B1A8-3AC9-4BD1-9BBC-78CA94F2D1BA}"/>
          </ac:spMkLst>
        </pc:spChg>
      </pc:sldChg>
      <pc:sldChg chg="delSp add del ord setBg delDesignElem">
        <pc:chgData name="Bob Fojut" userId="d231062e2b8b72d0" providerId="LiveId" clId="{90F7FC8A-C603-6545-A75C-CAD3E8FF9D28}" dt="2023-10-17T16:36:48.820" v="1642" actId="2696"/>
        <pc:sldMkLst>
          <pc:docMk/>
          <pc:sldMk cId="813259002" sldId="4111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813259002" sldId="4111"/>
            <ac:spMk id="8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813259002" sldId="4111"/>
            <ac:spMk id="10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813259002" sldId="4111"/>
            <ac:spMk id="12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813259002" sldId="4111"/>
            <ac:spMk id="14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813259002" sldId="4111"/>
            <ac:spMk id="16" creationId="{53E5B1A8-3AC9-4BD1-9BBC-78CA94F2D1BA}"/>
          </ac:spMkLst>
        </pc:spChg>
      </pc:sldChg>
      <pc:sldChg chg="delSp add del ord setBg delDesignElem">
        <pc:chgData name="Bob Fojut" userId="d231062e2b8b72d0" providerId="LiveId" clId="{90F7FC8A-C603-6545-A75C-CAD3E8FF9D28}" dt="2023-10-17T16:47:42.556" v="1853" actId="2696"/>
        <pc:sldMkLst>
          <pc:docMk/>
          <pc:sldMk cId="3093438366" sldId="4112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3093438366" sldId="4112"/>
            <ac:spMk id="17" creationId="{F8260ED5-17F7-4158-B241-D51DD4CF1B7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093438366" sldId="4112"/>
            <ac:spMk id="18" creationId="{A8384FB5-9ADC-4DDC-881B-597D56F5B1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093438366" sldId="4112"/>
            <ac:spMk id="19" creationId="{91E5A9A7-95C6-4F4F-B00E-C82E07FE62E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093438366" sldId="4112"/>
            <ac:spMk id="20" creationId="{D07DD2DE-F619-49DD-B5E7-03A290FF4ED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093438366" sldId="4112"/>
            <ac:spMk id="21" creationId="{85149191-5F60-4A28-AAFF-039F96B0F3EC}"/>
          </ac:spMkLst>
        </pc:spChg>
      </pc:sldChg>
      <pc:sldChg chg="delSp add del ord setBg delDesignElem">
        <pc:chgData name="Bob Fojut" userId="d231062e2b8b72d0" providerId="LiveId" clId="{90F7FC8A-C603-6545-A75C-CAD3E8FF9D28}" dt="2023-10-17T16:50:56.004" v="1895" actId="2696"/>
        <pc:sldMkLst>
          <pc:docMk/>
          <pc:sldMk cId="1955777584" sldId="4113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1955777584" sldId="4113"/>
            <ac:spMk id="11" creationId="{BACC6370-2D7E-4714-9D71-7542949D7D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955777584" sldId="4113"/>
            <ac:spMk id="13" creationId="{F68B3F68-107C-434F-AA38-110D5EA91B85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955777584" sldId="4113"/>
            <ac:spMk id="15" creationId="{AAD0DBB9-1A4B-4391-81D4-CB19F9AB918A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955777584" sldId="4113"/>
            <ac:spMk id="17" creationId="{063BBA22-50EA-4C4D-BE05-F1CE4E63AA56}"/>
          </ac:spMkLst>
        </pc:spChg>
      </pc:sldChg>
      <pc:sldChg chg="addSp delSp modSp add mod ord modTransition modAnim">
        <pc:chgData name="Bob Fojut" userId="d231062e2b8b72d0" providerId="LiveId" clId="{90F7FC8A-C603-6545-A75C-CAD3E8FF9D28}" dt="2023-10-19T17:03:10.416" v="4313"/>
        <pc:sldMkLst>
          <pc:docMk/>
          <pc:sldMk cId="525706297" sldId="4114"/>
        </pc:sldMkLst>
        <pc:spChg chg="mod">
          <ac:chgData name="Bob Fojut" userId="d231062e2b8b72d0" providerId="LiveId" clId="{90F7FC8A-C603-6545-A75C-CAD3E8FF9D28}" dt="2023-10-17T15:39:01.938" v="930" actId="14100"/>
          <ac:spMkLst>
            <pc:docMk/>
            <pc:sldMk cId="525706297" sldId="4114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5:39:19.331" v="933" actId="1076"/>
          <ac:spMkLst>
            <pc:docMk/>
            <pc:sldMk cId="525706297" sldId="4114"/>
            <ac:spMk id="3" creationId="{FA1CDBC0-E87C-59BB-CE2F-E13981C11A62}"/>
          </ac:spMkLst>
        </pc:spChg>
        <pc:spChg chg="add del mod">
          <ac:chgData name="Bob Fojut" userId="d231062e2b8b72d0" providerId="LiveId" clId="{90F7FC8A-C603-6545-A75C-CAD3E8FF9D28}" dt="2023-10-17T17:57:10.361" v="2332" actId="478"/>
          <ac:spMkLst>
            <pc:docMk/>
            <pc:sldMk cId="525706297" sldId="4114"/>
            <ac:spMk id="6" creationId="{B01CB23B-7981-801A-ADA4-30D13DA296E2}"/>
          </ac:spMkLst>
        </pc:spChg>
        <pc:spChg chg="add del mod">
          <ac:chgData name="Bob Fojut" userId="d231062e2b8b72d0" providerId="LiveId" clId="{90F7FC8A-C603-6545-A75C-CAD3E8FF9D28}" dt="2023-10-17T18:10:03.488" v="2748" actId="478"/>
          <ac:spMkLst>
            <pc:docMk/>
            <pc:sldMk cId="525706297" sldId="4114"/>
            <ac:spMk id="7" creationId="{7DCEA395-5407-53AC-9EC1-664B7C6D43A2}"/>
          </ac:spMkLst>
        </pc:spChg>
        <pc:spChg chg="del mod">
          <ac:chgData name="Bob Fojut" userId="d231062e2b8b72d0" providerId="LiveId" clId="{90F7FC8A-C603-6545-A75C-CAD3E8FF9D28}" dt="2023-10-17T17:53:45.103" v="2269" actId="478"/>
          <ac:spMkLst>
            <pc:docMk/>
            <pc:sldMk cId="525706297" sldId="4114"/>
            <ac:spMk id="9" creationId="{00000000-0000-0000-0000-000000000000}"/>
          </ac:spMkLst>
        </pc:spChg>
        <pc:spChg chg="add mod">
          <ac:chgData name="Bob Fojut" userId="d231062e2b8b72d0" providerId="LiveId" clId="{90F7FC8A-C603-6545-A75C-CAD3E8FF9D28}" dt="2023-10-17T18:12:20.469" v="2776" actId="207"/>
          <ac:spMkLst>
            <pc:docMk/>
            <pc:sldMk cId="525706297" sldId="4114"/>
            <ac:spMk id="10" creationId="{196BBA6A-23A5-C848-7B8A-3FAF52A8B9FB}"/>
          </ac:spMkLst>
        </pc:spChg>
        <pc:picChg chg="add mod">
          <ac:chgData name="Bob Fojut" userId="d231062e2b8b72d0" providerId="LiveId" clId="{90F7FC8A-C603-6545-A75C-CAD3E8FF9D28}" dt="2023-10-17T15:39:13.236" v="932" actId="1076"/>
          <ac:picMkLst>
            <pc:docMk/>
            <pc:sldMk cId="525706297" sldId="4114"/>
            <ac:picMk id="5" creationId="{1B138FF6-ED49-5BD8-3798-970E1BB08180}"/>
          </ac:picMkLst>
        </pc:picChg>
        <pc:cxnChg chg="del">
          <ac:chgData name="Bob Fojut" userId="d231062e2b8b72d0" providerId="LiveId" clId="{90F7FC8A-C603-6545-A75C-CAD3E8FF9D28}" dt="2023-10-17T17:57:07.908" v="2331" actId="478"/>
          <ac:cxnSpMkLst>
            <pc:docMk/>
            <pc:sldMk cId="525706297" sldId="4114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01.824" v="2747" actId="478"/>
          <ac:cxnSpMkLst>
            <pc:docMk/>
            <pc:sldMk cId="525706297" sldId="4114"/>
            <ac:cxnSpMk id="8" creationId="{168F7F4F-E0A1-47BE-37C6-EA82B7544E10}"/>
          </ac:cxnSpMkLst>
        </pc:cxnChg>
        <pc:cxnChg chg="add mod">
          <ac:chgData name="Bob Fojut" userId="d231062e2b8b72d0" providerId="LiveId" clId="{90F7FC8A-C603-6545-A75C-CAD3E8FF9D28}" dt="2023-10-17T18:10:06.143" v="2749"/>
          <ac:cxnSpMkLst>
            <pc:docMk/>
            <pc:sldMk cId="525706297" sldId="4114"/>
            <ac:cxnSpMk id="11" creationId="{B28A8359-5EB1-284B-6694-1ACC0803B6A7}"/>
          </ac:cxnSpMkLst>
        </pc:cxnChg>
      </pc:sldChg>
      <pc:sldChg chg="addSp delSp modSp add mod modTransition modAnim">
        <pc:chgData name="Bob Fojut" userId="d231062e2b8b72d0" providerId="LiveId" clId="{90F7FC8A-C603-6545-A75C-CAD3E8FF9D28}" dt="2023-10-19T17:03:40.135" v="4320"/>
        <pc:sldMkLst>
          <pc:docMk/>
          <pc:sldMk cId="1362478644" sldId="4115"/>
        </pc:sldMkLst>
        <pc:spChg chg="mod">
          <ac:chgData name="Bob Fojut" userId="d231062e2b8b72d0" providerId="LiveId" clId="{90F7FC8A-C603-6545-A75C-CAD3E8FF9D28}" dt="2023-10-17T15:40:42.762" v="963" actId="20577"/>
          <ac:spMkLst>
            <pc:docMk/>
            <pc:sldMk cId="1362478644" sldId="4115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5:43:30.609" v="995" actId="1076"/>
          <ac:spMkLst>
            <pc:docMk/>
            <pc:sldMk cId="1362478644" sldId="4115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5:43:25.021" v="994" actId="1076"/>
          <ac:spMkLst>
            <pc:docMk/>
            <pc:sldMk cId="1362478644" sldId="4115"/>
            <ac:spMk id="5" creationId="{1C01A9C4-58F5-8EC5-4B19-A14C1E85FE96}"/>
          </ac:spMkLst>
        </pc:spChg>
        <pc:spChg chg="add del mod">
          <ac:chgData name="Bob Fojut" userId="d231062e2b8b72d0" providerId="LiveId" clId="{90F7FC8A-C603-6545-A75C-CAD3E8FF9D28}" dt="2023-10-17T17:57:13.556" v="2333" actId="478"/>
          <ac:spMkLst>
            <pc:docMk/>
            <pc:sldMk cId="1362478644" sldId="4115"/>
            <ac:spMk id="6" creationId="{0F5A2E93-A51C-BC96-EDF9-99B7CA9575A4}"/>
          </ac:spMkLst>
        </pc:spChg>
        <pc:spChg chg="add del mod">
          <ac:chgData name="Bob Fojut" userId="d231062e2b8b72d0" providerId="LiveId" clId="{90F7FC8A-C603-6545-A75C-CAD3E8FF9D28}" dt="2023-10-17T18:10:11.598" v="2751" actId="478"/>
          <ac:spMkLst>
            <pc:docMk/>
            <pc:sldMk cId="1362478644" sldId="4115"/>
            <ac:spMk id="7" creationId="{530F38F8-1BB7-2132-6A55-6428434F3B02}"/>
          </ac:spMkLst>
        </pc:spChg>
        <pc:spChg chg="del">
          <ac:chgData name="Bob Fojut" userId="d231062e2b8b72d0" providerId="LiveId" clId="{90F7FC8A-C603-6545-A75C-CAD3E8FF9D28}" dt="2023-10-17T17:53:52.848" v="2271" actId="478"/>
          <ac:spMkLst>
            <pc:docMk/>
            <pc:sldMk cId="1362478644" sldId="4115"/>
            <ac:spMk id="9" creationId="{00000000-0000-0000-0000-000000000000}"/>
          </ac:spMkLst>
        </pc:spChg>
        <pc:spChg chg="add mod">
          <ac:chgData name="Bob Fojut" userId="d231062e2b8b72d0" providerId="LiveId" clId="{90F7FC8A-C603-6545-A75C-CAD3E8FF9D28}" dt="2023-10-17T18:12:13.828" v="2775" actId="207"/>
          <ac:spMkLst>
            <pc:docMk/>
            <pc:sldMk cId="1362478644" sldId="4115"/>
            <ac:spMk id="10" creationId="{0D3C0EE2-A7BC-7311-CE53-F1FD5F475DBD}"/>
          </ac:spMkLst>
        </pc:spChg>
        <pc:cxnChg chg="del">
          <ac:chgData name="Bob Fojut" userId="d231062e2b8b72d0" providerId="LiveId" clId="{90F7FC8A-C603-6545-A75C-CAD3E8FF9D28}" dt="2023-10-17T17:57:15.026" v="2334" actId="478"/>
          <ac:cxnSpMkLst>
            <pc:docMk/>
            <pc:sldMk cId="1362478644" sldId="4115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10.176" v="2750" actId="478"/>
          <ac:cxnSpMkLst>
            <pc:docMk/>
            <pc:sldMk cId="1362478644" sldId="4115"/>
            <ac:cxnSpMk id="8" creationId="{831D3D0E-9284-0222-586E-3A538B403F9C}"/>
          </ac:cxnSpMkLst>
        </pc:cxnChg>
        <pc:cxnChg chg="add mod">
          <ac:chgData name="Bob Fojut" userId="d231062e2b8b72d0" providerId="LiveId" clId="{90F7FC8A-C603-6545-A75C-CAD3E8FF9D28}" dt="2023-10-17T18:10:41.723" v="2760"/>
          <ac:cxnSpMkLst>
            <pc:docMk/>
            <pc:sldMk cId="1362478644" sldId="4115"/>
            <ac:cxnSpMk id="11" creationId="{2811FE10-C990-793E-459F-D3CFDFBCDAE9}"/>
          </ac:cxnSpMkLst>
        </pc:cxnChg>
      </pc:sldChg>
      <pc:sldChg chg="addSp delSp modSp add mod modTransition modAnim">
        <pc:chgData name="Bob Fojut" userId="d231062e2b8b72d0" providerId="LiveId" clId="{90F7FC8A-C603-6545-A75C-CAD3E8FF9D28}" dt="2023-10-19T17:03:57.474" v="4330"/>
        <pc:sldMkLst>
          <pc:docMk/>
          <pc:sldMk cId="1953187199" sldId="4116"/>
        </pc:sldMkLst>
        <pc:spChg chg="mod">
          <ac:chgData name="Bob Fojut" userId="d231062e2b8b72d0" providerId="LiveId" clId="{90F7FC8A-C603-6545-A75C-CAD3E8FF9D28}" dt="2023-10-17T15:47:54.702" v="1124" actId="1076"/>
          <ac:spMkLst>
            <pc:docMk/>
            <pc:sldMk cId="1953187199" sldId="4116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49:37.488" v="3469" actId="20577"/>
          <ac:spMkLst>
            <pc:docMk/>
            <pc:sldMk cId="1953187199" sldId="4116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5:48:04.028" v="1125" actId="1076"/>
          <ac:spMkLst>
            <pc:docMk/>
            <pc:sldMk cId="1953187199" sldId="4116"/>
            <ac:spMk id="5" creationId="{B24E4904-24C5-CBAB-CC4B-6D394B45528F}"/>
          </ac:spMkLst>
        </pc:spChg>
        <pc:spChg chg="add del">
          <ac:chgData name="Bob Fojut" userId="d231062e2b8b72d0" providerId="LiveId" clId="{90F7FC8A-C603-6545-A75C-CAD3E8FF9D28}" dt="2023-10-17T15:47:37.030" v="1119" actId="22"/>
          <ac:spMkLst>
            <pc:docMk/>
            <pc:sldMk cId="1953187199" sldId="4116"/>
            <ac:spMk id="7" creationId="{EF50E50F-6709-9D77-590A-3AEB74F9E1D4}"/>
          </ac:spMkLst>
        </pc:spChg>
        <pc:spChg chg="del">
          <ac:chgData name="Bob Fojut" userId="d231062e2b8b72d0" providerId="LiveId" clId="{90F7FC8A-C603-6545-A75C-CAD3E8FF9D28}" dt="2023-10-17T17:53:57.792" v="2273" actId="478"/>
          <ac:spMkLst>
            <pc:docMk/>
            <pc:sldMk cId="1953187199" sldId="4116"/>
            <ac:spMk id="9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5:47:50.594" v="1123" actId="22"/>
          <ac:spMkLst>
            <pc:docMk/>
            <pc:sldMk cId="1953187199" sldId="4116"/>
            <ac:spMk id="10" creationId="{FAB3269A-B5B1-3FAA-4B27-4EEFADE2269F}"/>
          </ac:spMkLst>
        </pc:spChg>
        <pc:spChg chg="add del mod">
          <ac:chgData name="Bob Fojut" userId="d231062e2b8b72d0" providerId="LiveId" clId="{90F7FC8A-C603-6545-A75C-CAD3E8FF9D28}" dt="2023-10-17T17:57:20.011" v="2337" actId="478"/>
          <ac:spMkLst>
            <pc:docMk/>
            <pc:sldMk cId="1953187199" sldId="4116"/>
            <ac:spMk id="11" creationId="{73AA9F32-8FE3-428A-BC22-BA929E55ED90}"/>
          </ac:spMkLst>
        </pc:spChg>
        <pc:spChg chg="add del mod">
          <ac:chgData name="Bob Fojut" userId="d231062e2b8b72d0" providerId="LiveId" clId="{90F7FC8A-C603-6545-A75C-CAD3E8FF9D28}" dt="2023-10-17T18:10:15.900" v="2753" actId="478"/>
          <ac:spMkLst>
            <pc:docMk/>
            <pc:sldMk cId="1953187199" sldId="4116"/>
            <ac:spMk id="12" creationId="{3327D462-9F71-29B1-9D45-95CF1E0F2E81}"/>
          </ac:spMkLst>
        </pc:spChg>
        <pc:spChg chg="add mod">
          <ac:chgData name="Bob Fojut" userId="d231062e2b8b72d0" providerId="LiveId" clId="{90F7FC8A-C603-6545-A75C-CAD3E8FF9D28}" dt="2023-10-17T18:12:32.541" v="2778" actId="207"/>
          <ac:spMkLst>
            <pc:docMk/>
            <pc:sldMk cId="1953187199" sldId="4116"/>
            <ac:spMk id="14" creationId="{57DCE5A7-A559-2C87-AFA7-6CA9257D1BE5}"/>
          </ac:spMkLst>
        </pc:spChg>
        <pc:cxnChg chg="del">
          <ac:chgData name="Bob Fojut" userId="d231062e2b8b72d0" providerId="LiveId" clId="{90F7FC8A-C603-6545-A75C-CAD3E8FF9D28}" dt="2023-10-17T17:57:21.179" v="2338" actId="478"/>
          <ac:cxnSpMkLst>
            <pc:docMk/>
            <pc:sldMk cId="1953187199" sldId="4116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14.814" v="2752" actId="478"/>
          <ac:cxnSpMkLst>
            <pc:docMk/>
            <pc:sldMk cId="1953187199" sldId="4116"/>
            <ac:cxnSpMk id="13" creationId="{8D05936B-449E-7F58-2C87-6CABC9C5E35A}"/>
          </ac:cxnSpMkLst>
        </pc:cxnChg>
        <pc:cxnChg chg="add mod">
          <ac:chgData name="Bob Fojut" userId="d231062e2b8b72d0" providerId="LiveId" clId="{90F7FC8A-C603-6545-A75C-CAD3E8FF9D28}" dt="2023-10-17T18:10:43.127" v="2761"/>
          <ac:cxnSpMkLst>
            <pc:docMk/>
            <pc:sldMk cId="1953187199" sldId="4116"/>
            <ac:cxnSpMk id="15" creationId="{347DAC17-2D42-3953-C314-21E7F997A5DB}"/>
          </ac:cxnSpMkLst>
        </pc:cxnChg>
      </pc:sldChg>
      <pc:sldChg chg="addSp delSp modSp add mod modTransition modAnim">
        <pc:chgData name="Bob Fojut" userId="d231062e2b8b72d0" providerId="LiveId" clId="{90F7FC8A-C603-6545-A75C-CAD3E8FF9D28}" dt="2023-10-19T17:04:06.745" v="4331"/>
        <pc:sldMkLst>
          <pc:docMk/>
          <pc:sldMk cId="1386036128" sldId="4117"/>
        </pc:sldMkLst>
        <pc:spChg chg="mod">
          <ac:chgData name="Bob Fojut" userId="d231062e2b8b72d0" providerId="LiveId" clId="{90F7FC8A-C603-6545-A75C-CAD3E8FF9D28}" dt="2023-10-17T18:49:10.190" v="3466" actId="1076"/>
          <ac:spMkLst>
            <pc:docMk/>
            <pc:sldMk cId="1386036128" sldId="4117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50:12.335" v="3476" actId="20577"/>
          <ac:spMkLst>
            <pc:docMk/>
            <pc:sldMk cId="1386036128" sldId="4117"/>
            <ac:spMk id="3" creationId="{FA1CDBC0-E87C-59BB-CE2F-E13981C11A62}"/>
          </ac:spMkLst>
        </pc:spChg>
        <pc:spChg chg="add del mod">
          <ac:chgData name="Bob Fojut" userId="d231062e2b8b72d0" providerId="LiveId" clId="{90F7FC8A-C603-6545-A75C-CAD3E8FF9D28}" dt="2023-10-17T18:10:23.292" v="2757" actId="478"/>
          <ac:spMkLst>
            <pc:docMk/>
            <pc:sldMk cId="1386036128" sldId="4117"/>
            <ac:spMk id="5" creationId="{82A77351-37E6-FACF-66D3-5472E9070F32}"/>
          </ac:spMkLst>
        </pc:spChg>
        <pc:spChg chg="add mod">
          <ac:chgData name="Bob Fojut" userId="d231062e2b8b72d0" providerId="LiveId" clId="{90F7FC8A-C603-6545-A75C-CAD3E8FF9D28}" dt="2023-10-17T18:12:39.370" v="2780" actId="207"/>
          <ac:spMkLst>
            <pc:docMk/>
            <pc:sldMk cId="1386036128" sldId="4117"/>
            <ac:spMk id="7" creationId="{F1EAFEC7-2811-E981-1BD4-5465401215FE}"/>
          </ac:spMkLst>
        </pc:spChg>
        <pc:spChg chg="del">
          <ac:chgData name="Bob Fojut" userId="d231062e2b8b72d0" providerId="LiveId" clId="{90F7FC8A-C603-6545-A75C-CAD3E8FF9D28}" dt="2023-10-17T17:57:29.766" v="2341" actId="478"/>
          <ac:spMkLst>
            <pc:docMk/>
            <pc:sldMk cId="1386036128" sldId="4117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7:31.144" v="2342" actId="478"/>
          <ac:cxnSpMkLst>
            <pc:docMk/>
            <pc:sldMk cId="1386036128" sldId="4117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22.108" v="2756" actId="478"/>
          <ac:cxnSpMkLst>
            <pc:docMk/>
            <pc:sldMk cId="1386036128" sldId="4117"/>
            <ac:cxnSpMk id="6" creationId="{96EFEBE1-7885-68FD-C5F5-BABD44773111}"/>
          </ac:cxnSpMkLst>
        </pc:cxnChg>
        <pc:cxnChg chg="add mod">
          <ac:chgData name="Bob Fojut" userId="d231062e2b8b72d0" providerId="LiveId" clId="{90F7FC8A-C603-6545-A75C-CAD3E8FF9D28}" dt="2023-10-17T18:10:46.316" v="2763"/>
          <ac:cxnSpMkLst>
            <pc:docMk/>
            <pc:sldMk cId="1386036128" sldId="4117"/>
            <ac:cxnSpMk id="8" creationId="{86EB86F8-77EB-2C08-A8B0-8ACBE89D1626}"/>
          </ac:cxnSpMkLst>
        </pc:cxnChg>
      </pc:sldChg>
      <pc:sldChg chg="addSp delSp modSp add mod modTransition modAnim">
        <pc:chgData name="Bob Fojut" userId="d231062e2b8b72d0" providerId="LiveId" clId="{90F7FC8A-C603-6545-A75C-CAD3E8FF9D28}" dt="2023-10-19T17:04:14.561" v="4332"/>
        <pc:sldMkLst>
          <pc:docMk/>
          <pc:sldMk cId="2259468678" sldId="4118"/>
        </pc:sldMkLst>
        <pc:spChg chg="mod">
          <ac:chgData name="Bob Fojut" userId="d231062e2b8b72d0" providerId="LiveId" clId="{90F7FC8A-C603-6545-A75C-CAD3E8FF9D28}" dt="2023-10-17T15:56:25.585" v="1381" actId="20577"/>
          <ac:spMkLst>
            <pc:docMk/>
            <pc:sldMk cId="2259468678" sldId="4118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6:00:41.139" v="1453" actId="20577"/>
          <ac:spMkLst>
            <pc:docMk/>
            <pc:sldMk cId="2259468678" sldId="4118"/>
            <ac:spMk id="3" creationId="{FA1CDBC0-E87C-59BB-CE2F-E13981C11A62}"/>
          </ac:spMkLst>
        </pc:spChg>
        <pc:spChg chg="add del mod">
          <ac:chgData name="Bob Fojut" userId="d231062e2b8b72d0" providerId="LiveId" clId="{90F7FC8A-C603-6545-A75C-CAD3E8FF9D28}" dt="2023-10-17T18:10:29.509" v="2759" actId="478"/>
          <ac:spMkLst>
            <pc:docMk/>
            <pc:sldMk cId="2259468678" sldId="4118"/>
            <ac:spMk id="5" creationId="{EDC4D1F5-7A35-1094-6A1C-21855B039751}"/>
          </ac:spMkLst>
        </pc:spChg>
        <pc:spChg chg="add mod">
          <ac:chgData name="Bob Fojut" userId="d231062e2b8b72d0" providerId="LiveId" clId="{90F7FC8A-C603-6545-A75C-CAD3E8FF9D28}" dt="2023-10-17T18:12:45.758" v="2781" actId="207"/>
          <ac:spMkLst>
            <pc:docMk/>
            <pc:sldMk cId="2259468678" sldId="4118"/>
            <ac:spMk id="7" creationId="{94C62674-D0C7-3400-8160-56904789EF47}"/>
          </ac:spMkLst>
        </pc:spChg>
        <pc:spChg chg="del">
          <ac:chgData name="Bob Fojut" userId="d231062e2b8b72d0" providerId="LiveId" clId="{90F7FC8A-C603-6545-A75C-CAD3E8FF9D28}" dt="2023-10-17T17:57:37.131" v="2343" actId="478"/>
          <ac:spMkLst>
            <pc:docMk/>
            <pc:sldMk cId="2259468678" sldId="4118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7:38.145" v="2344" actId="478"/>
          <ac:cxnSpMkLst>
            <pc:docMk/>
            <pc:sldMk cId="2259468678" sldId="4118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28.159" v="2758" actId="478"/>
          <ac:cxnSpMkLst>
            <pc:docMk/>
            <pc:sldMk cId="2259468678" sldId="4118"/>
            <ac:cxnSpMk id="6" creationId="{C49A94F7-D7BC-1110-73EB-FA9DF8A1438E}"/>
          </ac:cxnSpMkLst>
        </pc:cxnChg>
        <pc:cxnChg chg="add mod">
          <ac:chgData name="Bob Fojut" userId="d231062e2b8b72d0" providerId="LiveId" clId="{90F7FC8A-C603-6545-A75C-CAD3E8FF9D28}" dt="2023-10-17T18:10:51.953" v="2766"/>
          <ac:cxnSpMkLst>
            <pc:docMk/>
            <pc:sldMk cId="2259468678" sldId="4118"/>
            <ac:cxnSpMk id="8" creationId="{F8C1E7DD-77EB-5241-5CC2-283EA546E9BB}"/>
          </ac:cxnSpMkLst>
        </pc:cxnChg>
      </pc:sldChg>
      <pc:sldChg chg="modSp add del mod">
        <pc:chgData name="Bob Fojut" userId="d231062e2b8b72d0" providerId="LiveId" clId="{90F7FC8A-C603-6545-A75C-CAD3E8FF9D28}" dt="2023-10-17T16:00:12.807" v="1445" actId="2696"/>
        <pc:sldMkLst>
          <pc:docMk/>
          <pc:sldMk cId="337725415" sldId="4119"/>
        </pc:sldMkLst>
        <pc:spChg chg="mod">
          <ac:chgData name="Bob Fojut" userId="d231062e2b8b72d0" providerId="LiveId" clId="{90F7FC8A-C603-6545-A75C-CAD3E8FF9D28}" dt="2023-10-17T15:59:03.066" v="1441" actId="20577"/>
          <ac:spMkLst>
            <pc:docMk/>
            <pc:sldMk cId="337725415" sldId="4119"/>
            <ac:spMk id="2" creationId="{D8196472-8311-87BE-D7CE-435878632420}"/>
          </ac:spMkLst>
        </pc:spChg>
      </pc:sldChg>
      <pc:sldChg chg="addSp delSp modSp add mod ord modTransition modAnim modNotesTx">
        <pc:chgData name="Bob Fojut" userId="d231062e2b8b72d0" providerId="LiveId" clId="{90F7FC8A-C603-6545-A75C-CAD3E8FF9D28}" dt="2023-10-19T17:04:24.739" v="4333"/>
        <pc:sldMkLst>
          <pc:docMk/>
          <pc:sldMk cId="4103812488" sldId="4120"/>
        </pc:sldMkLst>
        <pc:spChg chg="mod">
          <ac:chgData name="Bob Fojut" userId="d231062e2b8b72d0" providerId="LiveId" clId="{90F7FC8A-C603-6545-A75C-CAD3E8FF9D28}" dt="2023-10-17T18:16:30.712" v="2820" actId="20577"/>
          <ac:spMkLst>
            <pc:docMk/>
            <pc:sldMk cId="4103812488" sldId="4120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50:43.549" v="3477" actId="14100"/>
          <ac:spMkLst>
            <pc:docMk/>
            <pc:sldMk cId="4103812488" sldId="4120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2:56.042" v="2783" actId="207"/>
          <ac:spMkLst>
            <pc:docMk/>
            <pc:sldMk cId="4103812488" sldId="4120"/>
            <ac:spMk id="5" creationId="{205DC256-8D7B-59C8-441A-3186F70D1EBF}"/>
          </ac:spMkLst>
        </pc:spChg>
        <pc:spChg chg="del">
          <ac:chgData name="Bob Fojut" userId="d231062e2b8b72d0" providerId="LiveId" clId="{90F7FC8A-C603-6545-A75C-CAD3E8FF9D28}" dt="2023-10-17T17:57:56.801" v="2350" actId="478"/>
          <ac:spMkLst>
            <pc:docMk/>
            <pc:sldMk cId="4103812488" sldId="4120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7:57.923" v="2351" actId="478"/>
          <ac:cxnSpMkLst>
            <pc:docMk/>
            <pc:sldMk cId="4103812488" sldId="4120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14.415" v="2702"/>
          <ac:cxnSpMkLst>
            <pc:docMk/>
            <pc:sldMk cId="4103812488" sldId="4120"/>
            <ac:cxnSpMk id="6" creationId="{0EDBF7F0-06B5-0473-7EBC-31C737570147}"/>
          </ac:cxnSpMkLst>
        </pc:cxnChg>
      </pc:sldChg>
      <pc:sldChg chg="modSp add del mod">
        <pc:chgData name="Bob Fojut" userId="d231062e2b8b72d0" providerId="LiveId" clId="{90F7FC8A-C603-6545-A75C-CAD3E8FF9D28}" dt="2023-10-17T16:00:29.808" v="1448" actId="2696"/>
        <pc:sldMkLst>
          <pc:docMk/>
          <pc:sldMk cId="439935325" sldId="4121"/>
        </pc:sldMkLst>
        <pc:spChg chg="mod">
          <ac:chgData name="Bob Fojut" userId="d231062e2b8b72d0" providerId="LiveId" clId="{90F7FC8A-C603-6545-A75C-CAD3E8FF9D28}" dt="2023-10-17T15:59:15.823" v="1443" actId="20577"/>
          <ac:spMkLst>
            <pc:docMk/>
            <pc:sldMk cId="439935325" sldId="4121"/>
            <ac:spMk id="2" creationId="{D8196472-8311-87BE-D7CE-435878632420}"/>
          </ac:spMkLst>
        </pc:spChg>
      </pc:sldChg>
      <pc:sldChg chg="addSp delSp modSp add mod modTransition">
        <pc:chgData name="Bob Fojut" userId="d231062e2b8b72d0" providerId="LiveId" clId="{90F7FC8A-C603-6545-A75C-CAD3E8FF9D28}" dt="2023-10-19T16:58:17.810" v="4288"/>
        <pc:sldMkLst>
          <pc:docMk/>
          <pc:sldMk cId="96479825" sldId="4122"/>
        </pc:sldMkLst>
        <pc:spChg chg="add del mod">
          <ac:chgData name="Bob Fojut" userId="d231062e2b8b72d0" providerId="LiveId" clId="{90F7FC8A-C603-6545-A75C-CAD3E8FF9D28}" dt="2023-10-17T17:54:16.306" v="2276"/>
          <ac:spMkLst>
            <pc:docMk/>
            <pc:sldMk cId="96479825" sldId="4122"/>
            <ac:spMk id="2" creationId="{3BB64FE1-64D4-735A-E04C-A7E2A6104F06}"/>
          </ac:spMkLst>
        </pc:spChg>
        <pc:spChg chg="add del mod">
          <ac:chgData name="Bob Fojut" userId="d231062e2b8b72d0" providerId="LiveId" clId="{90F7FC8A-C603-6545-A75C-CAD3E8FF9D28}" dt="2023-10-17T17:57:25.706" v="2339" actId="478"/>
          <ac:spMkLst>
            <pc:docMk/>
            <pc:sldMk cId="96479825" sldId="4122"/>
            <ac:spMk id="3" creationId="{91FD4D57-7B44-A989-E752-1DBCD5A16E91}"/>
          </ac:spMkLst>
        </pc:spChg>
        <pc:spChg chg="add del mod">
          <ac:chgData name="Bob Fojut" userId="d231062e2b8b72d0" providerId="LiveId" clId="{90F7FC8A-C603-6545-A75C-CAD3E8FF9D28}" dt="2023-10-17T18:10:19.613" v="2755" actId="478"/>
          <ac:spMkLst>
            <pc:docMk/>
            <pc:sldMk cId="96479825" sldId="4122"/>
            <ac:spMk id="5" creationId="{BE986B36-1786-13FB-5B7C-56EDD69B9DEC}"/>
          </ac:spMkLst>
        </pc:spChg>
        <pc:spChg chg="mod">
          <ac:chgData name="Bob Fojut" userId="d231062e2b8b72d0" providerId="LiveId" clId="{90F7FC8A-C603-6545-A75C-CAD3E8FF9D28}" dt="2023-10-17T17:48:14.515" v="2150" actId="1076"/>
          <ac:spMkLst>
            <pc:docMk/>
            <pc:sldMk cId="96479825" sldId="4122"/>
            <ac:spMk id="7" creationId="{BBFDC72F-2246-369A-AA25-457CC8CD98B2}"/>
          </ac:spMkLst>
        </pc:spChg>
        <pc:spChg chg="add mod">
          <ac:chgData name="Bob Fojut" userId="d231062e2b8b72d0" providerId="LiveId" clId="{90F7FC8A-C603-6545-A75C-CAD3E8FF9D28}" dt="2023-10-17T18:12:35.929" v="2779" actId="207"/>
          <ac:spMkLst>
            <pc:docMk/>
            <pc:sldMk cId="96479825" sldId="4122"/>
            <ac:spMk id="8" creationId="{B65C52B1-3D2D-3DDB-278F-C62E00F30FE2}"/>
          </ac:spMkLst>
        </pc:spChg>
        <pc:spChg chg="del">
          <ac:chgData name="Bob Fojut" userId="d231062e2b8b72d0" providerId="LiveId" clId="{90F7FC8A-C603-6545-A75C-CAD3E8FF9D28}" dt="2023-10-17T17:54:17.854" v="2277" actId="478"/>
          <ac:spMkLst>
            <pc:docMk/>
            <pc:sldMk cId="96479825" sldId="4122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7:26.956" v="2340" actId="478"/>
          <ac:cxnSpMkLst>
            <pc:docMk/>
            <pc:sldMk cId="96479825" sldId="4122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18.543" v="2754" actId="478"/>
          <ac:cxnSpMkLst>
            <pc:docMk/>
            <pc:sldMk cId="96479825" sldId="4122"/>
            <ac:cxnSpMk id="6" creationId="{8544A92A-BF4A-AD7C-1429-2AC2081EC8B8}"/>
          </ac:cxnSpMkLst>
        </pc:cxnChg>
        <pc:cxnChg chg="add mod">
          <ac:chgData name="Bob Fojut" userId="d231062e2b8b72d0" providerId="LiveId" clId="{90F7FC8A-C603-6545-A75C-CAD3E8FF9D28}" dt="2023-10-17T18:10:44.552" v="2762"/>
          <ac:cxnSpMkLst>
            <pc:docMk/>
            <pc:sldMk cId="96479825" sldId="4122"/>
            <ac:cxnSpMk id="10" creationId="{F76D9A8C-D850-8C51-2461-ACBEFF4112E5}"/>
          </ac:cxnSpMkLst>
        </pc:cxnChg>
      </pc:sldChg>
      <pc:sldChg chg="addSp delSp modSp add mod modTransition delAnim modAnim">
        <pc:chgData name="Bob Fojut" userId="d231062e2b8b72d0" providerId="LiveId" clId="{90F7FC8A-C603-6545-A75C-CAD3E8FF9D28}" dt="2023-10-19T16:58:17.810" v="4288"/>
        <pc:sldMkLst>
          <pc:docMk/>
          <pc:sldMk cId="442133551" sldId="4123"/>
        </pc:sldMkLst>
        <pc:spChg chg="del">
          <ac:chgData name="Bob Fojut" userId="d231062e2b8b72d0" providerId="LiveId" clId="{90F7FC8A-C603-6545-A75C-CAD3E8FF9D28}" dt="2023-10-17T16:32:01.996" v="1528" actId="478"/>
          <ac:spMkLst>
            <pc:docMk/>
            <pc:sldMk cId="442133551" sldId="4123"/>
            <ac:spMk id="2" creationId="{D8196472-8311-87BE-D7CE-435878632420}"/>
          </ac:spMkLst>
        </pc:spChg>
        <pc:spChg chg="del mod">
          <ac:chgData name="Bob Fojut" userId="d231062e2b8b72d0" providerId="LiveId" clId="{90F7FC8A-C603-6545-A75C-CAD3E8FF9D28}" dt="2023-10-17T16:32:29.167" v="1538" actId="478"/>
          <ac:spMkLst>
            <pc:docMk/>
            <pc:sldMk cId="442133551" sldId="4123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08.354" v="2785" actId="207"/>
          <ac:spMkLst>
            <pc:docMk/>
            <pc:sldMk cId="442133551" sldId="4123"/>
            <ac:spMk id="6" creationId="{92C20962-3739-63BB-52E0-91897767FBE2}"/>
          </ac:spMkLst>
        </pc:spChg>
        <pc:spChg chg="del">
          <ac:chgData name="Bob Fojut" userId="d231062e2b8b72d0" providerId="LiveId" clId="{90F7FC8A-C603-6545-A75C-CAD3E8FF9D28}" dt="2023-10-17T17:58:06.570" v="2354" actId="478"/>
          <ac:spMkLst>
            <pc:docMk/>
            <pc:sldMk cId="442133551" sldId="4123"/>
            <ac:spMk id="9" creationId="{00000000-0000-0000-0000-000000000000}"/>
          </ac:spMkLst>
        </pc:spChg>
        <pc:picChg chg="add del mod">
          <ac:chgData name="Bob Fojut" userId="d231062e2b8b72d0" providerId="LiveId" clId="{90F7FC8A-C603-6545-A75C-CAD3E8FF9D28}" dt="2023-10-17T16:33:59.557" v="1550" actId="1076"/>
          <ac:picMkLst>
            <pc:docMk/>
            <pc:sldMk cId="442133551" sldId="4123"/>
            <ac:picMk id="5" creationId="{1D06F75E-AF01-DA14-8967-0F21EFC5ED17}"/>
          </ac:picMkLst>
        </pc:picChg>
        <pc:cxnChg chg="del">
          <ac:chgData name="Bob Fojut" userId="d231062e2b8b72d0" providerId="LiveId" clId="{90F7FC8A-C603-6545-A75C-CAD3E8FF9D28}" dt="2023-10-17T17:58:07.540" v="2355" actId="478"/>
          <ac:cxnSpMkLst>
            <pc:docMk/>
            <pc:sldMk cId="442133551" sldId="4123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18.224" v="2704"/>
          <ac:cxnSpMkLst>
            <pc:docMk/>
            <pc:sldMk cId="442133551" sldId="4123"/>
            <ac:cxnSpMk id="7" creationId="{290093FE-78AD-600A-6855-FB55F545D475}"/>
          </ac:cxnSpMkLst>
        </pc:cxnChg>
      </pc:sldChg>
      <pc:sldChg chg="addSp delSp modSp add mod ord modTransition delAnim modNotesTx">
        <pc:chgData name="Bob Fojut" userId="d231062e2b8b72d0" providerId="LiveId" clId="{90F7FC8A-C603-6545-A75C-CAD3E8FF9D28}" dt="2023-10-19T16:58:17.810" v="4288"/>
        <pc:sldMkLst>
          <pc:docMk/>
          <pc:sldMk cId="110279190" sldId="4124"/>
        </pc:sldMkLst>
        <pc:spChg chg="mod">
          <ac:chgData name="Bob Fojut" userId="d231062e2b8b72d0" providerId="LiveId" clId="{90F7FC8A-C603-6545-A75C-CAD3E8FF9D28}" dt="2023-10-17T16:37:28.603" v="1673" actId="20577"/>
          <ac:spMkLst>
            <pc:docMk/>
            <pc:sldMk cId="110279190" sldId="4124"/>
            <ac:spMk id="2" creationId="{D8196472-8311-87BE-D7CE-435878632420}"/>
          </ac:spMkLst>
        </pc:spChg>
        <pc:spChg chg="del">
          <ac:chgData name="Bob Fojut" userId="d231062e2b8b72d0" providerId="LiveId" clId="{90F7FC8A-C603-6545-A75C-CAD3E8FF9D28}" dt="2023-10-17T16:37:34.259" v="1674" actId="478"/>
          <ac:spMkLst>
            <pc:docMk/>
            <pc:sldMk cId="110279190" sldId="4124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23.067" v="2789" actId="207"/>
          <ac:spMkLst>
            <pc:docMk/>
            <pc:sldMk cId="110279190" sldId="4124"/>
            <ac:spMk id="6" creationId="{4F2D9AA7-A32A-F849-E778-9789412B66F1}"/>
          </ac:spMkLst>
        </pc:spChg>
        <pc:spChg chg="del">
          <ac:chgData name="Bob Fojut" userId="d231062e2b8b72d0" providerId="LiveId" clId="{90F7FC8A-C603-6545-A75C-CAD3E8FF9D28}" dt="2023-10-17T17:58:28.645" v="2362" actId="478"/>
          <ac:spMkLst>
            <pc:docMk/>
            <pc:sldMk cId="110279190" sldId="4124"/>
            <ac:spMk id="9" creationId="{00000000-0000-0000-0000-000000000000}"/>
          </ac:spMkLst>
        </pc:spChg>
        <pc:graphicFrameChg chg="add mod">
          <ac:chgData name="Bob Fojut" userId="d231062e2b8b72d0" providerId="LiveId" clId="{90F7FC8A-C603-6545-A75C-CAD3E8FF9D28}" dt="2023-10-17T16:37:51.155" v="1676" actId="1076"/>
          <ac:graphicFrameMkLst>
            <pc:docMk/>
            <pc:sldMk cId="110279190" sldId="4124"/>
            <ac:graphicFrameMk id="5" creationId="{A41A26D1-61A4-34B5-7A94-04A63B98FF11}"/>
          </ac:graphicFrameMkLst>
        </pc:graphicFrameChg>
        <pc:cxnChg chg="del">
          <ac:chgData name="Bob Fojut" userId="d231062e2b8b72d0" providerId="LiveId" clId="{90F7FC8A-C603-6545-A75C-CAD3E8FF9D28}" dt="2023-10-17T17:58:29.495" v="2363" actId="478"/>
          <ac:cxnSpMkLst>
            <pc:docMk/>
            <pc:sldMk cId="110279190" sldId="4124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35.514" v="2708"/>
          <ac:cxnSpMkLst>
            <pc:docMk/>
            <pc:sldMk cId="110279190" sldId="4124"/>
            <ac:cxnSpMk id="7" creationId="{64A06BA7-7970-8011-6845-A56FD9C77AE2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4:53.829" v="4338"/>
        <pc:sldMkLst>
          <pc:docMk/>
          <pc:sldMk cId="654474242" sldId="4125"/>
        </pc:sldMkLst>
        <pc:spChg chg="mod">
          <ac:chgData name="Bob Fojut" userId="d231062e2b8b72d0" providerId="LiveId" clId="{90F7FC8A-C603-6545-A75C-CAD3E8FF9D28}" dt="2023-10-17T16:34:54.990" v="1565" actId="20577"/>
          <ac:spMkLst>
            <pc:docMk/>
            <pc:sldMk cId="654474242" sldId="4125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19:41.475" v="2867" actId="1076"/>
          <ac:spMkLst>
            <pc:docMk/>
            <pc:sldMk cId="654474242" sldId="4125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15.756" v="2787" actId="207"/>
          <ac:spMkLst>
            <pc:docMk/>
            <pc:sldMk cId="654474242" sldId="4125"/>
            <ac:spMk id="5" creationId="{5466B73C-EE2D-3688-9F90-21886A96B305}"/>
          </ac:spMkLst>
        </pc:spChg>
        <pc:spChg chg="del">
          <ac:chgData name="Bob Fojut" userId="d231062e2b8b72d0" providerId="LiveId" clId="{90F7FC8A-C603-6545-A75C-CAD3E8FF9D28}" dt="2023-10-17T17:58:19.288" v="2358" actId="478"/>
          <ac:spMkLst>
            <pc:docMk/>
            <pc:sldMk cId="654474242" sldId="4125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20.287" v="2359" actId="478"/>
          <ac:cxnSpMkLst>
            <pc:docMk/>
            <pc:sldMk cId="654474242" sldId="4125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31.999" v="2706"/>
          <ac:cxnSpMkLst>
            <pc:docMk/>
            <pc:sldMk cId="654474242" sldId="4125"/>
            <ac:cxnSpMk id="6" creationId="{BF391150-E6AD-6962-4852-E0887B785063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5:06.473" v="4344"/>
        <pc:sldMkLst>
          <pc:docMk/>
          <pc:sldMk cId="730156203" sldId="4126"/>
        </pc:sldMkLst>
        <pc:spChg chg="mod">
          <ac:chgData name="Bob Fojut" userId="d231062e2b8b72d0" providerId="LiveId" clId="{90F7FC8A-C603-6545-A75C-CAD3E8FF9D28}" dt="2023-10-17T16:36:20.150" v="1635" actId="20577"/>
          <ac:spMkLst>
            <pc:docMk/>
            <pc:sldMk cId="730156203" sldId="4126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51:40.229" v="3488" actId="20577"/>
          <ac:spMkLst>
            <pc:docMk/>
            <pc:sldMk cId="730156203" sldId="4126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19.465" v="2788" actId="207"/>
          <ac:spMkLst>
            <pc:docMk/>
            <pc:sldMk cId="730156203" sldId="4126"/>
            <ac:spMk id="5" creationId="{07000849-9010-9E4C-B63D-E237EF7A0ABE}"/>
          </ac:spMkLst>
        </pc:spChg>
        <pc:spChg chg="del">
          <ac:chgData name="Bob Fojut" userId="d231062e2b8b72d0" providerId="LiveId" clId="{90F7FC8A-C603-6545-A75C-CAD3E8FF9D28}" dt="2023-10-17T17:58:23.016" v="2360" actId="478"/>
          <ac:spMkLst>
            <pc:docMk/>
            <pc:sldMk cId="730156203" sldId="4126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23.863" v="2361" actId="478"/>
          <ac:cxnSpMkLst>
            <pc:docMk/>
            <pc:sldMk cId="730156203" sldId="4126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33.670" v="2707"/>
          <ac:cxnSpMkLst>
            <pc:docMk/>
            <pc:sldMk cId="730156203" sldId="4126"/>
            <ac:cxnSpMk id="6" creationId="{57BDF917-93E7-2CD8-9CAC-B85DF06BF830}"/>
          </ac:cxnSpMkLst>
        </pc:cxnChg>
      </pc:sldChg>
      <pc:sldChg chg="addSp delSp modSp add mod ord modTransition modAnim modNotesTx">
        <pc:chgData name="Bob Fojut" userId="d231062e2b8b72d0" providerId="LiveId" clId="{90F7FC8A-C603-6545-A75C-CAD3E8FF9D28}" dt="2023-10-19T17:05:33.510" v="4354"/>
        <pc:sldMkLst>
          <pc:docMk/>
          <pc:sldMk cId="2029702235" sldId="4127"/>
        </pc:sldMkLst>
        <pc:spChg chg="mod">
          <ac:chgData name="Bob Fojut" userId="d231062e2b8b72d0" providerId="LiveId" clId="{90F7FC8A-C603-6545-A75C-CAD3E8FF9D28}" dt="2023-10-17T16:39:13.684" v="1696" actId="20577"/>
          <ac:spMkLst>
            <pc:docMk/>
            <pc:sldMk cId="2029702235" sldId="4127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51:55.506" v="3490" actId="20577"/>
          <ac:spMkLst>
            <pc:docMk/>
            <pc:sldMk cId="2029702235" sldId="4127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26.868" v="2790" actId="207"/>
          <ac:spMkLst>
            <pc:docMk/>
            <pc:sldMk cId="2029702235" sldId="4127"/>
            <ac:spMk id="5" creationId="{D7650170-677B-FDA3-31F3-419B2EC7CD73}"/>
          </ac:spMkLst>
        </pc:spChg>
        <pc:spChg chg="del">
          <ac:chgData name="Bob Fojut" userId="d231062e2b8b72d0" providerId="LiveId" clId="{90F7FC8A-C603-6545-A75C-CAD3E8FF9D28}" dt="2023-10-17T17:58:32.368" v="2364" actId="478"/>
          <ac:spMkLst>
            <pc:docMk/>
            <pc:sldMk cId="2029702235" sldId="4127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33.358" v="2365" actId="478"/>
          <ac:cxnSpMkLst>
            <pc:docMk/>
            <pc:sldMk cId="2029702235" sldId="4127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37.354" v="2709"/>
          <ac:cxnSpMkLst>
            <pc:docMk/>
            <pc:sldMk cId="2029702235" sldId="4127"/>
            <ac:cxnSpMk id="6" creationId="{0126DD42-E56F-2103-0BD9-E6B34B43FE65}"/>
          </ac:cxnSpMkLst>
        </pc:cxnChg>
      </pc:sldChg>
      <pc:sldChg chg="addSp delSp modSp add mod modTransition modAnim modNotes modNotesTx">
        <pc:chgData name="Bob Fojut" userId="d231062e2b8b72d0" providerId="LiveId" clId="{90F7FC8A-C603-6545-A75C-CAD3E8FF9D28}" dt="2023-10-25T16:13:40.346" v="4688" actId="27636"/>
        <pc:sldMkLst>
          <pc:docMk/>
          <pc:sldMk cId="2576768210" sldId="4128"/>
        </pc:sldMkLst>
        <pc:spChg chg="mod">
          <ac:chgData name="Bob Fojut" userId="d231062e2b8b72d0" providerId="LiveId" clId="{90F7FC8A-C603-6545-A75C-CAD3E8FF9D28}" dt="2023-10-17T16:31:40.895" v="1527" actId="20577"/>
          <ac:spMkLst>
            <pc:docMk/>
            <pc:sldMk cId="2576768210" sldId="4128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17:14.764" v="2841" actId="255"/>
          <ac:spMkLst>
            <pc:docMk/>
            <pc:sldMk cId="2576768210" sldId="4128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04.955" v="2784" actId="207"/>
          <ac:spMkLst>
            <pc:docMk/>
            <pc:sldMk cId="2576768210" sldId="4128"/>
            <ac:spMk id="5" creationId="{084D2BE6-69AE-65BC-DB69-C4F77AD3041E}"/>
          </ac:spMkLst>
        </pc:spChg>
        <pc:spChg chg="del">
          <ac:chgData name="Bob Fojut" userId="d231062e2b8b72d0" providerId="LiveId" clId="{90F7FC8A-C603-6545-A75C-CAD3E8FF9D28}" dt="2023-10-17T17:58:02.987" v="2352" actId="478"/>
          <ac:spMkLst>
            <pc:docMk/>
            <pc:sldMk cId="2576768210" sldId="4128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03.816" v="2353" actId="478"/>
          <ac:cxnSpMkLst>
            <pc:docMk/>
            <pc:sldMk cId="2576768210" sldId="4128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16.218" v="2703"/>
          <ac:cxnSpMkLst>
            <pc:docMk/>
            <pc:sldMk cId="2576768210" sldId="4128"/>
            <ac:cxnSpMk id="6" creationId="{45AA23E3-D690-EEA3-5591-8383588E9CAE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5:40.219" v="4355"/>
        <pc:sldMkLst>
          <pc:docMk/>
          <pc:sldMk cId="1843550134" sldId="4129"/>
        </pc:sldMkLst>
        <pc:spChg chg="mod">
          <ac:chgData name="Bob Fojut" userId="d231062e2b8b72d0" providerId="LiveId" clId="{90F7FC8A-C603-6545-A75C-CAD3E8FF9D28}" dt="2023-10-17T16:40:25.772" v="1727" actId="20577"/>
          <ac:spMkLst>
            <pc:docMk/>
            <pc:sldMk cId="1843550134" sldId="4129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21:19.979" v="2896" actId="1076"/>
          <ac:spMkLst>
            <pc:docMk/>
            <pc:sldMk cId="1843550134" sldId="4129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21:16.098" v="2895" actId="1076"/>
          <ac:spMkLst>
            <pc:docMk/>
            <pc:sldMk cId="1843550134" sldId="4129"/>
            <ac:spMk id="5" creationId="{44E399A1-CC84-0A30-BA21-C795F6331BD2}"/>
          </ac:spMkLst>
        </pc:spChg>
        <pc:spChg chg="add mod">
          <ac:chgData name="Bob Fojut" userId="d231062e2b8b72d0" providerId="LiveId" clId="{90F7FC8A-C603-6545-A75C-CAD3E8FF9D28}" dt="2023-10-17T18:13:30.469" v="2791" actId="207"/>
          <ac:spMkLst>
            <pc:docMk/>
            <pc:sldMk cId="1843550134" sldId="4129"/>
            <ac:spMk id="6" creationId="{97007B6F-6A14-6F33-F32D-1524F9066835}"/>
          </ac:spMkLst>
        </pc:spChg>
        <pc:spChg chg="del">
          <ac:chgData name="Bob Fojut" userId="d231062e2b8b72d0" providerId="LiveId" clId="{90F7FC8A-C603-6545-A75C-CAD3E8FF9D28}" dt="2023-10-17T17:58:39.601" v="2366" actId="478"/>
          <ac:spMkLst>
            <pc:docMk/>
            <pc:sldMk cId="1843550134" sldId="4129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41.304" v="2367" actId="478"/>
          <ac:cxnSpMkLst>
            <pc:docMk/>
            <pc:sldMk cId="1843550134" sldId="4129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40.583" v="2710"/>
          <ac:cxnSpMkLst>
            <pc:docMk/>
            <pc:sldMk cId="1843550134" sldId="4129"/>
            <ac:cxnSpMk id="7" creationId="{1F2511B8-0CAD-D1A7-BA77-2E93BBAE72D3}"/>
          </ac:cxnSpMkLst>
        </pc:cxnChg>
      </pc:sldChg>
      <pc:sldChg chg="add del modNotesTx">
        <pc:chgData name="Bob Fojut" userId="d231062e2b8b72d0" providerId="LiveId" clId="{90F7FC8A-C603-6545-A75C-CAD3E8FF9D28}" dt="2023-10-17T16:42:59.021" v="1773" actId="2696"/>
        <pc:sldMkLst>
          <pc:docMk/>
          <pc:sldMk cId="3114694487" sldId="4130"/>
        </pc:sldMkLst>
      </pc:sldChg>
      <pc:sldChg chg="addSp delSp modSp add mod modTransition modAnim modNotesTx">
        <pc:chgData name="Bob Fojut" userId="d231062e2b8b72d0" providerId="LiveId" clId="{90F7FC8A-C603-6545-A75C-CAD3E8FF9D28}" dt="2023-10-19T17:07:12.065" v="4362"/>
        <pc:sldMkLst>
          <pc:docMk/>
          <pc:sldMk cId="625910324" sldId="4131"/>
        </pc:sldMkLst>
        <pc:spChg chg="mod">
          <ac:chgData name="Bob Fojut" userId="d231062e2b8b72d0" providerId="LiveId" clId="{90F7FC8A-C603-6545-A75C-CAD3E8FF9D28}" dt="2023-10-17T16:43:40.757" v="1783" actId="20577"/>
          <ac:spMkLst>
            <pc:docMk/>
            <pc:sldMk cId="625910324" sldId="4131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21:48.003" v="2905" actId="1076"/>
          <ac:spMkLst>
            <pc:docMk/>
            <pc:sldMk cId="625910324" sldId="4131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35.404" v="2792" actId="207"/>
          <ac:spMkLst>
            <pc:docMk/>
            <pc:sldMk cId="625910324" sldId="4131"/>
            <ac:spMk id="5" creationId="{028CCCF1-2259-4AB3-4F16-179DB0D84096}"/>
          </ac:spMkLst>
        </pc:spChg>
        <pc:spChg chg="del">
          <ac:chgData name="Bob Fojut" userId="d231062e2b8b72d0" providerId="LiveId" clId="{90F7FC8A-C603-6545-A75C-CAD3E8FF9D28}" dt="2023-10-17T17:58:45.086" v="2368" actId="478"/>
          <ac:spMkLst>
            <pc:docMk/>
            <pc:sldMk cId="625910324" sldId="4131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46.272" v="2369" actId="478"/>
          <ac:cxnSpMkLst>
            <pc:docMk/>
            <pc:sldMk cId="625910324" sldId="4131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46.553" v="2713"/>
          <ac:cxnSpMkLst>
            <pc:docMk/>
            <pc:sldMk cId="625910324" sldId="4131"/>
            <ac:cxnSpMk id="6" creationId="{67936C21-3BF8-F3CF-CA4C-E9F507868777}"/>
          </ac:cxnSpMkLst>
        </pc:cxnChg>
      </pc:sldChg>
      <pc:sldChg chg="addSp delSp modSp add mod modTransition modAnim">
        <pc:chgData name="Bob Fojut" userId="d231062e2b8b72d0" providerId="LiveId" clId="{90F7FC8A-C603-6545-A75C-CAD3E8FF9D28}" dt="2023-10-19T17:07:24.856" v="4366"/>
        <pc:sldMkLst>
          <pc:docMk/>
          <pc:sldMk cId="3402664239" sldId="4132"/>
        </pc:sldMkLst>
        <pc:spChg chg="mod">
          <ac:chgData name="Bob Fojut" userId="d231062e2b8b72d0" providerId="LiveId" clId="{90F7FC8A-C603-6545-A75C-CAD3E8FF9D28}" dt="2023-10-17T16:44:55.505" v="1806" actId="20577"/>
          <ac:spMkLst>
            <pc:docMk/>
            <pc:sldMk cId="3402664239" sldId="4132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21:58.673" v="2910" actId="14100"/>
          <ac:spMkLst>
            <pc:docMk/>
            <pc:sldMk cId="3402664239" sldId="4132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45.901" v="2793" actId="207"/>
          <ac:spMkLst>
            <pc:docMk/>
            <pc:sldMk cId="3402664239" sldId="4132"/>
            <ac:spMk id="5" creationId="{C6FD9B40-D9D0-0177-470F-AA986B297F12}"/>
          </ac:spMkLst>
        </pc:spChg>
        <pc:spChg chg="del">
          <ac:chgData name="Bob Fojut" userId="d231062e2b8b72d0" providerId="LiveId" clId="{90F7FC8A-C603-6545-A75C-CAD3E8FF9D28}" dt="2023-10-17T17:58:49.712" v="2370" actId="478"/>
          <ac:spMkLst>
            <pc:docMk/>
            <pc:sldMk cId="3402664239" sldId="4132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50.888" v="2371" actId="478"/>
          <ac:cxnSpMkLst>
            <pc:docMk/>
            <pc:sldMk cId="3402664239" sldId="4132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48.376" v="2714"/>
          <ac:cxnSpMkLst>
            <pc:docMk/>
            <pc:sldMk cId="3402664239" sldId="4132"/>
            <ac:cxnSpMk id="6" creationId="{CDDD31CE-FFE7-DFCF-D88F-40F315E4DDDA}"/>
          </ac:cxnSpMkLst>
        </pc:cxnChg>
      </pc:sldChg>
      <pc:sldChg chg="addSp delSp modSp add mod ord modTransition modAnim modNotesTx">
        <pc:chgData name="Bob Fojut" userId="d231062e2b8b72d0" providerId="LiveId" clId="{90F7FC8A-C603-6545-A75C-CAD3E8FF9D28}" dt="2023-10-19T17:07:59.601" v="4377"/>
        <pc:sldMkLst>
          <pc:docMk/>
          <pc:sldMk cId="2131780734" sldId="4133"/>
        </pc:sldMkLst>
        <pc:spChg chg="mod">
          <ac:chgData name="Bob Fojut" userId="d231062e2b8b72d0" providerId="LiveId" clId="{90F7FC8A-C603-6545-A75C-CAD3E8FF9D28}" dt="2023-10-17T18:29:51.493" v="3076" actId="1076"/>
          <ac:spMkLst>
            <pc:docMk/>
            <pc:sldMk cId="2131780734" sldId="4133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29:55.028" v="3077" actId="1076"/>
          <ac:spMkLst>
            <pc:docMk/>
            <pc:sldMk cId="2131780734" sldId="4133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50.062" v="2794" actId="207"/>
          <ac:spMkLst>
            <pc:docMk/>
            <pc:sldMk cId="2131780734" sldId="4133"/>
            <ac:spMk id="5" creationId="{495EC9F8-FCD7-D449-2BBA-005D163F7A63}"/>
          </ac:spMkLst>
        </pc:spChg>
        <pc:spChg chg="del">
          <ac:chgData name="Bob Fojut" userId="d231062e2b8b72d0" providerId="LiveId" clId="{90F7FC8A-C603-6545-A75C-CAD3E8FF9D28}" dt="2023-10-17T17:58:55.602" v="2372" actId="478"/>
          <ac:spMkLst>
            <pc:docMk/>
            <pc:sldMk cId="2131780734" sldId="4133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56.637" v="2373" actId="478"/>
          <ac:cxnSpMkLst>
            <pc:docMk/>
            <pc:sldMk cId="2131780734" sldId="4133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51.070" v="2715"/>
          <ac:cxnSpMkLst>
            <pc:docMk/>
            <pc:sldMk cId="2131780734" sldId="4133"/>
            <ac:cxnSpMk id="6" creationId="{AE77A3BC-8B23-F984-C343-2FD88D47EF96}"/>
          </ac:cxnSpMkLst>
        </pc:cxnChg>
      </pc:sldChg>
      <pc:sldChg chg="addSp delSp modSp add mod modTransition delAnim modNotesTx">
        <pc:chgData name="Bob Fojut" userId="d231062e2b8b72d0" providerId="LiveId" clId="{90F7FC8A-C603-6545-A75C-CAD3E8FF9D28}" dt="2023-10-19T16:58:17.810" v="4288"/>
        <pc:sldMkLst>
          <pc:docMk/>
          <pc:sldMk cId="3007901505" sldId="4134"/>
        </pc:sldMkLst>
        <pc:spChg chg="mod">
          <ac:chgData name="Bob Fojut" userId="d231062e2b8b72d0" providerId="LiveId" clId="{90F7FC8A-C603-6545-A75C-CAD3E8FF9D28}" dt="2023-10-17T16:50:18.165" v="1889" actId="1076"/>
          <ac:spMkLst>
            <pc:docMk/>
            <pc:sldMk cId="3007901505" sldId="4134"/>
            <ac:spMk id="2" creationId="{D8196472-8311-87BE-D7CE-435878632420}"/>
          </ac:spMkLst>
        </pc:spChg>
        <pc:spChg chg="del">
          <ac:chgData name="Bob Fojut" userId="d231062e2b8b72d0" providerId="LiveId" clId="{90F7FC8A-C603-6545-A75C-CAD3E8FF9D28}" dt="2023-10-17T16:49:33.551" v="1881" actId="478"/>
          <ac:spMkLst>
            <pc:docMk/>
            <pc:sldMk cId="3007901505" sldId="4134"/>
            <ac:spMk id="3" creationId="{FA1CDBC0-E87C-59BB-CE2F-E13981C11A62}"/>
          </ac:spMkLst>
        </pc:spChg>
        <pc:spChg chg="add del">
          <ac:chgData name="Bob Fojut" userId="d231062e2b8b72d0" providerId="LiveId" clId="{90F7FC8A-C603-6545-A75C-CAD3E8FF9D28}" dt="2023-10-17T16:49:42.868" v="1883" actId="22"/>
          <ac:spMkLst>
            <pc:docMk/>
            <pc:sldMk cId="3007901505" sldId="4134"/>
            <ac:spMk id="6" creationId="{AA024CF8-2C31-DAE3-7857-F5CDAD087539}"/>
          </ac:spMkLst>
        </pc:spChg>
        <pc:spChg chg="add del">
          <ac:chgData name="Bob Fojut" userId="d231062e2b8b72d0" providerId="LiveId" clId="{90F7FC8A-C603-6545-A75C-CAD3E8FF9D28}" dt="2023-10-17T16:49:52.877" v="1885" actId="22"/>
          <ac:spMkLst>
            <pc:docMk/>
            <pc:sldMk cId="3007901505" sldId="4134"/>
            <ac:spMk id="8" creationId="{4C59AC10-153F-0D1C-629B-B4418ED604F1}"/>
          </ac:spMkLst>
        </pc:spChg>
        <pc:spChg chg="del">
          <ac:chgData name="Bob Fojut" userId="d231062e2b8b72d0" providerId="LiveId" clId="{90F7FC8A-C603-6545-A75C-CAD3E8FF9D28}" dt="2023-10-17T17:58:59.927" v="2374" actId="478"/>
          <ac:spMkLst>
            <pc:docMk/>
            <pc:sldMk cId="3007901505" sldId="4134"/>
            <ac:spMk id="9" creationId="{00000000-0000-0000-0000-000000000000}"/>
          </ac:spMkLst>
        </pc:spChg>
        <pc:spChg chg="add mod">
          <ac:chgData name="Bob Fojut" userId="d231062e2b8b72d0" providerId="LiveId" clId="{90F7FC8A-C603-6545-A75C-CAD3E8FF9D28}" dt="2023-10-17T18:13:54.196" v="2795" actId="207"/>
          <ac:spMkLst>
            <pc:docMk/>
            <pc:sldMk cId="3007901505" sldId="4134"/>
            <ac:spMk id="11" creationId="{FBE18E66-FAEB-5251-BEA2-B8AC498EC3BB}"/>
          </ac:spMkLst>
        </pc:spChg>
        <pc:graphicFrameChg chg="add mod modGraphic">
          <ac:chgData name="Bob Fojut" userId="d231062e2b8b72d0" providerId="LiveId" clId="{90F7FC8A-C603-6545-A75C-CAD3E8FF9D28}" dt="2023-10-17T18:11:31.321" v="2773" actId="2"/>
          <ac:graphicFrameMkLst>
            <pc:docMk/>
            <pc:sldMk cId="3007901505" sldId="4134"/>
            <ac:graphicFrameMk id="10" creationId="{90EE43B7-954F-B0B1-0BFA-4123C819A3E5}"/>
          </ac:graphicFrameMkLst>
        </pc:graphicFrameChg>
        <pc:cxnChg chg="del">
          <ac:chgData name="Bob Fojut" userId="d231062e2b8b72d0" providerId="LiveId" clId="{90F7FC8A-C603-6545-A75C-CAD3E8FF9D28}" dt="2023-10-17T17:59:00.871" v="2375" actId="478"/>
          <ac:cxnSpMkLst>
            <pc:docMk/>
            <pc:sldMk cId="3007901505" sldId="4134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53.263" v="2716"/>
          <ac:cxnSpMkLst>
            <pc:docMk/>
            <pc:sldMk cId="3007901505" sldId="4134"/>
            <ac:cxnSpMk id="12" creationId="{C81A767B-A6ED-2739-83D4-9BA025D24292}"/>
          </ac:cxnSpMkLst>
        </pc:cxnChg>
      </pc:sldChg>
      <pc:sldChg chg="addSp delSp modSp add mod ord modTransition modAnim modNotesTx">
        <pc:chgData name="Bob Fojut" userId="d231062e2b8b72d0" providerId="LiveId" clId="{90F7FC8A-C603-6545-A75C-CAD3E8FF9D28}" dt="2023-10-19T16:58:17.810" v="4288"/>
        <pc:sldMkLst>
          <pc:docMk/>
          <pc:sldMk cId="993944663" sldId="4135"/>
        </pc:sldMkLst>
        <pc:spChg chg="mod">
          <ac:chgData name="Bob Fojut" userId="d231062e2b8b72d0" providerId="LiveId" clId="{90F7FC8A-C603-6545-A75C-CAD3E8FF9D28}" dt="2023-10-17T16:55:13.623" v="1936" actId="20577"/>
          <ac:spMkLst>
            <pc:docMk/>
            <pc:sldMk cId="993944663" sldId="4135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32:26.430" v="3101" actId="1076"/>
          <ac:spMkLst>
            <pc:docMk/>
            <pc:sldMk cId="993944663" sldId="4135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4:15.739" v="2800" actId="207"/>
          <ac:spMkLst>
            <pc:docMk/>
            <pc:sldMk cId="993944663" sldId="4135"/>
            <ac:spMk id="5" creationId="{2CEC3828-B653-8F01-FE21-6BFBA02DC74A}"/>
          </ac:spMkLst>
        </pc:spChg>
        <pc:spChg chg="del">
          <ac:chgData name="Bob Fojut" userId="d231062e2b8b72d0" providerId="LiveId" clId="{90F7FC8A-C603-6545-A75C-CAD3E8FF9D28}" dt="2023-10-17T17:59:25.640" v="2384" actId="478"/>
          <ac:spMkLst>
            <pc:docMk/>
            <pc:sldMk cId="993944663" sldId="4135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26.966" v="2385" actId="478"/>
          <ac:cxnSpMkLst>
            <pc:docMk/>
            <pc:sldMk cId="993944663" sldId="4135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9:02.636" v="2721"/>
          <ac:cxnSpMkLst>
            <pc:docMk/>
            <pc:sldMk cId="993944663" sldId="4135"/>
            <ac:cxnSpMk id="6" creationId="{6DD57AC8-B016-028F-82E1-BF00DF4C9C2E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20T14:20:12.417" v="4396" actId="20577"/>
        <pc:sldMkLst>
          <pc:docMk/>
          <pc:sldMk cId="1113293221" sldId="4136"/>
        </pc:sldMkLst>
        <pc:spChg chg="del">
          <ac:chgData name="Bob Fojut" userId="d231062e2b8b72d0" providerId="LiveId" clId="{90F7FC8A-C603-6545-A75C-CAD3E8FF9D28}" dt="2023-10-17T16:52:00.690" v="1898" actId="478"/>
          <ac:spMkLst>
            <pc:docMk/>
            <pc:sldMk cId="1113293221" sldId="4136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20T14:20:12.417" v="4396" actId="20577"/>
          <ac:spMkLst>
            <pc:docMk/>
            <pc:sldMk cId="1113293221" sldId="4136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58.586" v="2796" actId="207"/>
          <ac:spMkLst>
            <pc:docMk/>
            <pc:sldMk cId="1113293221" sldId="4136"/>
            <ac:spMk id="5" creationId="{FA7D2601-6DBC-1F12-901C-D8340627F0E9}"/>
          </ac:spMkLst>
        </pc:spChg>
        <pc:spChg chg="del">
          <ac:chgData name="Bob Fojut" userId="d231062e2b8b72d0" providerId="LiveId" clId="{90F7FC8A-C603-6545-A75C-CAD3E8FF9D28}" dt="2023-10-17T17:59:05.704" v="2376" actId="478"/>
          <ac:spMkLst>
            <pc:docMk/>
            <pc:sldMk cId="1113293221" sldId="4136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06.913" v="2377" actId="478"/>
          <ac:cxnSpMkLst>
            <pc:docMk/>
            <pc:sldMk cId="1113293221" sldId="4136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55.238" v="2717"/>
          <ac:cxnSpMkLst>
            <pc:docMk/>
            <pc:sldMk cId="1113293221" sldId="4136"/>
            <ac:cxnSpMk id="6" creationId="{A9661895-5C56-6FC3-4180-07E747DED67F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8:14.138" v="4381"/>
        <pc:sldMkLst>
          <pc:docMk/>
          <pc:sldMk cId="1932503961" sldId="4137"/>
        </pc:sldMkLst>
        <pc:spChg chg="add mod">
          <ac:chgData name="Bob Fojut" userId="d231062e2b8b72d0" providerId="LiveId" clId="{90F7FC8A-C603-6545-A75C-CAD3E8FF9D28}" dt="2023-10-17T18:14:02.187" v="2797" actId="207"/>
          <ac:spMkLst>
            <pc:docMk/>
            <pc:sldMk cId="1932503961" sldId="4137"/>
            <ac:spMk id="2" creationId="{6FDE74AA-8924-57F8-18D6-9F2DF0850F74}"/>
          </ac:spMkLst>
        </pc:spChg>
        <pc:spChg chg="mod">
          <ac:chgData name="Bob Fojut" userId="d231062e2b8b72d0" providerId="LiveId" clId="{90F7FC8A-C603-6545-A75C-CAD3E8FF9D28}" dt="2023-10-17T18:30:38.257" v="3084" actId="1076"/>
          <ac:spMkLst>
            <pc:docMk/>
            <pc:sldMk cId="1932503961" sldId="4137"/>
            <ac:spMk id="3" creationId="{FA1CDBC0-E87C-59BB-CE2F-E13981C11A62}"/>
          </ac:spMkLst>
        </pc:spChg>
        <pc:spChg chg="del">
          <ac:chgData name="Bob Fojut" userId="d231062e2b8b72d0" providerId="LiveId" clId="{90F7FC8A-C603-6545-A75C-CAD3E8FF9D28}" dt="2023-10-17T17:59:10.695" v="2378" actId="478"/>
          <ac:spMkLst>
            <pc:docMk/>
            <pc:sldMk cId="1932503961" sldId="4137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11.550" v="2379" actId="478"/>
          <ac:cxnSpMkLst>
            <pc:docMk/>
            <pc:sldMk cId="1932503961" sldId="4137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56.844" v="2718"/>
          <ac:cxnSpMkLst>
            <pc:docMk/>
            <pc:sldMk cId="1932503961" sldId="4137"/>
            <ac:cxnSpMk id="5" creationId="{46EF166C-F5B3-7BAA-768E-FE7D4BCAC3C1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8:22.702" v="4384"/>
        <pc:sldMkLst>
          <pc:docMk/>
          <pc:sldMk cId="3332573302" sldId="4138"/>
        </pc:sldMkLst>
        <pc:spChg chg="add mod">
          <ac:chgData name="Bob Fojut" userId="d231062e2b8b72d0" providerId="LiveId" clId="{90F7FC8A-C603-6545-A75C-CAD3E8FF9D28}" dt="2023-10-17T18:14:06.682" v="2798" actId="207"/>
          <ac:spMkLst>
            <pc:docMk/>
            <pc:sldMk cId="3332573302" sldId="4138"/>
            <ac:spMk id="2" creationId="{1AF37F84-A740-9D58-25F3-65B20056B919}"/>
          </ac:spMkLst>
        </pc:spChg>
        <pc:spChg chg="mod">
          <ac:chgData name="Bob Fojut" userId="d231062e2b8b72d0" providerId="LiveId" clId="{90F7FC8A-C603-6545-A75C-CAD3E8FF9D28}" dt="2023-10-17T18:53:47.181" v="3500" actId="20577"/>
          <ac:spMkLst>
            <pc:docMk/>
            <pc:sldMk cId="3332573302" sldId="4138"/>
            <ac:spMk id="3" creationId="{FA1CDBC0-E87C-59BB-CE2F-E13981C11A62}"/>
          </ac:spMkLst>
        </pc:spChg>
        <pc:spChg chg="del">
          <ac:chgData name="Bob Fojut" userId="d231062e2b8b72d0" providerId="LiveId" clId="{90F7FC8A-C603-6545-A75C-CAD3E8FF9D28}" dt="2023-10-17T17:59:16.296" v="2380" actId="478"/>
          <ac:spMkLst>
            <pc:docMk/>
            <pc:sldMk cId="3332573302" sldId="4138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17.361" v="2381" actId="478"/>
          <ac:cxnSpMkLst>
            <pc:docMk/>
            <pc:sldMk cId="3332573302" sldId="4138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58.772" v="2719"/>
          <ac:cxnSpMkLst>
            <pc:docMk/>
            <pc:sldMk cId="3332573302" sldId="4138"/>
            <ac:cxnSpMk id="5" creationId="{E70A5C6B-E0BC-EB40-2EF5-719FBB2664E0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8:27.823" v="4386"/>
        <pc:sldMkLst>
          <pc:docMk/>
          <pc:sldMk cId="3007648842" sldId="4139"/>
        </pc:sldMkLst>
        <pc:spChg chg="add mod">
          <ac:chgData name="Bob Fojut" userId="d231062e2b8b72d0" providerId="LiveId" clId="{90F7FC8A-C603-6545-A75C-CAD3E8FF9D28}" dt="2023-10-17T18:14:11.937" v="2799" actId="207"/>
          <ac:spMkLst>
            <pc:docMk/>
            <pc:sldMk cId="3007648842" sldId="4139"/>
            <ac:spMk id="2" creationId="{82C316F5-426F-3C8A-386D-B3BD8BE5BB1E}"/>
          </ac:spMkLst>
        </pc:spChg>
        <pc:spChg chg="mod">
          <ac:chgData name="Bob Fojut" userId="d231062e2b8b72d0" providerId="LiveId" clId="{90F7FC8A-C603-6545-A75C-CAD3E8FF9D28}" dt="2023-10-17T18:54:41.157" v="3501" actId="20577"/>
          <ac:spMkLst>
            <pc:docMk/>
            <pc:sldMk cId="3007648842" sldId="4139"/>
            <ac:spMk id="3" creationId="{FA1CDBC0-E87C-59BB-CE2F-E13981C11A62}"/>
          </ac:spMkLst>
        </pc:spChg>
        <pc:spChg chg="del">
          <ac:chgData name="Bob Fojut" userId="d231062e2b8b72d0" providerId="LiveId" clId="{90F7FC8A-C603-6545-A75C-CAD3E8FF9D28}" dt="2023-10-17T17:59:21.137" v="2382" actId="478"/>
          <ac:spMkLst>
            <pc:docMk/>
            <pc:sldMk cId="3007648842" sldId="4139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22.186" v="2383" actId="478"/>
          <ac:cxnSpMkLst>
            <pc:docMk/>
            <pc:sldMk cId="3007648842" sldId="4139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9:00.597" v="2720"/>
          <ac:cxnSpMkLst>
            <pc:docMk/>
            <pc:sldMk cId="3007648842" sldId="4139"/>
            <ac:cxnSpMk id="5" creationId="{77501DB3-2EBF-1F62-00ED-3C418E2DB4AC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25T15:13:23.225" v="4678" actId="1076"/>
        <pc:sldMkLst>
          <pc:docMk/>
          <pc:sldMk cId="179676660" sldId="4140"/>
        </pc:sldMkLst>
        <pc:spChg chg="mod">
          <ac:chgData name="Bob Fojut" userId="d231062e2b8b72d0" providerId="LiveId" clId="{90F7FC8A-C603-6545-A75C-CAD3E8FF9D28}" dt="2023-10-25T15:13:18.210" v="4677" actId="1076"/>
          <ac:spMkLst>
            <pc:docMk/>
            <pc:sldMk cId="179676660" sldId="4140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25T15:13:23.225" v="4678" actId="1076"/>
          <ac:spMkLst>
            <pc:docMk/>
            <pc:sldMk cId="179676660" sldId="4140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34:03.048" v="3129"/>
          <ac:spMkLst>
            <pc:docMk/>
            <pc:sldMk cId="179676660" sldId="4140"/>
            <ac:spMk id="4" creationId="{17FEADB4-D9B9-5484-EEEA-B43E893BFE49}"/>
          </ac:spMkLst>
        </pc:spChg>
        <pc:spChg chg="del">
          <ac:chgData name="Bob Fojut" userId="d231062e2b8b72d0" providerId="LiveId" clId="{90F7FC8A-C603-6545-A75C-CAD3E8FF9D28}" dt="2023-10-17T18:34:00.314" v="3127" actId="478"/>
          <ac:spMkLst>
            <pc:docMk/>
            <pc:sldMk cId="179676660" sldId="4140"/>
            <ac:spMk id="5" creationId="{2CEC3828-B653-8F01-FE21-6BFBA02DC74A}"/>
          </ac:spMkLst>
        </pc:spChg>
        <pc:cxnChg chg="del">
          <ac:chgData name="Bob Fojut" userId="d231062e2b8b72d0" providerId="LiveId" clId="{90F7FC8A-C603-6545-A75C-CAD3E8FF9D28}" dt="2023-10-17T18:34:01.675" v="3128" actId="478"/>
          <ac:cxnSpMkLst>
            <pc:docMk/>
            <pc:sldMk cId="179676660" sldId="4140"/>
            <ac:cxnSpMk id="6" creationId="{6DD57AC8-B016-028F-82E1-BF00DF4C9C2E}"/>
          </ac:cxnSpMkLst>
        </pc:cxnChg>
        <pc:cxnChg chg="add mod">
          <ac:chgData name="Bob Fojut" userId="d231062e2b8b72d0" providerId="LiveId" clId="{90F7FC8A-C603-6545-A75C-CAD3E8FF9D28}" dt="2023-10-17T18:34:03.048" v="3129"/>
          <ac:cxnSpMkLst>
            <pc:docMk/>
            <pc:sldMk cId="179676660" sldId="4140"/>
            <ac:cxnSpMk id="7" creationId="{40FD4046-CC87-F2FB-1F51-2317011A4D4D}"/>
          </ac:cxnSpMkLst>
        </pc:cxnChg>
      </pc:sldChg>
      <pc:sldChg chg="modSp add del mod modNotesTx">
        <pc:chgData name="Bob Fojut" userId="d231062e2b8b72d0" providerId="LiveId" clId="{90F7FC8A-C603-6545-A75C-CAD3E8FF9D28}" dt="2023-10-17T17:52:24.293" v="2249" actId="2696"/>
        <pc:sldMkLst>
          <pc:docMk/>
          <pc:sldMk cId="745846796" sldId="4140"/>
        </pc:sldMkLst>
        <pc:spChg chg="mod">
          <ac:chgData name="Bob Fojut" userId="d231062e2b8b72d0" providerId="LiveId" clId="{90F7FC8A-C603-6545-A75C-CAD3E8FF9D28}" dt="2023-10-17T16:56:21.841" v="1960" actId="20577"/>
          <ac:spMkLst>
            <pc:docMk/>
            <pc:sldMk cId="745846796" sldId="4140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6:57:09.271" v="1969" actId="20577"/>
          <ac:spMkLst>
            <pc:docMk/>
            <pc:sldMk cId="745846796" sldId="4140"/>
            <ac:spMk id="3" creationId="{FA1CDBC0-E87C-59BB-CE2F-E13981C11A62}"/>
          </ac:spMkLst>
        </pc:spChg>
      </pc:sldChg>
      <pc:sldChg chg="new del">
        <pc:chgData name="Bob Fojut" userId="d231062e2b8b72d0" providerId="LiveId" clId="{90F7FC8A-C603-6545-A75C-CAD3E8FF9D28}" dt="2023-10-17T18:33:19.060" v="3103" actId="2696"/>
        <pc:sldMkLst>
          <pc:docMk/>
          <pc:sldMk cId="2896184873" sldId="4140"/>
        </pc:sldMkLst>
      </pc:sldChg>
      <pc:sldChg chg="modSp add modTransition modAnim">
        <pc:chgData name="Bob Fojut" userId="d231062e2b8b72d0" providerId="LiveId" clId="{90F7FC8A-C603-6545-A75C-CAD3E8FF9D28}" dt="2023-10-19T20:25:46.767" v="4395" actId="20577"/>
        <pc:sldMkLst>
          <pc:docMk/>
          <pc:sldMk cId="97794709" sldId="4141"/>
        </pc:sldMkLst>
        <pc:spChg chg="mod">
          <ac:chgData name="Bob Fojut" userId="d231062e2b8b72d0" providerId="LiveId" clId="{90F7FC8A-C603-6545-A75C-CAD3E8FF9D28}" dt="2023-10-19T20:25:46.767" v="4395" actId="20577"/>
          <ac:spMkLst>
            <pc:docMk/>
            <pc:sldMk cId="97794709" sldId="4141"/>
            <ac:spMk id="6" creationId="{00000000-0000-0000-0000-000000000000}"/>
          </ac:spMkLst>
        </pc:spChg>
      </pc:sldChg>
      <pc:sldChg chg="addSp delSp modSp add del mod modAnim">
        <pc:chgData name="Bob Fojut" userId="d231062e2b8b72d0" providerId="LiveId" clId="{90F7FC8A-C603-6545-A75C-CAD3E8FF9D28}" dt="2023-10-18T16:07:46.926" v="3839" actId="2696"/>
        <pc:sldMkLst>
          <pc:docMk/>
          <pc:sldMk cId="2195343814" sldId="4141"/>
        </pc:sldMkLst>
        <pc:spChg chg="mod">
          <ac:chgData name="Bob Fojut" userId="d231062e2b8b72d0" providerId="LiveId" clId="{90F7FC8A-C603-6545-A75C-CAD3E8FF9D28}" dt="2023-10-18T15:54:04.447" v="3838" actId="20577"/>
          <ac:spMkLst>
            <pc:docMk/>
            <pc:sldMk cId="2195343814" sldId="4141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8T15:51:53.066" v="3797" actId="1076"/>
          <ac:spMkLst>
            <pc:docMk/>
            <pc:sldMk cId="2195343814" sldId="4141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8T15:51:48.119" v="3796" actId="1076"/>
          <ac:spMkLst>
            <pc:docMk/>
            <pc:sldMk cId="2195343814" sldId="4141"/>
            <ac:spMk id="5" creationId="{2D0D9642-040A-E5FC-E71D-425CC5E1CAA4}"/>
          </ac:spMkLst>
        </pc:spChg>
        <pc:spChg chg="add mod">
          <ac:chgData name="Bob Fojut" userId="d231062e2b8b72d0" providerId="LiveId" clId="{90F7FC8A-C603-6545-A75C-CAD3E8FF9D28}" dt="2023-10-18T15:51:58.696" v="3798" actId="1076"/>
          <ac:spMkLst>
            <pc:docMk/>
            <pc:sldMk cId="2195343814" sldId="4141"/>
            <ac:spMk id="6" creationId="{FC08D5F4-B461-A402-B846-6E3DD351C51E}"/>
          </ac:spMkLst>
        </pc:spChg>
        <pc:spChg chg="del">
          <ac:chgData name="Bob Fojut" userId="d231062e2b8b72d0" providerId="LiveId" clId="{90F7FC8A-C603-6545-A75C-CAD3E8FF9D28}" dt="2023-10-18T15:52:20.124" v="3799" actId="478"/>
          <ac:spMkLst>
            <pc:docMk/>
            <pc:sldMk cId="2195343814" sldId="4141"/>
            <ac:spMk id="7" creationId="{94C62674-D0C7-3400-8160-56904789EF47}"/>
          </ac:spMkLst>
        </pc:spChg>
        <pc:spChg chg="add mod">
          <ac:chgData name="Bob Fojut" userId="d231062e2b8b72d0" providerId="LiveId" clId="{90F7FC8A-C603-6545-A75C-CAD3E8FF9D28}" dt="2023-10-18T15:52:22.432" v="3801"/>
          <ac:spMkLst>
            <pc:docMk/>
            <pc:sldMk cId="2195343814" sldId="4141"/>
            <ac:spMk id="11" creationId="{CD2C0258-5A6B-0EC4-43FC-35113A949E14}"/>
          </ac:spMkLst>
        </pc:spChg>
        <pc:graphicFrameChg chg="add del mod">
          <ac:chgData name="Bob Fojut" userId="d231062e2b8b72d0" providerId="LiveId" clId="{90F7FC8A-C603-6545-A75C-CAD3E8FF9D28}" dt="2023-10-18T15:45:16.827" v="3540"/>
          <ac:graphicFrameMkLst>
            <pc:docMk/>
            <pc:sldMk cId="2195343814" sldId="4141"/>
            <ac:graphicFrameMk id="4" creationId="{857AB769-31AF-8161-3107-B3C4C4A7828D}"/>
          </ac:graphicFrameMkLst>
        </pc:graphicFrameChg>
        <pc:graphicFrameChg chg="add del mod">
          <ac:chgData name="Bob Fojut" userId="d231062e2b8b72d0" providerId="LiveId" clId="{90F7FC8A-C603-6545-A75C-CAD3E8FF9D28}" dt="2023-10-18T15:49:22.802" v="3658"/>
          <ac:graphicFrameMkLst>
            <pc:docMk/>
            <pc:sldMk cId="2195343814" sldId="4141"/>
            <ac:graphicFrameMk id="9" creationId="{82F85D19-7D40-2294-57A1-155E70356F41}"/>
          </ac:graphicFrameMkLst>
        </pc:graphicFrameChg>
        <pc:graphicFrameChg chg="add del mod">
          <ac:chgData name="Bob Fojut" userId="d231062e2b8b72d0" providerId="LiveId" clId="{90F7FC8A-C603-6545-A75C-CAD3E8FF9D28}" dt="2023-10-18T15:50:30.234" v="3746"/>
          <ac:graphicFrameMkLst>
            <pc:docMk/>
            <pc:sldMk cId="2195343814" sldId="4141"/>
            <ac:graphicFrameMk id="10" creationId="{7B2A6A37-ABCD-2822-385B-799D1ADB0F6F}"/>
          </ac:graphicFrameMkLst>
        </pc:graphicFrameChg>
        <pc:cxnChg chg="del">
          <ac:chgData name="Bob Fojut" userId="d231062e2b8b72d0" providerId="LiveId" clId="{90F7FC8A-C603-6545-A75C-CAD3E8FF9D28}" dt="2023-10-18T15:52:21.269" v="3800" actId="478"/>
          <ac:cxnSpMkLst>
            <pc:docMk/>
            <pc:sldMk cId="2195343814" sldId="4141"/>
            <ac:cxnSpMk id="8" creationId="{F8C1E7DD-77EB-5241-5CC2-283EA546E9BB}"/>
          </ac:cxnSpMkLst>
        </pc:cxnChg>
        <pc:cxnChg chg="add mod">
          <ac:chgData name="Bob Fojut" userId="d231062e2b8b72d0" providerId="LiveId" clId="{90F7FC8A-C603-6545-A75C-CAD3E8FF9D28}" dt="2023-10-18T15:52:22.432" v="3801"/>
          <ac:cxnSpMkLst>
            <pc:docMk/>
            <pc:sldMk cId="2195343814" sldId="4141"/>
            <ac:cxnSpMk id="12" creationId="{D87019C1-4601-D926-97AF-B71CDB5289E8}"/>
          </ac:cxnSpMkLst>
        </pc:cxnChg>
      </pc:sldChg>
      <pc:sldMasterChg chg="modTransition modSldLayout">
        <pc:chgData name="Bob Fojut" userId="d231062e2b8b72d0" providerId="LiveId" clId="{90F7FC8A-C603-6545-A75C-CAD3E8FF9D28}" dt="2023-10-19T16:58:17.810" v="4288"/>
        <pc:sldMasterMkLst>
          <pc:docMk/>
          <pc:sldMasterMk cId="0" sldId="2147483648"/>
        </pc:sldMasterMkLst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47B45-FD25-4070-A01F-D081D8A09A5C}" type="doc">
      <dgm:prSet loTypeId="urn:microsoft.com/office/officeart/2005/8/layout/radial5" loCatId="relationship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69396A2-7A2F-49ED-8F1C-AD02804BFD24}">
      <dgm:prSet phldrT="[Text]"/>
      <dgm:spPr/>
      <dgm:t>
        <a:bodyPr/>
        <a:lstStyle/>
        <a:p>
          <a:r>
            <a:rPr lang="en-US" dirty="0"/>
            <a:t>Value Analysis</a:t>
          </a:r>
        </a:p>
      </dgm:t>
    </dgm:pt>
    <dgm:pt modelId="{6FC9C1EF-4F4A-4CD6-BC41-990294320FE7}" type="parTrans" cxnId="{1CA24CA7-D908-4822-A3E3-EFA60D46D9DF}">
      <dgm:prSet/>
      <dgm:spPr/>
      <dgm:t>
        <a:bodyPr/>
        <a:lstStyle/>
        <a:p>
          <a:endParaRPr lang="en-US"/>
        </a:p>
      </dgm:t>
    </dgm:pt>
    <dgm:pt modelId="{19FE9DBC-E1BE-44C1-B5CF-0454FC4E048C}" type="sibTrans" cxnId="{1CA24CA7-D908-4822-A3E3-EFA60D46D9DF}">
      <dgm:prSet/>
      <dgm:spPr/>
      <dgm:t>
        <a:bodyPr/>
        <a:lstStyle/>
        <a:p>
          <a:endParaRPr lang="en-US"/>
        </a:p>
      </dgm:t>
    </dgm:pt>
    <dgm:pt modelId="{C0339853-27BC-40D4-9FE5-FFD0BDE6E6F3}">
      <dgm:prSet phldrT="[Text]"/>
      <dgm:spPr/>
      <dgm:t>
        <a:bodyPr/>
        <a:lstStyle/>
        <a:p>
          <a:r>
            <a:rPr lang="en-US" dirty="0"/>
            <a:t>Clinical Leadership</a:t>
          </a:r>
        </a:p>
      </dgm:t>
    </dgm:pt>
    <dgm:pt modelId="{8983EF86-BCC0-4E36-ADF7-42706C82D7EC}" type="parTrans" cxnId="{D696576C-D587-487D-BF93-0563DC47CFFE}">
      <dgm:prSet/>
      <dgm:spPr/>
      <dgm:t>
        <a:bodyPr/>
        <a:lstStyle/>
        <a:p>
          <a:endParaRPr lang="en-US"/>
        </a:p>
      </dgm:t>
    </dgm:pt>
    <dgm:pt modelId="{0B720E72-BB2A-4FCB-AC3E-4AC94801884E}" type="sibTrans" cxnId="{D696576C-D587-487D-BF93-0563DC47CFFE}">
      <dgm:prSet/>
      <dgm:spPr/>
      <dgm:t>
        <a:bodyPr/>
        <a:lstStyle/>
        <a:p>
          <a:endParaRPr lang="en-US"/>
        </a:p>
      </dgm:t>
    </dgm:pt>
    <dgm:pt modelId="{C0DB29F3-3BAA-406A-8957-CF25686317AD}">
      <dgm:prSet phldrT="[Text]"/>
      <dgm:spPr/>
      <dgm:t>
        <a:bodyPr/>
        <a:lstStyle/>
        <a:p>
          <a:r>
            <a:rPr lang="en-US" dirty="0"/>
            <a:t>Economic Leadership</a:t>
          </a:r>
        </a:p>
      </dgm:t>
    </dgm:pt>
    <dgm:pt modelId="{0667135F-F083-4F70-9C0A-A5E9643DFEF5}" type="parTrans" cxnId="{9FE72EFA-AEAD-43B6-AEA3-361A53826793}">
      <dgm:prSet/>
      <dgm:spPr/>
      <dgm:t>
        <a:bodyPr/>
        <a:lstStyle/>
        <a:p>
          <a:endParaRPr lang="en-US"/>
        </a:p>
      </dgm:t>
    </dgm:pt>
    <dgm:pt modelId="{ACC3A149-7337-4150-9760-BAB4B74E95B4}" type="sibTrans" cxnId="{9FE72EFA-AEAD-43B6-AEA3-361A53826793}">
      <dgm:prSet/>
      <dgm:spPr/>
      <dgm:t>
        <a:bodyPr/>
        <a:lstStyle/>
        <a:p>
          <a:endParaRPr lang="en-US"/>
        </a:p>
      </dgm:t>
    </dgm:pt>
    <dgm:pt modelId="{7801AA64-DC1D-4F13-AB30-1A907AD8289A}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C7DD21D9-1EF2-4112-8CC6-D34A9412D1B4}" type="parTrans" cxnId="{876B457B-55FA-4A1C-A959-3BE276BE29FC}">
      <dgm:prSet/>
      <dgm:spPr/>
      <dgm:t>
        <a:bodyPr/>
        <a:lstStyle/>
        <a:p>
          <a:endParaRPr lang="en-US"/>
        </a:p>
      </dgm:t>
    </dgm:pt>
    <dgm:pt modelId="{CC602C76-DB1F-4E17-847D-A1097E270A3F}" type="sibTrans" cxnId="{876B457B-55FA-4A1C-A959-3BE276BE29FC}">
      <dgm:prSet/>
      <dgm:spPr/>
      <dgm:t>
        <a:bodyPr/>
        <a:lstStyle/>
        <a:p>
          <a:endParaRPr lang="en-US"/>
        </a:p>
      </dgm:t>
    </dgm:pt>
    <dgm:pt modelId="{F0190ADB-747A-4472-AFF5-1594F5DE2F98}">
      <dgm:prSet phldrT="[Text]"/>
      <dgm:spPr/>
      <dgm:t>
        <a:bodyPr/>
        <a:lstStyle/>
        <a:p>
          <a:r>
            <a:rPr lang="en-US" dirty="0"/>
            <a:t>Risk Management</a:t>
          </a:r>
        </a:p>
      </dgm:t>
    </dgm:pt>
    <dgm:pt modelId="{DFF793E2-53AB-4402-8883-A4BD868F91F6}" type="parTrans" cxnId="{BFC46491-A651-40FA-A2A2-531E73D58B4D}">
      <dgm:prSet/>
      <dgm:spPr/>
      <dgm:t>
        <a:bodyPr/>
        <a:lstStyle/>
        <a:p>
          <a:endParaRPr lang="en-US"/>
        </a:p>
      </dgm:t>
    </dgm:pt>
    <dgm:pt modelId="{E8F046B7-AC66-4397-95E7-E0ABF21368F7}" type="sibTrans" cxnId="{BFC46491-A651-40FA-A2A2-531E73D58B4D}">
      <dgm:prSet/>
      <dgm:spPr/>
      <dgm:t>
        <a:bodyPr/>
        <a:lstStyle/>
        <a:p>
          <a:endParaRPr lang="en-US"/>
        </a:p>
      </dgm:t>
    </dgm:pt>
    <dgm:pt modelId="{9D1D8EBD-8DB4-4859-BB17-4AD2F26E8FCC}" type="pres">
      <dgm:prSet presAssocID="{73747B45-FD25-4070-A01F-D081D8A09A5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C39CF9-403B-4E10-A3AD-2F17E0CCB499}" type="pres">
      <dgm:prSet presAssocID="{E69396A2-7A2F-49ED-8F1C-AD02804BFD24}" presName="centerShape" presStyleLbl="node0" presStyleIdx="0" presStyleCnt="1"/>
      <dgm:spPr/>
    </dgm:pt>
    <dgm:pt modelId="{4CE7D2D1-58AB-45A5-865B-345E82066087}" type="pres">
      <dgm:prSet presAssocID="{8983EF86-BCC0-4E36-ADF7-42706C82D7EC}" presName="parTrans" presStyleLbl="sibTrans2D1" presStyleIdx="0" presStyleCnt="4"/>
      <dgm:spPr/>
    </dgm:pt>
    <dgm:pt modelId="{1CF248A4-9D17-41B2-8EFA-FB6BFE787B89}" type="pres">
      <dgm:prSet presAssocID="{8983EF86-BCC0-4E36-ADF7-42706C82D7EC}" presName="connectorText" presStyleLbl="sibTrans2D1" presStyleIdx="0" presStyleCnt="4"/>
      <dgm:spPr/>
    </dgm:pt>
    <dgm:pt modelId="{8D20BDFB-8DF8-472F-AD24-F2B24E92099A}" type="pres">
      <dgm:prSet presAssocID="{C0339853-27BC-40D4-9FE5-FFD0BDE6E6F3}" presName="node" presStyleLbl="node1" presStyleIdx="0" presStyleCnt="4">
        <dgm:presLayoutVars>
          <dgm:bulletEnabled val="1"/>
        </dgm:presLayoutVars>
      </dgm:prSet>
      <dgm:spPr/>
    </dgm:pt>
    <dgm:pt modelId="{5C1EE9A2-C895-4091-A7A8-0BDBA52C907C}" type="pres">
      <dgm:prSet presAssocID="{0667135F-F083-4F70-9C0A-A5E9643DFEF5}" presName="parTrans" presStyleLbl="sibTrans2D1" presStyleIdx="1" presStyleCnt="4"/>
      <dgm:spPr/>
    </dgm:pt>
    <dgm:pt modelId="{9E6C36C6-A8F3-4476-B992-A6BFF9A9EAC0}" type="pres">
      <dgm:prSet presAssocID="{0667135F-F083-4F70-9C0A-A5E9643DFEF5}" presName="connectorText" presStyleLbl="sibTrans2D1" presStyleIdx="1" presStyleCnt="4"/>
      <dgm:spPr/>
    </dgm:pt>
    <dgm:pt modelId="{F7C58A5A-933A-4A29-ACDD-F6843EA27F5D}" type="pres">
      <dgm:prSet presAssocID="{C0DB29F3-3BAA-406A-8957-CF25686317AD}" presName="node" presStyleLbl="node1" presStyleIdx="1" presStyleCnt="4">
        <dgm:presLayoutVars>
          <dgm:bulletEnabled val="1"/>
        </dgm:presLayoutVars>
      </dgm:prSet>
      <dgm:spPr/>
    </dgm:pt>
    <dgm:pt modelId="{A4144025-9E13-43C1-A8A1-C4FC47DBCD93}" type="pres">
      <dgm:prSet presAssocID="{C7DD21D9-1EF2-4112-8CC6-D34A9412D1B4}" presName="parTrans" presStyleLbl="sibTrans2D1" presStyleIdx="2" presStyleCnt="4"/>
      <dgm:spPr/>
    </dgm:pt>
    <dgm:pt modelId="{E5DE156E-159D-462A-AFF7-B35FFF0CC7BA}" type="pres">
      <dgm:prSet presAssocID="{C7DD21D9-1EF2-4112-8CC6-D34A9412D1B4}" presName="connectorText" presStyleLbl="sibTrans2D1" presStyleIdx="2" presStyleCnt="4"/>
      <dgm:spPr/>
    </dgm:pt>
    <dgm:pt modelId="{24C1F520-52A3-4915-8059-64A5C25E409F}" type="pres">
      <dgm:prSet presAssocID="{7801AA64-DC1D-4F13-AB30-1A907AD8289A}" presName="node" presStyleLbl="node1" presStyleIdx="2" presStyleCnt="4">
        <dgm:presLayoutVars>
          <dgm:bulletEnabled val="1"/>
        </dgm:presLayoutVars>
      </dgm:prSet>
      <dgm:spPr/>
    </dgm:pt>
    <dgm:pt modelId="{5C8AEF5F-9869-49F8-9DE0-F36F928963E8}" type="pres">
      <dgm:prSet presAssocID="{DFF793E2-53AB-4402-8883-A4BD868F91F6}" presName="parTrans" presStyleLbl="sibTrans2D1" presStyleIdx="3" presStyleCnt="4"/>
      <dgm:spPr/>
    </dgm:pt>
    <dgm:pt modelId="{C3D4FBF3-C162-430C-82B6-5C281D16D70A}" type="pres">
      <dgm:prSet presAssocID="{DFF793E2-53AB-4402-8883-A4BD868F91F6}" presName="connectorText" presStyleLbl="sibTrans2D1" presStyleIdx="3" presStyleCnt="4"/>
      <dgm:spPr/>
    </dgm:pt>
    <dgm:pt modelId="{253247CA-0DDE-452C-BF45-3C473F991004}" type="pres">
      <dgm:prSet presAssocID="{F0190ADB-747A-4472-AFF5-1594F5DE2F98}" presName="node" presStyleLbl="node1" presStyleIdx="3" presStyleCnt="4">
        <dgm:presLayoutVars>
          <dgm:bulletEnabled val="1"/>
        </dgm:presLayoutVars>
      </dgm:prSet>
      <dgm:spPr/>
    </dgm:pt>
  </dgm:ptLst>
  <dgm:cxnLst>
    <dgm:cxn modelId="{3F361503-BE57-489A-AD1B-9A731E3D335C}" type="presOf" srcId="{E69396A2-7A2F-49ED-8F1C-AD02804BFD24}" destId="{2BC39CF9-403B-4E10-A3AD-2F17E0CCB499}" srcOrd="0" destOrd="0" presId="urn:microsoft.com/office/officeart/2005/8/layout/radial5"/>
    <dgm:cxn modelId="{14B50516-9B44-45B2-9E15-F572CF6835C8}" type="presOf" srcId="{DFF793E2-53AB-4402-8883-A4BD868F91F6}" destId="{C3D4FBF3-C162-430C-82B6-5C281D16D70A}" srcOrd="1" destOrd="0" presId="urn:microsoft.com/office/officeart/2005/8/layout/radial5"/>
    <dgm:cxn modelId="{D3EB0F22-D0A8-4A01-A404-73558A820513}" type="presOf" srcId="{8983EF86-BCC0-4E36-ADF7-42706C82D7EC}" destId="{1CF248A4-9D17-41B2-8EFA-FB6BFE787B89}" srcOrd="1" destOrd="0" presId="urn:microsoft.com/office/officeart/2005/8/layout/radial5"/>
    <dgm:cxn modelId="{A942D02B-0214-4AE8-8DA3-B4E9B84B8B59}" type="presOf" srcId="{F0190ADB-747A-4472-AFF5-1594F5DE2F98}" destId="{253247CA-0DDE-452C-BF45-3C473F991004}" srcOrd="0" destOrd="0" presId="urn:microsoft.com/office/officeart/2005/8/layout/radial5"/>
    <dgm:cxn modelId="{E6A3F631-66A8-4344-AE35-A5C876A4CFA8}" type="presOf" srcId="{C0DB29F3-3BAA-406A-8957-CF25686317AD}" destId="{F7C58A5A-933A-4A29-ACDD-F6843EA27F5D}" srcOrd="0" destOrd="0" presId="urn:microsoft.com/office/officeart/2005/8/layout/radial5"/>
    <dgm:cxn modelId="{CFEE314D-16C1-4F9E-94C4-FD5887826958}" type="presOf" srcId="{8983EF86-BCC0-4E36-ADF7-42706C82D7EC}" destId="{4CE7D2D1-58AB-45A5-865B-345E82066087}" srcOrd="0" destOrd="0" presId="urn:microsoft.com/office/officeart/2005/8/layout/radial5"/>
    <dgm:cxn modelId="{30F64766-2EF6-45BB-9305-60A412173BEC}" type="presOf" srcId="{0667135F-F083-4F70-9C0A-A5E9643DFEF5}" destId="{9E6C36C6-A8F3-4476-B992-A6BFF9A9EAC0}" srcOrd="1" destOrd="0" presId="urn:microsoft.com/office/officeart/2005/8/layout/radial5"/>
    <dgm:cxn modelId="{D696576C-D587-487D-BF93-0563DC47CFFE}" srcId="{E69396A2-7A2F-49ED-8F1C-AD02804BFD24}" destId="{C0339853-27BC-40D4-9FE5-FFD0BDE6E6F3}" srcOrd="0" destOrd="0" parTransId="{8983EF86-BCC0-4E36-ADF7-42706C82D7EC}" sibTransId="{0B720E72-BB2A-4FCB-AC3E-4AC94801884E}"/>
    <dgm:cxn modelId="{876B457B-55FA-4A1C-A959-3BE276BE29FC}" srcId="{E69396A2-7A2F-49ED-8F1C-AD02804BFD24}" destId="{7801AA64-DC1D-4F13-AB30-1A907AD8289A}" srcOrd="2" destOrd="0" parTransId="{C7DD21D9-1EF2-4112-8CC6-D34A9412D1B4}" sibTransId="{CC602C76-DB1F-4E17-847D-A1097E270A3F}"/>
    <dgm:cxn modelId="{BFC46491-A651-40FA-A2A2-531E73D58B4D}" srcId="{E69396A2-7A2F-49ED-8F1C-AD02804BFD24}" destId="{F0190ADB-747A-4472-AFF5-1594F5DE2F98}" srcOrd="3" destOrd="0" parTransId="{DFF793E2-53AB-4402-8883-A4BD868F91F6}" sibTransId="{E8F046B7-AC66-4397-95E7-E0ABF21368F7}"/>
    <dgm:cxn modelId="{E88E4EA4-6470-4630-BC71-4D54B82D1382}" type="presOf" srcId="{73747B45-FD25-4070-A01F-D081D8A09A5C}" destId="{9D1D8EBD-8DB4-4859-BB17-4AD2F26E8FCC}" srcOrd="0" destOrd="0" presId="urn:microsoft.com/office/officeart/2005/8/layout/radial5"/>
    <dgm:cxn modelId="{1CA24CA7-D908-4822-A3E3-EFA60D46D9DF}" srcId="{73747B45-FD25-4070-A01F-D081D8A09A5C}" destId="{E69396A2-7A2F-49ED-8F1C-AD02804BFD24}" srcOrd="0" destOrd="0" parTransId="{6FC9C1EF-4F4A-4CD6-BC41-990294320FE7}" sibTransId="{19FE9DBC-E1BE-44C1-B5CF-0454FC4E048C}"/>
    <dgm:cxn modelId="{A44F6EB8-82C7-4127-A6AB-B87AE1A60E6A}" type="presOf" srcId="{DFF793E2-53AB-4402-8883-A4BD868F91F6}" destId="{5C8AEF5F-9869-49F8-9DE0-F36F928963E8}" srcOrd="0" destOrd="0" presId="urn:microsoft.com/office/officeart/2005/8/layout/radial5"/>
    <dgm:cxn modelId="{994DEEBC-DA13-4419-BD2E-3FD3F31ADF20}" type="presOf" srcId="{C0339853-27BC-40D4-9FE5-FFD0BDE6E6F3}" destId="{8D20BDFB-8DF8-472F-AD24-F2B24E92099A}" srcOrd="0" destOrd="0" presId="urn:microsoft.com/office/officeart/2005/8/layout/radial5"/>
    <dgm:cxn modelId="{2E7D74BE-D5C2-4CC3-B6C0-A3FF1AD36513}" type="presOf" srcId="{7801AA64-DC1D-4F13-AB30-1A907AD8289A}" destId="{24C1F520-52A3-4915-8059-64A5C25E409F}" srcOrd="0" destOrd="0" presId="urn:microsoft.com/office/officeart/2005/8/layout/radial5"/>
    <dgm:cxn modelId="{2EEAEFC2-BA59-49B1-907A-D42AB686EC52}" type="presOf" srcId="{0667135F-F083-4F70-9C0A-A5E9643DFEF5}" destId="{5C1EE9A2-C895-4091-A7A8-0BDBA52C907C}" srcOrd="0" destOrd="0" presId="urn:microsoft.com/office/officeart/2005/8/layout/radial5"/>
    <dgm:cxn modelId="{CFE60ED5-8D0A-4DCB-A9E2-A3CD4FE3567B}" type="presOf" srcId="{C7DD21D9-1EF2-4112-8CC6-D34A9412D1B4}" destId="{E5DE156E-159D-462A-AFF7-B35FFF0CC7BA}" srcOrd="1" destOrd="0" presId="urn:microsoft.com/office/officeart/2005/8/layout/radial5"/>
    <dgm:cxn modelId="{775226D9-3B36-4780-8687-0E7EB09FBE86}" type="presOf" srcId="{C7DD21D9-1EF2-4112-8CC6-D34A9412D1B4}" destId="{A4144025-9E13-43C1-A8A1-C4FC47DBCD93}" srcOrd="0" destOrd="0" presId="urn:microsoft.com/office/officeart/2005/8/layout/radial5"/>
    <dgm:cxn modelId="{9FE72EFA-AEAD-43B6-AEA3-361A53826793}" srcId="{E69396A2-7A2F-49ED-8F1C-AD02804BFD24}" destId="{C0DB29F3-3BAA-406A-8957-CF25686317AD}" srcOrd="1" destOrd="0" parTransId="{0667135F-F083-4F70-9C0A-A5E9643DFEF5}" sibTransId="{ACC3A149-7337-4150-9760-BAB4B74E95B4}"/>
    <dgm:cxn modelId="{6AC40684-9419-4F6E-B069-16C193977087}" type="presParOf" srcId="{9D1D8EBD-8DB4-4859-BB17-4AD2F26E8FCC}" destId="{2BC39CF9-403B-4E10-A3AD-2F17E0CCB499}" srcOrd="0" destOrd="0" presId="urn:microsoft.com/office/officeart/2005/8/layout/radial5"/>
    <dgm:cxn modelId="{C7582253-BD71-453B-9F1E-682A903A2F61}" type="presParOf" srcId="{9D1D8EBD-8DB4-4859-BB17-4AD2F26E8FCC}" destId="{4CE7D2D1-58AB-45A5-865B-345E82066087}" srcOrd="1" destOrd="0" presId="urn:microsoft.com/office/officeart/2005/8/layout/radial5"/>
    <dgm:cxn modelId="{0E112FD5-B014-415E-BCA9-01441C7DB699}" type="presParOf" srcId="{4CE7D2D1-58AB-45A5-865B-345E82066087}" destId="{1CF248A4-9D17-41B2-8EFA-FB6BFE787B89}" srcOrd="0" destOrd="0" presId="urn:microsoft.com/office/officeart/2005/8/layout/radial5"/>
    <dgm:cxn modelId="{A4FE706E-448F-46AC-86DB-B23297AEA18B}" type="presParOf" srcId="{9D1D8EBD-8DB4-4859-BB17-4AD2F26E8FCC}" destId="{8D20BDFB-8DF8-472F-AD24-F2B24E92099A}" srcOrd="2" destOrd="0" presId="urn:microsoft.com/office/officeart/2005/8/layout/radial5"/>
    <dgm:cxn modelId="{BD0BB036-8555-4AD2-A5E7-C8E12C847E15}" type="presParOf" srcId="{9D1D8EBD-8DB4-4859-BB17-4AD2F26E8FCC}" destId="{5C1EE9A2-C895-4091-A7A8-0BDBA52C907C}" srcOrd="3" destOrd="0" presId="urn:microsoft.com/office/officeart/2005/8/layout/radial5"/>
    <dgm:cxn modelId="{1239EF51-FB54-40D4-98F9-E31C8B4BE619}" type="presParOf" srcId="{5C1EE9A2-C895-4091-A7A8-0BDBA52C907C}" destId="{9E6C36C6-A8F3-4476-B992-A6BFF9A9EAC0}" srcOrd="0" destOrd="0" presId="urn:microsoft.com/office/officeart/2005/8/layout/radial5"/>
    <dgm:cxn modelId="{3F6A61DD-7739-4578-80DF-A54074884124}" type="presParOf" srcId="{9D1D8EBD-8DB4-4859-BB17-4AD2F26E8FCC}" destId="{F7C58A5A-933A-4A29-ACDD-F6843EA27F5D}" srcOrd="4" destOrd="0" presId="urn:microsoft.com/office/officeart/2005/8/layout/radial5"/>
    <dgm:cxn modelId="{ACB68CEF-9D31-40D1-9987-CD1D59936CEF}" type="presParOf" srcId="{9D1D8EBD-8DB4-4859-BB17-4AD2F26E8FCC}" destId="{A4144025-9E13-43C1-A8A1-C4FC47DBCD93}" srcOrd="5" destOrd="0" presId="urn:microsoft.com/office/officeart/2005/8/layout/radial5"/>
    <dgm:cxn modelId="{E326188C-F992-4ADD-A60C-02DE6D2067E9}" type="presParOf" srcId="{A4144025-9E13-43C1-A8A1-C4FC47DBCD93}" destId="{E5DE156E-159D-462A-AFF7-B35FFF0CC7BA}" srcOrd="0" destOrd="0" presId="urn:microsoft.com/office/officeart/2005/8/layout/radial5"/>
    <dgm:cxn modelId="{84559B35-D764-48B9-B243-948A610D9FF2}" type="presParOf" srcId="{9D1D8EBD-8DB4-4859-BB17-4AD2F26E8FCC}" destId="{24C1F520-52A3-4915-8059-64A5C25E409F}" srcOrd="6" destOrd="0" presId="urn:microsoft.com/office/officeart/2005/8/layout/radial5"/>
    <dgm:cxn modelId="{B32538C6-A0B7-4508-8B64-C7BD5983166B}" type="presParOf" srcId="{9D1D8EBD-8DB4-4859-BB17-4AD2F26E8FCC}" destId="{5C8AEF5F-9869-49F8-9DE0-F36F928963E8}" srcOrd="7" destOrd="0" presId="urn:microsoft.com/office/officeart/2005/8/layout/radial5"/>
    <dgm:cxn modelId="{4D87D629-B0CC-4D55-91D5-BAA26863FF88}" type="presParOf" srcId="{5C8AEF5F-9869-49F8-9DE0-F36F928963E8}" destId="{C3D4FBF3-C162-430C-82B6-5C281D16D70A}" srcOrd="0" destOrd="0" presId="urn:microsoft.com/office/officeart/2005/8/layout/radial5"/>
    <dgm:cxn modelId="{9E03D4E5-698F-4414-B16E-AAE3139DE5A3}" type="presParOf" srcId="{9D1D8EBD-8DB4-4859-BB17-4AD2F26E8FCC}" destId="{253247CA-0DDE-452C-BF45-3C473F991004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39CF9-403B-4E10-A3AD-2F17E0CCB499}">
      <dsp:nvSpPr>
        <dsp:cNvPr id="0" name=""/>
        <dsp:cNvSpPr/>
      </dsp:nvSpPr>
      <dsp:spPr>
        <a:xfrm>
          <a:off x="3197944" y="1715507"/>
          <a:ext cx="1224111" cy="12241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Value Analysis</a:t>
          </a:r>
        </a:p>
      </dsp:txBody>
      <dsp:txXfrm>
        <a:off x="3377211" y="1894774"/>
        <a:ext cx="865577" cy="865577"/>
      </dsp:txXfrm>
    </dsp:sp>
    <dsp:sp modelId="{4CE7D2D1-58AB-45A5-865B-345E82066087}">
      <dsp:nvSpPr>
        <dsp:cNvPr id="0" name=""/>
        <dsp:cNvSpPr/>
      </dsp:nvSpPr>
      <dsp:spPr>
        <a:xfrm rot="16200000">
          <a:off x="3680599" y="1270581"/>
          <a:ext cx="258800" cy="41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719419" y="1392640"/>
        <a:ext cx="181160" cy="249719"/>
      </dsp:txXfrm>
    </dsp:sp>
    <dsp:sp modelId="{8D20BDFB-8DF8-472F-AD24-F2B24E92099A}">
      <dsp:nvSpPr>
        <dsp:cNvPr id="0" name=""/>
        <dsp:cNvSpPr/>
      </dsp:nvSpPr>
      <dsp:spPr>
        <a:xfrm>
          <a:off x="3197944" y="3093"/>
          <a:ext cx="1224111" cy="12241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Leadership</a:t>
          </a:r>
        </a:p>
      </dsp:txBody>
      <dsp:txXfrm>
        <a:off x="3377211" y="182360"/>
        <a:ext cx="865577" cy="865577"/>
      </dsp:txXfrm>
    </dsp:sp>
    <dsp:sp modelId="{5C1EE9A2-C895-4091-A7A8-0BDBA52C907C}">
      <dsp:nvSpPr>
        <dsp:cNvPr id="0" name=""/>
        <dsp:cNvSpPr/>
      </dsp:nvSpPr>
      <dsp:spPr>
        <a:xfrm>
          <a:off x="4529482" y="2119464"/>
          <a:ext cx="258800" cy="41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529482" y="2202703"/>
        <a:ext cx="181160" cy="249719"/>
      </dsp:txXfrm>
    </dsp:sp>
    <dsp:sp modelId="{F7C58A5A-933A-4A29-ACDD-F6843EA27F5D}">
      <dsp:nvSpPr>
        <dsp:cNvPr id="0" name=""/>
        <dsp:cNvSpPr/>
      </dsp:nvSpPr>
      <dsp:spPr>
        <a:xfrm>
          <a:off x="4910359" y="1715507"/>
          <a:ext cx="1224111" cy="12241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Economic Leadership</a:t>
          </a:r>
        </a:p>
      </dsp:txBody>
      <dsp:txXfrm>
        <a:off x="5089626" y="1894774"/>
        <a:ext cx="865577" cy="865577"/>
      </dsp:txXfrm>
    </dsp:sp>
    <dsp:sp modelId="{A4144025-9E13-43C1-A8A1-C4FC47DBCD93}">
      <dsp:nvSpPr>
        <dsp:cNvPr id="0" name=""/>
        <dsp:cNvSpPr/>
      </dsp:nvSpPr>
      <dsp:spPr>
        <a:xfrm rot="5400000">
          <a:off x="3680599" y="2968347"/>
          <a:ext cx="258800" cy="41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719419" y="3012766"/>
        <a:ext cx="181160" cy="249719"/>
      </dsp:txXfrm>
    </dsp:sp>
    <dsp:sp modelId="{24C1F520-52A3-4915-8059-64A5C25E409F}">
      <dsp:nvSpPr>
        <dsp:cNvPr id="0" name=""/>
        <dsp:cNvSpPr/>
      </dsp:nvSpPr>
      <dsp:spPr>
        <a:xfrm>
          <a:off x="3197944" y="3427922"/>
          <a:ext cx="1224111" cy="12241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Quality</a:t>
          </a:r>
        </a:p>
      </dsp:txBody>
      <dsp:txXfrm>
        <a:off x="3377211" y="3607189"/>
        <a:ext cx="865577" cy="865577"/>
      </dsp:txXfrm>
    </dsp:sp>
    <dsp:sp modelId="{5C8AEF5F-9869-49F8-9DE0-F36F928963E8}">
      <dsp:nvSpPr>
        <dsp:cNvPr id="0" name=""/>
        <dsp:cNvSpPr/>
      </dsp:nvSpPr>
      <dsp:spPr>
        <a:xfrm rot="10800000">
          <a:off x="2831716" y="2119464"/>
          <a:ext cx="258800" cy="41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909356" y="2202703"/>
        <a:ext cx="181160" cy="249719"/>
      </dsp:txXfrm>
    </dsp:sp>
    <dsp:sp modelId="{253247CA-0DDE-452C-BF45-3C473F991004}">
      <dsp:nvSpPr>
        <dsp:cNvPr id="0" name=""/>
        <dsp:cNvSpPr/>
      </dsp:nvSpPr>
      <dsp:spPr>
        <a:xfrm>
          <a:off x="1485529" y="1715507"/>
          <a:ext cx="1224111" cy="12241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Risk Management</a:t>
          </a:r>
        </a:p>
      </dsp:txBody>
      <dsp:txXfrm>
        <a:off x="1664796" y="1894774"/>
        <a:ext cx="865577" cy="86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0E87-3125-47DF-909D-1184ACBC2831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C9D0-EDF3-4294-819E-0EED9608C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8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7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7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9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0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8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5C9D0-EDF3-4294-819E-0EED9608C6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0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3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000"/>
                    </a14:imgEffect>
                    <a14:imgEffect>
                      <a14:brightnessContrast contrast="-46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3BCE-A2AB-4348-A39C-C12924232498}" type="datetimeFigureOut">
              <a:rPr lang="en-US" smtClean="0"/>
              <a:pPr/>
              <a:t>4/25/24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mcopeland@valueanalysisexpert.com?subject=Following%20up%20after%20TSN%20webinar" TargetMode="External"/><Relationship Id="rId3" Type="http://schemas.openxmlformats.org/officeDocument/2006/relationships/hyperlink" Target="https://www.ahvap.org/" TargetMode="External"/><Relationship Id="rId7" Type="http://schemas.openxmlformats.org/officeDocument/2006/relationships/hyperlink" Target="https://valueanalysisexper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FrdsWR69IB_VZb9Pw3lN_k07qmDEE2nh" TargetMode="External"/><Relationship Id="rId5" Type="http://schemas.openxmlformats.org/officeDocument/2006/relationships/hyperlink" Target="https://www.youtube.com/watch?v=2ZoYhtxu4Xc" TargetMode="External"/><Relationship Id="rId4" Type="http://schemas.openxmlformats.org/officeDocument/2006/relationships/hyperlink" Target="https://vrtxsystem.aspenmp.com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59962"/>
            <a:ext cx="12161837" cy="233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400" dirty="0">
                <a:solidFill>
                  <a:srgbClr val="D38E5F"/>
                </a:solidFill>
                <a:latin typeface="Franklin Gothic Demi" pitchFamily="34" charset="0"/>
              </a:rPr>
              <a:t>How Trauma Program Leaders Can </a:t>
            </a:r>
          </a:p>
          <a:p>
            <a:pPr algn="ctr">
              <a:lnSpc>
                <a:spcPts val="5980"/>
              </a:lnSpc>
            </a:pPr>
            <a:r>
              <a:rPr lang="en-US" sz="4400" dirty="0">
                <a:solidFill>
                  <a:srgbClr val="D38E5F"/>
                </a:solidFill>
                <a:latin typeface="Franklin Gothic Demi" pitchFamily="34" charset="0"/>
              </a:rPr>
              <a:t>Work Effectively With Value Analysis to </a:t>
            </a:r>
          </a:p>
          <a:p>
            <a:pPr algn="ctr">
              <a:lnSpc>
                <a:spcPts val="5980"/>
              </a:lnSpc>
            </a:pPr>
            <a:r>
              <a:rPr lang="en-US" sz="4400" dirty="0">
                <a:solidFill>
                  <a:srgbClr val="D38E5F"/>
                </a:solidFill>
                <a:latin typeface="Franklin Gothic Demi" pitchFamily="34" charset="0"/>
              </a:rPr>
              <a:t>Secure Approval for New Products</a:t>
            </a:r>
            <a:endParaRPr lang="en-US" sz="3600" dirty="0">
              <a:solidFill>
                <a:srgbClr val="D38E5F"/>
              </a:solidFill>
              <a:latin typeface="Franklin Gothic Dem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EC44F-5705-B64E-F181-7C6A74CAEDB3}"/>
              </a:ext>
            </a:extLst>
          </p:cNvPr>
          <p:cNvSpPr txBox="1"/>
          <p:nvPr/>
        </p:nvSpPr>
        <p:spPr>
          <a:xfrm>
            <a:off x="442119" y="609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67171"/>
                </a:solidFill>
                <a:latin typeface="Franklin Gothic Demi" pitchFamily="34" charset="0"/>
              </a:rPr>
              <a:t>TSN</a:t>
            </a:r>
            <a:r>
              <a:rPr lang="en-US" sz="3200" dirty="0">
                <a:solidFill>
                  <a:srgbClr val="C87137"/>
                </a:solidFill>
                <a:latin typeface="Franklin Gothic Demi" pitchFamily="34" charset="0"/>
              </a:rPr>
              <a:t> Webinars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07948A-FF28-9E9F-D8FD-1D9BFD9DACEC}"/>
              </a:ext>
            </a:extLst>
          </p:cNvPr>
          <p:cNvCxnSpPr>
            <a:cxnSpLocks/>
          </p:cNvCxnSpPr>
          <p:nvPr/>
        </p:nvCxnSpPr>
        <p:spPr>
          <a:xfrm>
            <a:off x="518319" y="533400"/>
            <a:ext cx="2514600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How to Perform a CBA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18" y="1524000"/>
            <a:ext cx="9448801" cy="3352800"/>
          </a:xfrm>
        </p:spPr>
        <p:txBody>
          <a:bodyPr>
            <a:noAutofit/>
          </a:bodyPr>
          <a:lstStyle/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Never underestimate clinical benefit!  (The patient is still #1)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Parallels to draw from: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742093" lvl="1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Buying versus renting a house</a:t>
            </a:r>
          </a:p>
          <a:p>
            <a:pPr marL="742093" lvl="1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Total cost of ownership of different cars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“If we buy it, what do we get out of it?”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76717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How to Perform a CBA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18" y="1524000"/>
            <a:ext cx="9448801" cy="5410200"/>
          </a:xfrm>
        </p:spPr>
        <p:txBody>
          <a:bodyPr>
            <a:noAutofit/>
          </a:bodyPr>
          <a:lstStyle/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Time IS money, but convert your time saved to $: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742093" lvl="1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OR time: $50 per min / if product saves 10 minutes = $500</a:t>
            </a:r>
          </a:p>
          <a:p>
            <a:pPr marL="742093" lvl="1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FTE: Full-time employee costs ________</a:t>
            </a:r>
          </a:p>
          <a:p>
            <a:pPr marL="742093" lvl="1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Length of stay cost per day __________</a:t>
            </a:r>
          </a:p>
          <a:p>
            <a:pPr marL="742093" lvl="1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What will you spend time doing that you couldn’t before? (opportunity cost)</a:t>
            </a:r>
          </a:p>
          <a:p>
            <a:pPr marL="742093" lvl="1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If we spend $______ on _____, we will save $______ over ___ months/years.</a:t>
            </a:r>
          </a:p>
        </p:txBody>
      </p:sp>
    </p:spTree>
    <p:extLst>
      <p:ext uri="{BB962C8B-B14F-4D97-AF65-F5344CB8AC3E}">
        <p14:creationId xmlns:p14="http://schemas.microsoft.com/office/powerpoint/2010/main" val="16989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How to Calculate ROI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18" y="1524000"/>
            <a:ext cx="9448801" cy="4525963"/>
          </a:xfrm>
        </p:spPr>
        <p:txBody>
          <a:bodyPr>
            <a:normAutofit/>
          </a:bodyPr>
          <a:lstStyle/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Take your Cost Benefit statement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Example: If we spend $100,000 on this _______, but it shortens LOS by 1 day and we see 300 patients every year…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LOS = $1,500/day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300 x $1,500 = $450,000 annual reduction in episode of care costs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b="1" dirty="0">
                <a:solidFill>
                  <a:srgbClr val="767171"/>
                </a:solidFill>
                <a:latin typeface="Franklin Gothic Medium" pitchFamily="34" charset="0"/>
              </a:rPr>
              <a:t>ROI at 1 year = 4.5x</a:t>
            </a:r>
          </a:p>
          <a:p>
            <a:pPr marL="0" indent="0">
              <a:spcBef>
                <a:spcPts val="0"/>
              </a:spcBef>
              <a:buNone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b="1" dirty="0">
                <a:solidFill>
                  <a:srgbClr val="767171"/>
                </a:solidFill>
                <a:latin typeface="Franklin Gothic Medium" pitchFamily="34" charset="0"/>
              </a:rPr>
              <a:t>Pays for itself at 67 patients, or about 2.6 months (ROI)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FF826F-4352-53EB-9EF1-27D1DCBD1EAB}"/>
              </a:ext>
            </a:extLst>
          </p:cNvPr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rgbClr val="C871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857500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rPr>
              <a:t>Value Analysis Case Study: VRTX</a:t>
            </a:r>
          </a:p>
        </p:txBody>
      </p:sp>
    </p:spTree>
    <p:extLst>
      <p:ext uri="{BB962C8B-B14F-4D97-AF65-F5344CB8AC3E}">
        <p14:creationId xmlns:p14="http://schemas.microsoft.com/office/powerpoint/2010/main" val="42887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Value Analysis Priorities and Headwinds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18" y="1524000"/>
            <a:ext cx="9448801" cy="50593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Supply chain disruptions and backorders:</a:t>
            </a:r>
          </a:p>
          <a:p>
            <a:pPr marL="0" indent="0">
              <a:buNone/>
            </a:pPr>
            <a:endParaRPr lang="en-US" sz="12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rgbClr val="767171"/>
                </a:solidFill>
                <a:latin typeface="Franklin Gothic Medium" pitchFamily="34" charset="0"/>
              </a:rPr>
              <a:t>Importance of vetting vendors’ inventory status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rgbClr val="767171"/>
                </a:solidFill>
                <a:latin typeface="Franklin Gothic Medium" pitchFamily="34" charset="0"/>
              </a:rPr>
              <a:t>Distributor vs. Manufacturer </a:t>
            </a:r>
          </a:p>
          <a:p>
            <a:pPr lvl="1">
              <a:buFont typeface="Wingdings" pitchFamily="2" charset="2"/>
              <a:buChar char="§"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Standardization vs. supplier diversity</a:t>
            </a:r>
          </a:p>
          <a:p>
            <a:pPr lvl="1">
              <a:buFont typeface="Wingdings" pitchFamily="2" charset="2"/>
              <a:buChar char="§"/>
            </a:pPr>
            <a:endParaRPr lang="en-US" sz="20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Commodities vs. breakthrough technology</a:t>
            </a:r>
          </a:p>
          <a:p>
            <a:pPr lvl="1">
              <a:buFont typeface="Wingdings" pitchFamily="2" charset="2"/>
              <a:buChar char="§"/>
            </a:pPr>
            <a:endParaRPr lang="en-US" sz="20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Waste/sustainability:</a:t>
            </a:r>
          </a:p>
          <a:p>
            <a:pPr marL="0" indent="0">
              <a:buNone/>
            </a:pPr>
            <a:endParaRPr lang="en-US" sz="12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767171"/>
                </a:solidFill>
                <a:latin typeface="Franklin Gothic Medium" pitchFamily="34" charset="0"/>
              </a:rPr>
              <a:t>Packaging, transportation, etc. 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76717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Case Study: The VRTX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18" y="1524000"/>
            <a:ext cx="9448801" cy="4525963"/>
          </a:xfrm>
        </p:spPr>
        <p:txBody>
          <a:bodyPr>
            <a:normAutofit/>
          </a:bodyPr>
          <a:lstStyle/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Standard practice/process for sourcing and application of lower spine orthoses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endParaRPr lang="en-US" dirty="0"/>
          </a:p>
        </p:txBody>
      </p:sp>
      <p:pic>
        <p:nvPicPr>
          <p:cNvPr id="9" name="Picture 8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2E071B69-12D4-F4B7-CBBE-23A128AD5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2414965"/>
            <a:ext cx="8763000" cy="38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8A8-7817-3C8F-9B14-11C84F0C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Case Study: The VRTX System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484C0-85E8-2ED3-871D-8307BF4D5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319" y="1600201"/>
            <a:ext cx="10273426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 Opportunities for improvement when in-house staff manages process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C1E1AB-2CAB-D808-002D-C19F11485C10}"/>
              </a:ext>
            </a:extLst>
          </p:cNvPr>
          <p:cNvGrpSpPr/>
          <p:nvPr/>
        </p:nvGrpSpPr>
        <p:grpSpPr>
          <a:xfrm>
            <a:off x="1752459" y="2306444"/>
            <a:ext cx="8656920" cy="3840164"/>
            <a:chOff x="1752459" y="2306444"/>
            <a:chExt cx="8656920" cy="3840164"/>
          </a:xfrm>
        </p:grpSpPr>
        <p:pic>
          <p:nvPicPr>
            <p:cNvPr id="5" name="Picture 4" descr="A person wearing a brace&#10;&#10;Description automatically generated">
              <a:extLst>
                <a:ext uri="{FF2B5EF4-FFF2-40B4-BE49-F238E27FC236}">
                  <a16:creationId xmlns:a16="http://schemas.microsoft.com/office/drawing/2014/main" id="{4B3D6883-3C3A-EAFC-C2A9-9D0D6B90C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459" y="2306444"/>
              <a:ext cx="8656920" cy="3840164"/>
            </a:xfrm>
            <a:prstGeom prst="rect">
              <a:avLst/>
            </a:prstGeom>
          </p:spPr>
        </p:pic>
        <p:pic>
          <p:nvPicPr>
            <p:cNvPr id="9" name="Picture 8" descr="A person in a hospital gown and a nurse standing next to him&#10;&#10;Description automatically generated">
              <a:extLst>
                <a:ext uri="{FF2B5EF4-FFF2-40B4-BE49-F238E27FC236}">
                  <a16:creationId xmlns:a16="http://schemas.microsoft.com/office/drawing/2014/main" id="{CC3920AC-0BDE-FBB8-297E-81E24CEB0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319" y="2353335"/>
              <a:ext cx="2439761" cy="2514600"/>
            </a:xfrm>
            <a:prstGeom prst="rect">
              <a:avLst/>
            </a:prstGeom>
          </p:spPr>
        </p:pic>
        <p:pic>
          <p:nvPicPr>
            <p:cNvPr id="11" name="Picture 10" descr="A person wearing a brace&#10;&#10;Description automatically generated">
              <a:extLst>
                <a:ext uri="{FF2B5EF4-FFF2-40B4-BE49-F238E27FC236}">
                  <a16:creationId xmlns:a16="http://schemas.microsoft.com/office/drawing/2014/main" id="{88D05588-AD67-48E0-D8FA-910DDCB6A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166" y="2364485"/>
              <a:ext cx="2287119" cy="2514601"/>
            </a:xfrm>
            <a:prstGeom prst="rect">
              <a:avLst/>
            </a:prstGeom>
          </p:spPr>
        </p:pic>
        <p:pic>
          <p:nvPicPr>
            <p:cNvPr id="13" name="Picture 12" descr="A doctor on the phone&#10;&#10;Description automatically generated">
              <a:extLst>
                <a:ext uri="{FF2B5EF4-FFF2-40B4-BE49-F238E27FC236}">
                  <a16:creationId xmlns:a16="http://schemas.microsoft.com/office/drawing/2014/main" id="{82E7C7CB-C840-B0D1-833B-EF3393F42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718" y="2353334"/>
              <a:ext cx="2203515" cy="2514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18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94C68-E6BE-5168-D94C-1971D4D9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90" y="1417638"/>
            <a:ext cx="10556202" cy="50173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Clinical evidence: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767171"/>
                </a:solidFill>
                <a:latin typeface="Franklin Gothic Medium" pitchFamily="34" charset="0"/>
              </a:rPr>
              <a:t>S. Willey study</a:t>
            </a:r>
          </a:p>
          <a:p>
            <a:pPr>
              <a:buFont typeface="Wingdings" pitchFamily="2" charset="2"/>
              <a:buChar char="§"/>
            </a:pPr>
            <a:endParaRPr lang="en-US" sz="10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Quality improvements: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767171"/>
                </a:solidFill>
                <a:latin typeface="Franklin Gothic Medium" pitchFamily="34" charset="0"/>
              </a:rPr>
              <a:t>LOS and time to mobilize</a:t>
            </a:r>
          </a:p>
          <a:p>
            <a:pPr>
              <a:buFont typeface="Wingdings" pitchFamily="2" charset="2"/>
              <a:buChar char="§"/>
            </a:pPr>
            <a:endParaRPr lang="en-US" sz="10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Impact on staff: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767171"/>
                </a:solidFill>
                <a:latin typeface="Franklin Gothic Medium" pitchFamily="34" charset="0"/>
              </a:rPr>
              <a:t>Improved efficiency</a:t>
            </a:r>
          </a:p>
          <a:p>
            <a:pPr>
              <a:buFont typeface="Wingdings" pitchFamily="2" charset="2"/>
              <a:buChar char="§"/>
            </a:pPr>
            <a:endParaRPr lang="en-US" sz="10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Cost savings: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767171"/>
                </a:solidFill>
                <a:latin typeface="Franklin Gothic Medium" pitchFamily="34" charset="0"/>
              </a:rPr>
              <a:t>$200K-$500K for TC, $1M+ for entire IDN</a:t>
            </a:r>
          </a:p>
          <a:p>
            <a:pPr>
              <a:buFont typeface="Wingdings" pitchFamily="2" charset="2"/>
              <a:buChar char="§"/>
            </a:pPr>
            <a:endParaRPr lang="en-US" sz="10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Supply chain impact: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767171"/>
                </a:solidFill>
                <a:latin typeface="Franklin Gothic Medium" pitchFamily="34" charset="0"/>
              </a:rPr>
              <a:t>Current vendor, standardized pricing</a:t>
            </a:r>
          </a:p>
          <a:p>
            <a:pPr lvl="1"/>
            <a:endParaRPr lang="en-US" dirty="0"/>
          </a:p>
        </p:txBody>
      </p:sp>
      <p:pic>
        <p:nvPicPr>
          <p:cNvPr id="28" name="Picture 27" descr="A medical device with straps&#10;&#10;Description automatically generated with medium confidence">
            <a:extLst>
              <a:ext uri="{FF2B5EF4-FFF2-40B4-BE49-F238E27FC236}">
                <a16:creationId xmlns:a16="http://schemas.microsoft.com/office/drawing/2014/main" id="{87FCDFD8-AAF6-3166-8582-F8622CA98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19" y="1524000"/>
            <a:ext cx="4266882" cy="46594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7AFE1D-E496-67A0-529A-3B8E63B1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Case Study: The VRTX System </a:t>
            </a:r>
          </a:p>
        </p:txBody>
      </p:sp>
    </p:spTree>
    <p:extLst>
      <p:ext uri="{BB962C8B-B14F-4D97-AF65-F5344CB8AC3E}">
        <p14:creationId xmlns:p14="http://schemas.microsoft.com/office/powerpoint/2010/main" val="9529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5255"/>
            <a:ext cx="1216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87137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Break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40950"/>
            <a:ext cx="1216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Would you like personal follow-up?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8A018-9E7F-EE0B-0611-D3C3EB21AF40}"/>
              </a:ext>
            </a:extLst>
          </p:cNvPr>
          <p:cNvSpPr txBox="1"/>
          <p:nvPr/>
        </p:nvSpPr>
        <p:spPr>
          <a:xfrm>
            <a:off x="442119" y="609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TSN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87137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 Webinars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36D3A4-9BFE-C723-9D3C-F68C9129DD3B}"/>
              </a:ext>
            </a:extLst>
          </p:cNvPr>
          <p:cNvCxnSpPr>
            <a:cxnSpLocks/>
          </p:cNvCxnSpPr>
          <p:nvPr/>
        </p:nvCxnSpPr>
        <p:spPr>
          <a:xfrm>
            <a:off x="518319" y="533400"/>
            <a:ext cx="2514600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7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FF826F-4352-53EB-9EF1-27D1DCBD1EAB}"/>
              </a:ext>
            </a:extLst>
          </p:cNvPr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rgbClr val="C871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857500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rPr>
              <a:t>Pulling It All Together: The EBS</a:t>
            </a:r>
          </a:p>
        </p:txBody>
      </p:sp>
    </p:spTree>
    <p:extLst>
      <p:ext uri="{BB962C8B-B14F-4D97-AF65-F5344CB8AC3E}">
        <p14:creationId xmlns:p14="http://schemas.microsoft.com/office/powerpoint/2010/main" val="33102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44" y="2497567"/>
            <a:ext cx="12131750" cy="7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89" dirty="0">
                <a:solidFill>
                  <a:srgbClr val="C87137"/>
                </a:solidFill>
                <a:latin typeface="Franklin Gothic Demi" pitchFamily="34" charset="0"/>
              </a:rPr>
              <a:t>Webinar slides and replay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44" y="3540673"/>
            <a:ext cx="12131750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3" dirty="0">
                <a:solidFill>
                  <a:srgbClr val="767171"/>
                </a:solidFill>
                <a:latin typeface="Franklin Gothic Medium" pitchFamily="34" charset="0"/>
              </a:rPr>
              <a:t>Links will arrive by email tomorrow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8A018-9E7F-EE0B-0611-D3C3EB21AF40}"/>
              </a:ext>
            </a:extLst>
          </p:cNvPr>
          <p:cNvSpPr txBox="1"/>
          <p:nvPr/>
        </p:nvSpPr>
        <p:spPr>
          <a:xfrm>
            <a:off x="456069" y="616577"/>
            <a:ext cx="304045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767171"/>
                </a:solidFill>
                <a:latin typeface="Franklin Gothic Demi" pitchFamily="34" charset="0"/>
              </a:rPr>
              <a:t>TSN</a:t>
            </a:r>
            <a:r>
              <a:rPr lang="en-US" sz="3192" dirty="0">
                <a:solidFill>
                  <a:srgbClr val="C87137"/>
                </a:solidFill>
                <a:latin typeface="Franklin Gothic Demi" pitchFamily="34" charset="0"/>
              </a:rPr>
              <a:t> Webinars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36D3A4-9BFE-C723-9D3C-F68C9129DD3B}"/>
              </a:ext>
            </a:extLst>
          </p:cNvPr>
          <p:cNvCxnSpPr>
            <a:cxnSpLocks/>
          </p:cNvCxnSpPr>
          <p:nvPr/>
        </p:nvCxnSpPr>
        <p:spPr>
          <a:xfrm>
            <a:off x="532081" y="540564"/>
            <a:ext cx="2508379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2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How to Create an EBS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18" y="1524000"/>
            <a:ext cx="9448801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394" b="1" dirty="0">
                <a:solidFill>
                  <a:srgbClr val="767171"/>
                </a:solidFill>
                <a:latin typeface="Franklin Gothic Medium" pitchFamily="34" charset="0"/>
              </a:rPr>
              <a:t>Catch the Value Analysis Committee’s attention with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94" b="1" dirty="0">
                <a:solidFill>
                  <a:srgbClr val="767171"/>
                </a:solidFill>
                <a:latin typeface="Franklin Gothic Medium" pitchFamily="34" charset="0"/>
              </a:rPr>
              <a:t>an Executive Business Summary (4 parts, 5-6 sentences)</a:t>
            </a:r>
          </a:p>
          <a:p>
            <a:pPr marL="0" indent="0">
              <a:spcBef>
                <a:spcPts val="0"/>
              </a:spcBef>
              <a:buNone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Clinical situation 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Economics (cost and financial improvements)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Additional Value Analysis KPIs affected (LOS, mortality, quality, etc.)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CBA/ROI</a:t>
            </a:r>
          </a:p>
          <a:p>
            <a:pPr marL="0" indent="0">
              <a:spcBef>
                <a:spcPts val="0"/>
              </a:spcBef>
              <a:buNone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Sample EBS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18" y="1524000"/>
            <a:ext cx="9448801" cy="4525963"/>
          </a:xfrm>
        </p:spPr>
        <p:txBody>
          <a:bodyPr>
            <a:normAutofit lnSpcReduction="10000"/>
          </a:bodyPr>
          <a:lstStyle/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767171"/>
                </a:solidFill>
                <a:latin typeface="Franklin Gothic Medium" pitchFamily="34" charset="0"/>
              </a:rPr>
              <a:t>Currently, average LOS for a defined trauma patient cohort is 4 days. (Clinical SITUATION)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2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767171"/>
                </a:solidFill>
                <a:latin typeface="Franklin Gothic Medium" pitchFamily="34" charset="0"/>
              </a:rPr>
              <a:t>A $100,000 investment in _________ allows our trauma team to maintain our high clinical standards while shortening LOS by 1 day, saving our health system $450,000 annually (ECONOMICS)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767171"/>
                </a:solidFill>
                <a:latin typeface="Franklin Gothic Medium" pitchFamily="34" charset="0"/>
              </a:rPr>
              <a:t>Our LOS is estimated to decrease from 4 to 3 days. (KPIs)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742093" lvl="1" indent="-34204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767171"/>
                </a:solidFill>
                <a:latin typeface="Franklin Gothic Medium" pitchFamily="34" charset="0"/>
              </a:rPr>
              <a:t>Morbidity and mortality will decrease by _____  (Value Analysis KPI)</a:t>
            </a:r>
          </a:p>
          <a:p>
            <a:pPr marL="742093" lvl="1" indent="-34204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767171"/>
                </a:solidFill>
                <a:latin typeface="Franklin Gothic Medium" pitchFamily="34" charset="0"/>
              </a:rPr>
              <a:t>Sepsis documentation will increase by _____% (Quality/Risk Management KPI)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2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767171"/>
                </a:solidFill>
                <a:latin typeface="Franklin Gothic Medium" pitchFamily="34" charset="0"/>
              </a:rPr>
              <a:t>We estimate a 4.5x return on the investment at 1 year and payoff of the investment at 2.6 months (CBA/ROI)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FC589E-F5A3-3C52-C6F7-A50B35C2C6C2}"/>
              </a:ext>
            </a:extLst>
          </p:cNvPr>
          <p:cNvSpPr txBox="1"/>
          <p:nvPr/>
        </p:nvSpPr>
        <p:spPr>
          <a:xfrm>
            <a:off x="-4515" y="2440852"/>
            <a:ext cx="1213175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88" dirty="0">
                <a:solidFill>
                  <a:srgbClr val="C87137"/>
                </a:solidFill>
                <a:latin typeface="Franklin Gothic Demi" pitchFamily="34" charset="0"/>
              </a:rPr>
              <a:t>Your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CEE09-B1D2-6B64-A348-68A41FA7D78A}"/>
              </a:ext>
            </a:extLst>
          </p:cNvPr>
          <p:cNvSpPr txBox="1"/>
          <p:nvPr/>
        </p:nvSpPr>
        <p:spPr>
          <a:xfrm>
            <a:off x="15044" y="3588209"/>
            <a:ext cx="12131750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3" dirty="0">
                <a:solidFill>
                  <a:srgbClr val="767171"/>
                </a:solidFill>
                <a:latin typeface="Franklin Gothic Demi" pitchFamily="34" charset="0"/>
              </a:rPr>
              <a:t>Click the Q&amp;A icon</a:t>
            </a:r>
            <a:endParaRPr lang="en-US" sz="2793" dirty="0">
              <a:solidFill>
                <a:srgbClr val="767171"/>
              </a:solidFill>
              <a:latin typeface="Franklin Gothic Medium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5A92B-DA25-AC66-EE0C-5AA242F95B5C}"/>
              </a:ext>
            </a:extLst>
          </p:cNvPr>
          <p:cNvSpPr txBox="1"/>
          <p:nvPr/>
        </p:nvSpPr>
        <p:spPr>
          <a:xfrm>
            <a:off x="456069" y="616577"/>
            <a:ext cx="304045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767171"/>
                </a:solidFill>
                <a:latin typeface="Franklin Gothic Demi" pitchFamily="34" charset="0"/>
              </a:rPr>
              <a:t>TSN</a:t>
            </a:r>
            <a:r>
              <a:rPr lang="en-US" sz="3192" dirty="0">
                <a:solidFill>
                  <a:srgbClr val="C87137"/>
                </a:solidFill>
                <a:latin typeface="Franklin Gothic Demi" pitchFamily="34" charset="0"/>
              </a:rPr>
              <a:t> Webinars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FB16AE-BA21-5319-B198-7A3599F15F29}"/>
              </a:ext>
            </a:extLst>
          </p:cNvPr>
          <p:cNvCxnSpPr>
            <a:cxnSpLocks/>
          </p:cNvCxnSpPr>
          <p:nvPr/>
        </p:nvCxnSpPr>
        <p:spPr>
          <a:xfrm>
            <a:off x="532081" y="540564"/>
            <a:ext cx="2508379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44" y="1984783"/>
            <a:ext cx="1213175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88" dirty="0">
                <a:solidFill>
                  <a:srgbClr val="C87137"/>
                </a:solidFill>
                <a:latin typeface="Franklin Gothic Demi" pitchFamily="34" charset="0"/>
              </a:rPr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44" y="3276978"/>
            <a:ext cx="12131750" cy="95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3" dirty="0">
                <a:solidFill>
                  <a:srgbClr val="767171"/>
                </a:solidFill>
                <a:latin typeface="Franklin Gothic Demi" pitchFamily="34" charset="0"/>
              </a:rPr>
              <a:t>Watch email tomorrow</a:t>
            </a:r>
          </a:p>
          <a:p>
            <a:pPr algn="ctr"/>
            <a:r>
              <a:rPr lang="en-US" sz="2793" dirty="0">
                <a:solidFill>
                  <a:srgbClr val="767171"/>
                </a:solidFill>
                <a:latin typeface="Franklin Gothic Demi" pitchFamily="34" charset="0"/>
              </a:rPr>
              <a:t>Take exit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11FE8-80CA-7E87-2203-D2F24D07BB9B}"/>
              </a:ext>
            </a:extLst>
          </p:cNvPr>
          <p:cNvSpPr txBox="1"/>
          <p:nvPr/>
        </p:nvSpPr>
        <p:spPr>
          <a:xfrm>
            <a:off x="456069" y="616577"/>
            <a:ext cx="304045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767171"/>
                </a:solidFill>
                <a:latin typeface="Franklin Gothic Demi" pitchFamily="34" charset="0"/>
              </a:rPr>
              <a:t>TSN</a:t>
            </a:r>
            <a:r>
              <a:rPr lang="en-US" sz="3192" dirty="0">
                <a:solidFill>
                  <a:srgbClr val="C87137"/>
                </a:solidFill>
                <a:latin typeface="Franklin Gothic Demi" pitchFamily="34" charset="0"/>
              </a:rPr>
              <a:t> Webinars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2E56A1-991F-DDF4-6DAC-A76A5042170B}"/>
              </a:ext>
            </a:extLst>
          </p:cNvPr>
          <p:cNvCxnSpPr>
            <a:cxnSpLocks/>
          </p:cNvCxnSpPr>
          <p:nvPr/>
        </p:nvCxnSpPr>
        <p:spPr>
          <a:xfrm>
            <a:off x="532081" y="540564"/>
            <a:ext cx="2508379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7EC37C6-A49B-0380-B9D6-8970273C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BC1D89-D565-B9FD-31E0-DFA3E363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305" y="1905000"/>
            <a:ext cx="10197228" cy="3657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Association of Healthcare Value Analysis Professionals </a:t>
            </a: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  <a:hlinkClick r:id="rId3"/>
              </a:rPr>
              <a:t>Website</a:t>
            </a: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VRTX: The First All-in-One Solution for Cervical to Sacrum Treatment </a:t>
            </a: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  <a:hlinkClick r:id="rId4"/>
              </a:rPr>
              <a:t>Website</a:t>
            </a: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 algn="ctr">
              <a:spcBef>
                <a:spcPts val="0"/>
              </a:spcBef>
              <a:buFont typeface="Wingdings" pitchFamily="2" charset="2"/>
              <a:buChar char="§"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[VIDEO] How the VRTX System Differs from Custom CTLSOs </a:t>
            </a: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  <a:hlinkClick r:id="rId5"/>
              </a:rPr>
              <a:t>Watch</a:t>
            </a: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[VIDEO] The VRTX System Application and Care Instruction </a:t>
            </a: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  <a:hlinkClick r:id="rId6"/>
              </a:rPr>
              <a:t>Watch</a:t>
            </a: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 algn="ctr">
              <a:spcBef>
                <a:spcPts val="0"/>
              </a:spcBef>
              <a:buFont typeface="Wingdings" pitchFamily="2" charset="2"/>
              <a:buChar char="§"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>
                <a:solidFill>
                  <a:srgbClr val="767171"/>
                </a:solidFill>
                <a:latin typeface="Franklin Gothic Medium" pitchFamily="34" charset="0"/>
              </a:rPr>
              <a:t>Mark Copeland, Value </a:t>
            </a: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Analysis Expert </a:t>
            </a: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  <a:hlinkClick r:id="rId7"/>
              </a:rPr>
              <a:t>Website</a:t>
            </a: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 / </a:t>
            </a: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  <a:hlinkClick r:id="rId8"/>
              </a:rPr>
              <a:t>Email</a:t>
            </a: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D185A5B-A35B-EE35-3D41-363B0D171FA6}"/>
              </a:ext>
            </a:extLst>
          </p:cNvPr>
          <p:cNvSpPr txBox="1"/>
          <p:nvPr/>
        </p:nvSpPr>
        <p:spPr>
          <a:xfrm>
            <a:off x="442119" y="609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67171"/>
                </a:solidFill>
                <a:latin typeface="Franklin Gothic Demi" pitchFamily="34" charset="0"/>
              </a:rPr>
              <a:t>TSN</a:t>
            </a:r>
            <a:r>
              <a:rPr lang="en-US" sz="3200" dirty="0">
                <a:solidFill>
                  <a:srgbClr val="C87137"/>
                </a:solidFill>
                <a:latin typeface="Franklin Gothic Demi" pitchFamily="34" charset="0"/>
              </a:rPr>
              <a:t> Webinars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CDDE69-FCCD-FFB2-2B7D-B34C2CBDADA4}"/>
              </a:ext>
            </a:extLst>
          </p:cNvPr>
          <p:cNvCxnSpPr>
            <a:cxnSpLocks/>
          </p:cNvCxnSpPr>
          <p:nvPr/>
        </p:nvCxnSpPr>
        <p:spPr>
          <a:xfrm>
            <a:off x="518319" y="533400"/>
            <a:ext cx="2514600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6FF5FC5-6425-9855-5D91-3C36280B6298}"/>
              </a:ext>
            </a:extLst>
          </p:cNvPr>
          <p:cNvSpPr txBox="1"/>
          <p:nvPr/>
        </p:nvSpPr>
        <p:spPr>
          <a:xfrm>
            <a:off x="0" y="1524000"/>
            <a:ext cx="121618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87137"/>
                </a:solidFill>
                <a:latin typeface="Franklin Gothic Demi" pitchFamily="34" charset="0"/>
              </a:rPr>
              <a:t>Melinda Case</a:t>
            </a:r>
          </a:p>
          <a:p>
            <a:pPr algn="ctr"/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Trauma Program Director</a:t>
            </a:r>
          </a:p>
          <a:p>
            <a:pPr algn="ctr"/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Palomar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73667-7899-1F63-EF85-D1156F42D16B}"/>
              </a:ext>
            </a:extLst>
          </p:cNvPr>
          <p:cNvSpPr txBox="1"/>
          <p:nvPr/>
        </p:nvSpPr>
        <p:spPr>
          <a:xfrm>
            <a:off x="28792" y="3009900"/>
            <a:ext cx="121618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87137"/>
                </a:solidFill>
                <a:latin typeface="Franklin Gothic Demi" pitchFamily="34" charset="0"/>
              </a:rPr>
              <a:t>Mark Copeland</a:t>
            </a: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algn="ctr"/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Vice President of Sales</a:t>
            </a:r>
          </a:p>
          <a:p>
            <a:pPr algn="ctr"/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3T Medical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A476F-648C-85CC-648A-B093DC949E6F}"/>
              </a:ext>
            </a:extLst>
          </p:cNvPr>
          <p:cNvSpPr txBox="1"/>
          <p:nvPr/>
        </p:nvSpPr>
        <p:spPr>
          <a:xfrm>
            <a:off x="28792" y="4495800"/>
            <a:ext cx="121618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87137"/>
                </a:solidFill>
                <a:latin typeface="Franklin Gothic Demi" pitchFamily="34" charset="0"/>
              </a:rPr>
              <a:t>Blake Havers</a:t>
            </a: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algn="ctr"/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Key Account Manager</a:t>
            </a:r>
          </a:p>
          <a:p>
            <a:pPr algn="ctr"/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Aspen Medical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FF826F-4352-53EB-9EF1-27D1DCBD1EAB}"/>
              </a:ext>
            </a:extLst>
          </p:cNvPr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rgbClr val="C871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8E5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857500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rPr>
              <a:t>Defining Value: The TPM Perspective</a:t>
            </a:r>
          </a:p>
        </p:txBody>
      </p:sp>
    </p:spTree>
    <p:extLst>
      <p:ext uri="{BB962C8B-B14F-4D97-AF65-F5344CB8AC3E}">
        <p14:creationId xmlns:p14="http://schemas.microsoft.com/office/powerpoint/2010/main" val="5875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Beyond Price: Aspects of Clinical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919" y="2057400"/>
            <a:ext cx="8458201" cy="3276600"/>
          </a:xfrm>
        </p:spPr>
        <p:txBody>
          <a:bodyPr numCol="2">
            <a:noAutofit/>
          </a:bodyPr>
          <a:lstStyle/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Length of stay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Patient safety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Patient compliance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Patient outcomes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Readmissions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Mortality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Staff safety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Staff ease-of-use</a:t>
            </a:r>
          </a:p>
        </p:txBody>
      </p:sp>
    </p:spTree>
    <p:extLst>
      <p:ext uri="{BB962C8B-B14F-4D97-AF65-F5344CB8AC3E}">
        <p14:creationId xmlns:p14="http://schemas.microsoft.com/office/powerpoint/2010/main" val="33309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Trauma Program Manager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18" y="1524000"/>
            <a:ext cx="9525001" cy="4525963"/>
          </a:xfrm>
        </p:spPr>
        <p:txBody>
          <a:bodyPr>
            <a:normAutofit fontScale="85000" lnSpcReduction="20000"/>
          </a:bodyPr>
          <a:lstStyle/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TPMs are clinical experts for vendors and should have a presence on — or access to — the hospital Values Analysis Committee</a:t>
            </a:r>
          </a:p>
          <a:p>
            <a:pPr marL="0" indent="0">
              <a:spcBef>
                <a:spcPts val="0"/>
              </a:spcBef>
              <a:buNone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TPMs oversee a service line — broader scope for trauma patient population needs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863600" indent="-395288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Daily rounding on trauma patients helps to mitigate complications (for example, skin breakdown, HAPIs)</a:t>
            </a:r>
          </a:p>
          <a:p>
            <a:pPr marL="863600" indent="-395288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Knowing how well a product works for your patient population can help with soft costs: length of stay, patient comfort and compliance, staff knowledge in use and rationale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TPMs are responsible for monitoring PI and outcome measures — we have a vested interest in equipment and supplies purchased / examples: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863600" indent="-395288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Cervical collars/braces</a:t>
            </a:r>
          </a:p>
          <a:p>
            <a:pPr marL="863600" indent="-395288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REBOA</a:t>
            </a:r>
          </a:p>
          <a:p>
            <a:pPr marL="863600" indent="-395288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Clot formation dressings/MTP products</a:t>
            </a:r>
          </a:p>
        </p:txBody>
      </p:sp>
    </p:spTree>
    <p:extLst>
      <p:ext uri="{BB962C8B-B14F-4D97-AF65-F5344CB8AC3E}">
        <p14:creationId xmlns:p14="http://schemas.microsoft.com/office/powerpoint/2010/main" val="10693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FF826F-4352-53EB-9EF1-27D1DCBD1EAB}"/>
              </a:ext>
            </a:extLst>
          </p:cNvPr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rgbClr val="C871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857500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rPr>
              <a:t>Making Your Case to Value Analysis</a:t>
            </a:r>
          </a:p>
        </p:txBody>
      </p:sp>
    </p:spTree>
    <p:extLst>
      <p:ext uri="{BB962C8B-B14F-4D97-AF65-F5344CB8AC3E}">
        <p14:creationId xmlns:p14="http://schemas.microsoft.com/office/powerpoint/2010/main" val="2556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Brief History of Value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18" y="1524000"/>
            <a:ext cx="9448801" cy="4525963"/>
          </a:xfrm>
        </p:spPr>
        <p:txBody>
          <a:bodyPr>
            <a:normAutofit lnSpcReduction="10000"/>
          </a:bodyPr>
          <a:lstStyle/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15 years ago (approximately) 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Health systems began merging</a:t>
            </a:r>
          </a:p>
          <a:p>
            <a:pPr marL="0" indent="0">
              <a:spcBef>
                <a:spcPts val="0"/>
              </a:spcBef>
              <a:buNone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94" dirty="0">
                <a:solidFill>
                  <a:srgbClr val="767171"/>
                </a:solidFill>
                <a:latin typeface="Franklin Gothic Medium" pitchFamily="34" charset="0"/>
              </a:rPr>
              <a:t>Average size $3B annual purchasing ($8.2M per DAY)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Goals:</a:t>
            </a:r>
          </a:p>
          <a:p>
            <a:pPr marL="0" indent="0">
              <a:spcBef>
                <a:spcPts val="0"/>
              </a:spcBef>
              <a:buNone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94" dirty="0">
                <a:solidFill>
                  <a:srgbClr val="767171"/>
                </a:solidFill>
                <a:latin typeface="Franklin Gothic Medium" pitchFamily="34" charset="0"/>
              </a:rPr>
              <a:t>Centralize purchasing</a:t>
            </a:r>
          </a:p>
          <a:p>
            <a:pPr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94" dirty="0">
                <a:solidFill>
                  <a:srgbClr val="767171"/>
                </a:solidFill>
                <a:latin typeface="Franklin Gothic Medium" pitchFamily="34" charset="0"/>
              </a:rPr>
              <a:t>Standardize product usage to maximize buying power</a:t>
            </a:r>
          </a:p>
          <a:p>
            <a:pPr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94" dirty="0">
                <a:solidFill>
                  <a:srgbClr val="767171"/>
                </a:solidFill>
                <a:latin typeface="Franklin Gothic Medium" pitchFamily="34" charset="0"/>
              </a:rPr>
              <a:t>Apply best clinical practices across the system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Kaiser Permanente Model</a:t>
            </a:r>
          </a:p>
          <a:p>
            <a:pPr marL="0" indent="0">
              <a:spcBef>
                <a:spcPts val="0"/>
              </a:spcBef>
              <a:buNone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Value Analysis Demystified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319" y="2590800"/>
            <a:ext cx="2590800" cy="2514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67171"/>
                </a:solidFill>
                <a:latin typeface="Franklin Gothic Medium" pitchFamily="34" charset="0"/>
              </a:rPr>
              <a:t>Stated Goal: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The best product for your patients at the best possible price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A6E620-8B06-BD75-8747-AA0117ACE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373716"/>
              </p:ext>
            </p:extLst>
          </p:nvPr>
        </p:nvGraphicFramePr>
        <p:xfrm>
          <a:off x="4023519" y="1631373"/>
          <a:ext cx="7620000" cy="465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8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82C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882</Words>
  <Application>Microsoft Macintosh PowerPoint</Application>
  <PresentationFormat>Custom</PresentationFormat>
  <Paragraphs>191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Franklin Gothic Demi</vt:lpstr>
      <vt:lpstr>Franklin Gothic Medium</vt:lpstr>
      <vt:lpstr>Wingdings</vt:lpstr>
      <vt:lpstr>Office Theme</vt:lpstr>
      <vt:lpstr>PowerPoint Presentation</vt:lpstr>
      <vt:lpstr>PowerPoint Presentation</vt:lpstr>
      <vt:lpstr>PowerPoint Presentation</vt:lpstr>
      <vt:lpstr>Defining Value: The TPM Perspective</vt:lpstr>
      <vt:lpstr>Beyond Price: Aspects of Clinical Value</vt:lpstr>
      <vt:lpstr>Trauma Program Manager Perspective</vt:lpstr>
      <vt:lpstr>Making Your Case to Value Analysis</vt:lpstr>
      <vt:lpstr>Brief History of Value Analysis</vt:lpstr>
      <vt:lpstr>Value Analysis Demystified</vt:lpstr>
      <vt:lpstr>How to Perform a CBA</vt:lpstr>
      <vt:lpstr>How to Perform a CBA</vt:lpstr>
      <vt:lpstr>How to Calculate ROI</vt:lpstr>
      <vt:lpstr>Value Analysis Case Study: VRTX</vt:lpstr>
      <vt:lpstr>Value Analysis Priorities and Headwinds</vt:lpstr>
      <vt:lpstr>Case Study: The VRTX System </vt:lpstr>
      <vt:lpstr>Case Study: The VRTX System </vt:lpstr>
      <vt:lpstr>Case Study: The VRTX System </vt:lpstr>
      <vt:lpstr>PowerPoint Presentation</vt:lpstr>
      <vt:lpstr>Pulling It All Together: The EBS</vt:lpstr>
      <vt:lpstr>How to Create an EBS</vt:lpstr>
      <vt:lpstr>Sample EBS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Robert Fojut</cp:lastModifiedBy>
  <cp:revision>131</cp:revision>
  <cp:lastPrinted>2024-04-24T16:14:57Z</cp:lastPrinted>
  <dcterms:created xsi:type="dcterms:W3CDTF">2020-08-04T17:04:33Z</dcterms:created>
  <dcterms:modified xsi:type="dcterms:W3CDTF">2024-04-25T13:34:43Z</dcterms:modified>
</cp:coreProperties>
</file>