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287" r:id="rId3"/>
    <p:sldId id="2018" r:id="rId4"/>
    <p:sldId id="1986" r:id="rId5"/>
    <p:sldId id="262" r:id="rId6"/>
    <p:sldId id="261" r:id="rId7"/>
    <p:sldId id="269" r:id="rId8"/>
    <p:sldId id="270" r:id="rId9"/>
    <p:sldId id="273" r:id="rId10"/>
    <p:sldId id="271" r:id="rId11"/>
    <p:sldId id="268" r:id="rId12"/>
    <p:sldId id="272" r:id="rId13"/>
    <p:sldId id="266" r:id="rId14"/>
    <p:sldId id="2008" r:id="rId15"/>
    <p:sldId id="256" r:id="rId16"/>
    <p:sldId id="263" r:id="rId17"/>
    <p:sldId id="264" r:id="rId18"/>
    <p:sldId id="265" r:id="rId19"/>
    <p:sldId id="2009" r:id="rId20"/>
    <p:sldId id="267" r:id="rId21"/>
    <p:sldId id="2010" r:id="rId22"/>
    <p:sldId id="2011" r:id="rId23"/>
    <p:sldId id="2012" r:id="rId24"/>
    <p:sldId id="2013" r:id="rId25"/>
    <p:sldId id="2014" r:id="rId26"/>
    <p:sldId id="284" r:id="rId27"/>
    <p:sldId id="283" r:id="rId28"/>
    <p:sldId id="282" r:id="rId29"/>
    <p:sldId id="281" r:id="rId30"/>
    <p:sldId id="280" r:id="rId31"/>
    <p:sldId id="279" r:id="rId32"/>
    <p:sldId id="2015" r:id="rId33"/>
    <p:sldId id="277" r:id="rId34"/>
    <p:sldId id="276" r:id="rId35"/>
    <p:sldId id="275" r:id="rId36"/>
    <p:sldId id="274" r:id="rId37"/>
    <p:sldId id="2016" r:id="rId38"/>
    <p:sldId id="285" r:id="rId39"/>
    <p:sldId id="2017" r:id="rId40"/>
    <p:sldId id="2019" r:id="rId41"/>
  </p:sldIdLst>
  <p:sldSz cx="1216183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577"/>
    <a:srgbClr val="F7CB83"/>
    <a:srgbClr val="25738D"/>
    <a:srgbClr val="D38E5F"/>
    <a:srgbClr val="C87137"/>
    <a:srgbClr val="767171"/>
    <a:srgbClr val="FF6C60"/>
    <a:srgbClr val="459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8007D-C8AC-3F43-80FB-CCA827EA7BAF}" v="10" dt="2024-05-16T13:48:29.275"/>
    <p1510:client id="{74AF3EC7-BA14-3F4C-A3CA-7B0078D7F02B}" v="75" dt="2024-05-15T16:46:45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27"/>
    <p:restoredTop sz="89532" autoAdjust="0"/>
  </p:normalViewPr>
  <p:slideViewPr>
    <p:cSldViewPr>
      <p:cViewPr varScale="1">
        <p:scale>
          <a:sx n="137" d="100"/>
          <a:sy n="137" d="100"/>
        </p:scale>
        <p:origin x="1176" y="1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Fojut" userId="d231062e2b8b72d0" providerId="LiveId" clId="{4065D30D-C266-664B-945B-2101CED11271}"/>
    <pc:docChg chg="modSld">
      <pc:chgData name="Bob Fojut" userId="d231062e2b8b72d0" providerId="LiveId" clId="{4065D30D-C266-664B-945B-2101CED11271}" dt="2024-04-24T19:29:40.043" v="24" actId="20577"/>
      <pc:docMkLst>
        <pc:docMk/>
      </pc:docMkLst>
      <pc:sldChg chg="modSp mod">
        <pc:chgData name="Bob Fojut" userId="d231062e2b8b72d0" providerId="LiveId" clId="{4065D30D-C266-664B-945B-2101CED11271}" dt="2024-04-24T19:29:40.043" v="24" actId="20577"/>
        <pc:sldMkLst>
          <pc:docMk/>
          <pc:sldMk cId="1567981532" sldId="485"/>
        </pc:sldMkLst>
        <pc:spChg chg="mod">
          <ac:chgData name="Bob Fojut" userId="d231062e2b8b72d0" providerId="LiveId" clId="{4065D30D-C266-664B-945B-2101CED11271}" dt="2024-04-24T19:29:40.043" v="24" actId="20577"/>
          <ac:spMkLst>
            <pc:docMk/>
            <pc:sldMk cId="1567981532" sldId="485"/>
            <ac:spMk id="5" creationId="{42BC1D89-D565-B9FD-31E0-DFA3E363A225}"/>
          </ac:spMkLst>
        </pc:spChg>
      </pc:sldChg>
    </pc:docChg>
  </pc:docChgLst>
  <pc:docChgLst>
    <pc:chgData name="Bob Fojut" userId="d231062e2b8b72d0" providerId="LiveId" clId="{74B04449-7FB1-A74C-B117-DA74A4021615}"/>
    <pc:docChg chg="custSel addSld delSld modSld modMainMaster">
      <pc:chgData name="Bob Fojut" userId="d231062e2b8b72d0" providerId="LiveId" clId="{74B04449-7FB1-A74C-B117-DA74A4021615}" dt="2024-04-24T15:48:08.072" v="42"/>
      <pc:docMkLst>
        <pc:docMk/>
      </pc:docMkLst>
      <pc:sldChg chg="modTransition">
        <pc:chgData name="Bob Fojut" userId="d231062e2b8b72d0" providerId="LiveId" clId="{74B04449-7FB1-A74C-B117-DA74A4021615}" dt="2024-04-24T15:48:08.072" v="42"/>
        <pc:sldMkLst>
          <pc:docMk/>
          <pc:sldMk cId="1069321437" sldId="25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0" sldId="27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0" sldId="28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4141348316" sldId="30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03732834" sldId="30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531287036" sldId="31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567981532" sldId="48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685720061" sldId="1979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587581131" sldId="198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55666912" sldId="1986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4288775228" sldId="1987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310230202" sldId="198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152369533" sldId="199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193166817" sldId="1998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607812218" sldId="1999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93049281" sldId="2000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2865930631" sldId="2001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355767206" sldId="2002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1698978229" sldId="2003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001982895" sldId="2004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611869178" sldId="2005"/>
        </pc:sldMkLst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952972074" sldId="2006"/>
        </pc:sldMkLst>
      </pc:sldChg>
      <pc:sldChg chg="modSp mod modTransition">
        <pc:chgData name="Bob Fojut" userId="d231062e2b8b72d0" providerId="LiveId" clId="{74B04449-7FB1-A74C-B117-DA74A4021615}" dt="2024-04-24T15:48:08.072" v="42"/>
        <pc:sldMkLst>
          <pc:docMk/>
          <pc:sldMk cId="4005941368" sldId="2007"/>
        </pc:sldMkLst>
        <pc:spChg chg="mod">
          <ac:chgData name="Bob Fojut" userId="d231062e2b8b72d0" providerId="LiveId" clId="{74B04449-7FB1-A74C-B117-DA74A4021615}" dt="2024-04-24T15:45:33.449" v="1"/>
          <ac:spMkLst>
            <pc:docMk/>
            <pc:sldMk cId="4005941368" sldId="2007"/>
            <ac:spMk id="2" creationId="{10BA8CF5-5D19-F35D-4544-97F314C4B88A}"/>
          </ac:spMkLst>
        </pc:spChg>
        <pc:spChg chg="mod">
          <ac:chgData name="Bob Fojut" userId="d231062e2b8b72d0" providerId="LiveId" clId="{74B04449-7FB1-A74C-B117-DA74A4021615}" dt="2024-04-24T15:47:55.834" v="41" actId="20577"/>
          <ac:spMkLst>
            <pc:docMk/>
            <pc:sldMk cId="4005941368" sldId="2007"/>
            <ac:spMk id="3" creationId="{B3EC7F99-C76D-EF0D-27C4-20BFCD932FDF}"/>
          </ac:spMkLst>
        </pc:spChg>
      </pc:sldChg>
      <pc:sldChg chg="modTransition">
        <pc:chgData name="Bob Fojut" userId="d231062e2b8b72d0" providerId="LiveId" clId="{74B04449-7FB1-A74C-B117-DA74A4021615}" dt="2024-04-24T15:48:08.072" v="42"/>
        <pc:sldMkLst>
          <pc:docMk/>
          <pc:sldMk cId="3330971967" sldId="2008"/>
        </pc:sldMkLst>
      </pc:sldChg>
      <pc:sldChg chg="add del">
        <pc:chgData name="Bob Fojut" userId="d231062e2b8b72d0" providerId="LiveId" clId="{74B04449-7FB1-A74C-B117-DA74A4021615}" dt="2024-04-24T15:46:15.426" v="22" actId="2696"/>
        <pc:sldMkLst>
          <pc:docMk/>
          <pc:sldMk cId="4029688954" sldId="2009"/>
        </pc:sldMkLst>
      </pc:sldChg>
      <pc:sldMasterChg chg="modTransition modSldLayout">
        <pc:chgData name="Bob Fojut" userId="d231062e2b8b72d0" providerId="LiveId" clId="{74B04449-7FB1-A74C-B117-DA74A4021615}" dt="2024-04-24T15:48:08.072" v="42"/>
        <pc:sldMasterMkLst>
          <pc:docMk/>
          <pc:sldMasterMk cId="0" sldId="2147483648"/>
        </pc:sldMasterMkLst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74B04449-7FB1-A74C-B117-DA74A4021615}" dt="2024-04-24T15:48:08.072" v="4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Bob Fojut" userId="d231062e2b8b72d0" providerId="LiveId" clId="{64A8007D-C8AC-3F43-80FB-CCA827EA7BAF}"/>
    <pc:docChg chg="custSel mod delSld modSld">
      <pc:chgData name="Bob Fojut" userId="d231062e2b8b72d0" providerId="LiveId" clId="{64A8007D-C8AC-3F43-80FB-CCA827EA7BAF}" dt="2024-05-16T13:49:00.269" v="214"/>
      <pc:docMkLst>
        <pc:docMk/>
      </pc:docMkLst>
      <pc:sldChg chg="addSp modSp mod">
        <pc:chgData name="Bob Fojut" userId="d231062e2b8b72d0" providerId="LiveId" clId="{64A8007D-C8AC-3F43-80FB-CCA827EA7BAF}" dt="2024-05-16T13:47:54.586" v="196" actId="1076"/>
        <pc:sldMkLst>
          <pc:docMk/>
          <pc:sldMk cId="2262169225" sldId="268"/>
        </pc:sldMkLst>
        <pc:spChg chg="add mod">
          <ac:chgData name="Bob Fojut" userId="d231062e2b8b72d0" providerId="LiveId" clId="{64A8007D-C8AC-3F43-80FB-CCA827EA7BAF}" dt="2024-05-16T13:47:54.586" v="196" actId="1076"/>
          <ac:spMkLst>
            <pc:docMk/>
            <pc:sldMk cId="2262169225" sldId="268"/>
            <ac:spMk id="2" creationId="{7F748CAD-FBEA-BB97-92C1-2E537195B43C}"/>
          </ac:spMkLst>
        </pc:spChg>
        <pc:spChg chg="add mod">
          <ac:chgData name="Bob Fojut" userId="d231062e2b8b72d0" providerId="LiveId" clId="{64A8007D-C8AC-3F43-80FB-CCA827EA7BAF}" dt="2024-05-16T13:47:49.313" v="195" actId="14100"/>
          <ac:spMkLst>
            <pc:docMk/>
            <pc:sldMk cId="2262169225" sldId="268"/>
            <ac:spMk id="3" creationId="{977030F9-A2DD-88D6-13A9-A1FFB222F12E}"/>
          </ac:spMkLst>
        </pc:spChg>
      </pc:sldChg>
      <pc:sldChg chg="addSp modSp mod">
        <pc:chgData name="Bob Fojut" userId="d231062e2b8b72d0" providerId="LiveId" clId="{64A8007D-C8AC-3F43-80FB-CCA827EA7BAF}" dt="2024-05-16T13:48:36.843" v="213" actId="20577"/>
        <pc:sldMkLst>
          <pc:docMk/>
          <pc:sldMk cId="3304977918" sldId="274"/>
        </pc:sldMkLst>
        <pc:spChg chg="add mod">
          <ac:chgData name="Bob Fojut" userId="d231062e2b8b72d0" providerId="LiveId" clId="{64A8007D-C8AC-3F43-80FB-CCA827EA7BAF}" dt="2024-05-16T13:48:36.843" v="213" actId="20577"/>
          <ac:spMkLst>
            <pc:docMk/>
            <pc:sldMk cId="3304977918" sldId="274"/>
            <ac:spMk id="3" creationId="{D2236A7B-76B4-475D-8A94-D74E9D2EC4D0}"/>
          </ac:spMkLst>
        </pc:spChg>
        <pc:spChg chg="add mod">
          <ac:chgData name="Bob Fojut" userId="d231062e2b8b72d0" providerId="LiveId" clId="{64A8007D-C8AC-3F43-80FB-CCA827EA7BAF}" dt="2024-05-16T13:48:29.275" v="201" actId="171"/>
          <ac:spMkLst>
            <pc:docMk/>
            <pc:sldMk cId="3304977918" sldId="274"/>
            <ac:spMk id="4" creationId="{33E6BBB3-B24A-67A3-CB74-AE22062727F4}"/>
          </ac:spMkLst>
        </pc:spChg>
      </pc:sldChg>
      <pc:sldChg chg="del">
        <pc:chgData name="Bob Fojut" userId="d231062e2b8b72d0" providerId="LiveId" clId="{64A8007D-C8AC-3F43-80FB-CCA827EA7BAF}" dt="2024-05-16T13:21:10.668" v="2" actId="2696"/>
        <pc:sldMkLst>
          <pc:docMk/>
          <pc:sldMk cId="0" sldId="278"/>
        </pc:sldMkLst>
      </pc:sldChg>
      <pc:sldChg chg="addSp modSp mod modNotesTx">
        <pc:chgData name="Bob Fojut" userId="d231062e2b8b72d0" providerId="LiveId" clId="{64A8007D-C8AC-3F43-80FB-CCA827EA7BAF}" dt="2024-05-16T13:46:47.631" v="170" actId="171"/>
        <pc:sldMkLst>
          <pc:docMk/>
          <pc:sldMk cId="0" sldId="287"/>
        </pc:sldMkLst>
        <pc:spChg chg="add mod">
          <ac:chgData name="Bob Fojut" userId="d231062e2b8b72d0" providerId="LiveId" clId="{64A8007D-C8AC-3F43-80FB-CCA827EA7BAF}" dt="2024-05-16T13:46:13.672" v="165" actId="1076"/>
          <ac:spMkLst>
            <pc:docMk/>
            <pc:sldMk cId="0" sldId="287"/>
            <ac:spMk id="4" creationId="{94DAAE5A-E15D-B77B-2515-74BC6CC18B05}"/>
          </ac:spMkLst>
        </pc:spChg>
        <pc:spChg chg="add mod">
          <ac:chgData name="Bob Fojut" userId="d231062e2b8b72d0" providerId="LiveId" clId="{64A8007D-C8AC-3F43-80FB-CCA827EA7BAF}" dt="2024-05-16T13:46:47.631" v="170" actId="171"/>
          <ac:spMkLst>
            <pc:docMk/>
            <pc:sldMk cId="0" sldId="287"/>
            <ac:spMk id="5" creationId="{0D90F0F1-3029-BA79-8A69-04E9A1DC3C0C}"/>
          </ac:spMkLst>
        </pc:spChg>
      </pc:sldChg>
      <pc:sldChg chg="del">
        <pc:chgData name="Bob Fojut" userId="d231062e2b8b72d0" providerId="LiveId" clId="{64A8007D-C8AC-3F43-80FB-CCA827EA7BAF}" dt="2024-05-16T13:21:03.400" v="1" actId="2696"/>
        <pc:sldMkLst>
          <pc:docMk/>
          <pc:sldMk cId="4141348316" sldId="307"/>
        </pc:sldMkLst>
      </pc:sldChg>
      <pc:sldChg chg="del">
        <pc:chgData name="Bob Fojut" userId="d231062e2b8b72d0" providerId="LiveId" clId="{64A8007D-C8AC-3F43-80FB-CCA827EA7BAF}" dt="2024-05-16T13:20:28.831" v="0" actId="2696"/>
        <pc:sldMkLst>
          <pc:docMk/>
          <pc:sldMk cId="2531287036" sldId="310"/>
        </pc:sldMkLst>
      </pc:sldChg>
      <pc:sldChg chg="modNotesTx">
        <pc:chgData name="Bob Fojut" userId="d231062e2b8b72d0" providerId="LiveId" clId="{64A8007D-C8AC-3F43-80FB-CCA827EA7BAF}" dt="2024-05-16T13:21:53.842" v="4" actId="20577"/>
        <pc:sldMkLst>
          <pc:docMk/>
          <pc:sldMk cId="3543371775" sldId="2018"/>
        </pc:sldMkLst>
      </pc:sldChg>
    </pc:docChg>
  </pc:docChgLst>
  <pc:docChgLst>
    <pc:chgData name="Bob Fojut" userId="d231062e2b8b72d0" providerId="LiveId" clId="{74AF3EC7-BA14-3F4C-A3CA-7B0078D7F02B}"/>
    <pc:docChg chg="custSel addSld modSld">
      <pc:chgData name="Bob Fojut" userId="d231062e2b8b72d0" providerId="LiveId" clId="{74AF3EC7-BA14-3F4C-A3CA-7B0078D7F02B}" dt="2024-05-15T16:46:45.451" v="396" actId="20577"/>
      <pc:docMkLst>
        <pc:docMk/>
      </pc:docMkLst>
      <pc:sldChg chg="modSp mod">
        <pc:chgData name="Bob Fojut" userId="d231062e2b8b72d0" providerId="LiveId" clId="{74AF3EC7-BA14-3F4C-A3CA-7B0078D7F02B}" dt="2024-05-15T14:38:37.142" v="25" actId="20577"/>
        <pc:sldMkLst>
          <pc:docMk/>
          <pc:sldMk cId="1490041998" sldId="264"/>
        </pc:sldMkLst>
        <pc:spChg chg="mod">
          <ac:chgData name="Bob Fojut" userId="d231062e2b8b72d0" providerId="LiveId" clId="{74AF3EC7-BA14-3F4C-A3CA-7B0078D7F02B}" dt="2024-05-15T14:38:37.142" v="25" actId="20577"/>
          <ac:spMkLst>
            <pc:docMk/>
            <pc:sldMk cId="1490041998" sldId="264"/>
            <ac:spMk id="10" creationId="{ACBFF70B-AF34-B252-756B-96080F0DF4C9}"/>
          </ac:spMkLst>
        </pc:spChg>
      </pc:sldChg>
      <pc:sldChg chg="modSp modAnim">
        <pc:chgData name="Bob Fojut" userId="d231062e2b8b72d0" providerId="LiveId" clId="{74AF3EC7-BA14-3F4C-A3CA-7B0078D7F02B}" dt="2024-05-15T16:46:45.451" v="396" actId="20577"/>
        <pc:sldMkLst>
          <pc:docMk/>
          <pc:sldMk cId="3543371775" sldId="2018"/>
        </pc:sldMkLst>
        <pc:spChg chg="mod">
          <ac:chgData name="Bob Fojut" userId="d231062e2b8b72d0" providerId="LiveId" clId="{74AF3EC7-BA14-3F4C-A3CA-7B0078D7F02B}" dt="2024-05-15T16:46:45.451" v="396" actId="20577"/>
          <ac:spMkLst>
            <pc:docMk/>
            <pc:sldMk cId="3543371775" sldId="2018"/>
            <ac:spMk id="3" creationId="{C6FF5FC5-6425-9855-5D91-3C36280B6298}"/>
          </ac:spMkLst>
        </pc:spChg>
      </pc:sldChg>
      <pc:sldChg chg="addSp delSp modSp new mod">
        <pc:chgData name="Bob Fojut" userId="d231062e2b8b72d0" providerId="LiveId" clId="{74AF3EC7-BA14-3F4C-A3CA-7B0078D7F02B}" dt="2024-05-15T15:10:25.943" v="344" actId="20577"/>
        <pc:sldMkLst>
          <pc:docMk/>
          <pc:sldMk cId="982860531" sldId="2019"/>
        </pc:sldMkLst>
        <pc:spChg chg="del mod">
          <ac:chgData name="Bob Fojut" userId="d231062e2b8b72d0" providerId="LiveId" clId="{74AF3EC7-BA14-3F4C-A3CA-7B0078D7F02B}" dt="2024-05-15T15:05:57.225" v="56" actId="478"/>
          <ac:spMkLst>
            <pc:docMk/>
            <pc:sldMk cId="982860531" sldId="2019"/>
            <ac:spMk id="2" creationId="{5E915510-9189-8B09-C550-D118A27580CF}"/>
          </ac:spMkLst>
        </pc:spChg>
        <pc:spChg chg="del">
          <ac:chgData name="Bob Fojut" userId="d231062e2b8b72d0" providerId="LiveId" clId="{74AF3EC7-BA14-3F4C-A3CA-7B0078D7F02B}" dt="2024-05-15T15:05:41.336" v="27" actId="478"/>
          <ac:spMkLst>
            <pc:docMk/>
            <pc:sldMk cId="982860531" sldId="2019"/>
            <ac:spMk id="3" creationId="{553097AA-D840-F331-3F17-D8BEAD8A91A7}"/>
          </ac:spMkLst>
        </pc:spChg>
        <pc:spChg chg="add del mod">
          <ac:chgData name="Bob Fojut" userId="d231062e2b8b72d0" providerId="LiveId" clId="{74AF3EC7-BA14-3F4C-A3CA-7B0078D7F02B}" dt="2024-05-15T15:05:58.347" v="57" actId="478"/>
          <ac:spMkLst>
            <pc:docMk/>
            <pc:sldMk cId="982860531" sldId="2019"/>
            <ac:spMk id="5" creationId="{6F7E6A0C-9897-71FA-5270-2A2EA527C7E8}"/>
          </ac:spMkLst>
        </pc:spChg>
        <pc:spChg chg="add mod">
          <ac:chgData name="Bob Fojut" userId="d231062e2b8b72d0" providerId="LiveId" clId="{74AF3EC7-BA14-3F4C-A3CA-7B0078D7F02B}" dt="2024-05-15T15:10:25.943" v="344" actId="20577"/>
          <ac:spMkLst>
            <pc:docMk/>
            <pc:sldMk cId="982860531" sldId="2019"/>
            <ac:spMk id="6" creationId="{65DAA803-0111-39AB-1073-0E26BE85999E}"/>
          </ac:spMkLst>
        </pc:spChg>
        <pc:spChg chg="add mod">
          <ac:chgData name="Bob Fojut" userId="d231062e2b8b72d0" providerId="LiveId" clId="{74AF3EC7-BA14-3F4C-A3CA-7B0078D7F02B}" dt="2024-05-15T15:10:15.258" v="339" actId="20577"/>
          <ac:spMkLst>
            <pc:docMk/>
            <pc:sldMk cId="982860531" sldId="2019"/>
            <ac:spMk id="7" creationId="{D406B36C-8FAD-C089-F016-B28F74FB7B23}"/>
          </ac:spMkLst>
        </pc:spChg>
        <pc:picChg chg="add mod">
          <ac:chgData name="Bob Fojut" userId="d231062e2b8b72d0" providerId="LiveId" clId="{74AF3EC7-BA14-3F4C-A3CA-7B0078D7F02B}" dt="2024-05-15T15:08:50.080" v="284" actId="1076"/>
          <ac:picMkLst>
            <pc:docMk/>
            <pc:sldMk cId="982860531" sldId="2019"/>
            <ac:picMk id="9" creationId="{4202B14D-408E-2A43-1887-66307517E0D5}"/>
          </ac:picMkLst>
        </pc:picChg>
      </pc:sldChg>
    </pc:docChg>
  </pc:docChgLst>
  <pc:docChgLst>
    <pc:chgData name="Bob Fojut" userId="d231062e2b8b72d0" providerId="LiveId" clId="{A8341C62-064D-B946-A93E-3AAEBCDE4BAB}"/>
    <pc:docChg chg="undo custSel modSld sldOrd modNotesMaster">
      <pc:chgData name="Bob Fojut" userId="d231062e2b8b72d0" providerId="LiveId" clId="{A8341C62-064D-B946-A93E-3AAEBCDE4BAB}" dt="2024-04-24T16:14:57.660" v="13"/>
      <pc:docMkLst>
        <pc:docMk/>
      </pc:docMkLst>
      <pc:sldChg chg="ord">
        <pc:chgData name="Bob Fojut" userId="d231062e2b8b72d0" providerId="LiveId" clId="{A8341C62-064D-B946-A93E-3AAEBCDE4BAB}" dt="2024-04-24T16:10:22.480" v="12" actId="20578"/>
        <pc:sldMkLst>
          <pc:docMk/>
          <pc:sldMk cId="1303732834" sldId="308"/>
        </pc:sldMkLst>
      </pc:sldChg>
      <pc:sldChg chg="modSp mod">
        <pc:chgData name="Bob Fojut" userId="d231062e2b8b72d0" providerId="LiveId" clId="{A8341C62-064D-B946-A93E-3AAEBCDE4BAB}" dt="2024-04-24T16:10:02.862" v="10" actId="20577"/>
        <pc:sldMkLst>
          <pc:docMk/>
          <pc:sldMk cId="4005941368" sldId="2007"/>
        </pc:sldMkLst>
        <pc:spChg chg="mod">
          <ac:chgData name="Bob Fojut" userId="d231062e2b8b72d0" providerId="LiveId" clId="{A8341C62-064D-B946-A93E-3AAEBCDE4BAB}" dt="2024-04-24T16:10:02.862" v="10" actId="20577"/>
          <ac:spMkLst>
            <pc:docMk/>
            <pc:sldMk cId="4005941368" sldId="2007"/>
            <ac:spMk id="3" creationId="{B3EC7F99-C76D-EF0D-27C4-20BFCD932FDF}"/>
          </ac:spMkLst>
        </pc:spChg>
      </pc:sldChg>
    </pc:docChg>
  </pc:docChgLst>
  <pc:docChgLst>
    <pc:chgData name="Bob Fojut" userId="d231062e2b8b72d0" providerId="LiveId" clId="{1606E8E1-2277-9949-AA4D-9E6BB70F8595}"/>
    <pc:docChg chg="undo custSel addSld delSld modSld sldOrd modMainMaster">
      <pc:chgData name="Bob Fojut" userId="d231062e2b8b72d0" providerId="LiveId" clId="{1606E8E1-2277-9949-AA4D-9E6BB70F8595}" dt="2023-11-15T18:17:06.839" v="370" actId="2696"/>
      <pc:docMkLst>
        <pc:docMk/>
      </pc:docMkLst>
      <pc:sldChg chg="del">
        <pc:chgData name="Bob Fojut" userId="d231062e2b8b72d0" providerId="LiveId" clId="{1606E8E1-2277-9949-AA4D-9E6BB70F8595}" dt="2023-11-10T16:36:08.715" v="75" actId="2696"/>
        <pc:sldMkLst>
          <pc:docMk/>
          <pc:sldMk cId="3580285727" sldId="269"/>
        </pc:sldMkLst>
      </pc:sldChg>
      <pc:sldChg chg="addSp delSp modSp mod ord modTransition delAnim modAnim">
        <pc:chgData name="Bob Fojut" userId="d231062e2b8b72d0" providerId="LiveId" clId="{1606E8E1-2277-9949-AA4D-9E6BB70F8595}" dt="2023-11-15T16:33:22.205" v="369" actId="27107"/>
        <pc:sldMkLst>
          <pc:docMk/>
          <pc:sldMk cId="1105201108" sldId="276"/>
        </pc:sldMkLst>
        <pc:spChg chg="del">
          <ac:chgData name="Bob Fojut" userId="d231062e2b8b72d0" providerId="LiveId" clId="{1606E8E1-2277-9949-AA4D-9E6BB70F8595}" dt="2023-11-13T17:29:00.432" v="116" actId="478"/>
          <ac:spMkLst>
            <pc:docMk/>
            <pc:sldMk cId="1105201108" sldId="276"/>
            <ac:spMk id="2" creationId="{21A50C58-9897-6CAA-82EA-EB7FFE5F703C}"/>
          </ac:spMkLst>
        </pc:spChg>
        <pc:spChg chg="add mod">
          <ac:chgData name="Bob Fojut" userId="d231062e2b8b72d0" providerId="LiveId" clId="{1606E8E1-2277-9949-AA4D-9E6BB70F8595}" dt="2023-11-15T16:33:22.205" v="369" actId="27107"/>
          <ac:spMkLst>
            <pc:docMk/>
            <pc:sldMk cId="1105201108" sldId="276"/>
            <ac:spMk id="2" creationId="{3571DBB1-4358-E179-CFB3-E5F6A615A113}"/>
          </ac:spMkLst>
        </pc:spChg>
        <pc:spChg chg="mod">
          <ac:chgData name="Bob Fojut" userId="d231062e2b8b72d0" providerId="LiveId" clId="{1606E8E1-2277-9949-AA4D-9E6BB70F8595}" dt="2023-11-13T17:29:05.826" v="117" actId="1076"/>
          <ac:spMkLst>
            <pc:docMk/>
            <pc:sldMk cId="1105201108" sldId="276"/>
            <ac:spMk id="4" creationId="{00000000-0000-0000-0000-000000000000}"/>
          </ac:spMkLst>
        </pc:spChg>
      </pc:sldChg>
      <pc:sldChg chg="add del modTransition">
        <pc:chgData name="Bob Fojut" userId="d231062e2b8b72d0" providerId="LiveId" clId="{1606E8E1-2277-9949-AA4D-9E6BB70F8595}" dt="2023-11-15T18:17:06.839" v="370" actId="2696"/>
        <pc:sldMkLst>
          <pc:docMk/>
          <pc:sldMk cId="0" sldId="278"/>
        </pc:sldMkLst>
      </pc:sldChg>
      <pc:sldChg chg="del">
        <pc:chgData name="Bob Fojut" userId="d231062e2b8b72d0" providerId="LiveId" clId="{1606E8E1-2277-9949-AA4D-9E6BB70F8595}" dt="2023-11-10T16:36:08.666" v="69" actId="2696"/>
        <pc:sldMkLst>
          <pc:docMk/>
          <pc:sldMk cId="322486280" sldId="281"/>
        </pc:sldMkLst>
      </pc:sldChg>
      <pc:sldChg chg="del">
        <pc:chgData name="Bob Fojut" userId="d231062e2b8b72d0" providerId="LiveId" clId="{1606E8E1-2277-9949-AA4D-9E6BB70F8595}" dt="2023-11-10T16:36:16.826" v="78" actId="2696"/>
        <pc:sldMkLst>
          <pc:docMk/>
          <pc:sldMk cId="667679090" sldId="286"/>
        </pc:sldMkLst>
      </pc:sldChg>
      <pc:sldChg chg="modSp ord modTransition modAnim">
        <pc:chgData name="Bob Fojut" userId="d231062e2b8b72d0" providerId="LiveId" clId="{1606E8E1-2277-9949-AA4D-9E6BB70F8595}" dt="2023-11-15T16:30:05.616" v="322"/>
        <pc:sldMkLst>
          <pc:docMk/>
          <pc:sldMk cId="0" sldId="287"/>
        </pc:sldMkLst>
        <pc:spChg chg="mod">
          <ac:chgData name="Bob Fojut" userId="d231062e2b8b72d0" providerId="LiveId" clId="{1606E8E1-2277-9949-AA4D-9E6BB70F8595}" dt="2023-11-10T16:34:58.770" v="53"/>
          <ac:spMkLst>
            <pc:docMk/>
            <pc:sldMk cId="0" sldId="287"/>
            <ac:spMk id="6" creationId="{00000000-0000-0000-0000-000000000000}"/>
          </ac:spMkLst>
        </pc:spChg>
      </pc:sldChg>
      <pc:sldChg chg="modSp mod ord modTransition">
        <pc:chgData name="Bob Fojut" userId="d231062e2b8b72d0" providerId="LiveId" clId="{1606E8E1-2277-9949-AA4D-9E6BB70F8595}" dt="2023-11-15T16:30:05.616" v="322"/>
        <pc:sldMkLst>
          <pc:docMk/>
          <pc:sldMk cId="159968938" sldId="289"/>
        </pc:sldMkLst>
        <pc:spChg chg="mod">
          <ac:chgData name="Bob Fojut" userId="d231062e2b8b72d0" providerId="LiveId" clId="{1606E8E1-2277-9949-AA4D-9E6BB70F8595}" dt="2023-11-15T12:45:44.894" v="122"/>
          <ac:spMkLst>
            <pc:docMk/>
            <pc:sldMk cId="159968938" sldId="289"/>
            <ac:spMk id="4" creationId="{00000000-0000-0000-0000-000000000000}"/>
          </ac:spMkLst>
        </pc:spChg>
      </pc:sldChg>
      <pc:sldChg chg="modSp ord modTransition">
        <pc:chgData name="Bob Fojut" userId="d231062e2b8b72d0" providerId="LiveId" clId="{1606E8E1-2277-9949-AA4D-9E6BB70F8595}" dt="2023-11-15T16:30:05.616" v="322"/>
        <pc:sldMkLst>
          <pc:docMk/>
          <pc:sldMk cId="2114746174" sldId="290"/>
        </pc:sldMkLst>
        <pc:spChg chg="mod">
          <ac:chgData name="Bob Fojut" userId="d231062e2b8b72d0" providerId="LiveId" clId="{1606E8E1-2277-9949-AA4D-9E6BB70F8595}" dt="2023-11-15T12:51:24.202" v="129" actId="20577"/>
          <ac:spMkLst>
            <pc:docMk/>
            <pc:sldMk cId="2114746174" sldId="290"/>
            <ac:spMk id="6" creationId="{00000000-0000-0000-0000-000000000000}"/>
          </ac:spMkLst>
        </pc:spChg>
      </pc:sldChg>
      <pc:sldChg chg="del modTransition">
        <pc:chgData name="Bob Fojut" userId="d231062e2b8b72d0" providerId="LiveId" clId="{1606E8E1-2277-9949-AA4D-9E6BB70F8595}" dt="2023-11-15T12:50:47.529" v="126" actId="2696"/>
        <pc:sldMkLst>
          <pc:docMk/>
          <pc:sldMk cId="4141348316" sldId="307"/>
        </pc:sldMkLst>
      </pc:sldChg>
      <pc:sldChg chg="addSp delSp modSp add mod modTransition">
        <pc:chgData name="Bob Fojut" userId="d231062e2b8b72d0" providerId="LiveId" clId="{1606E8E1-2277-9949-AA4D-9E6BB70F8595}" dt="2023-11-15T16:30:05.616" v="322"/>
        <pc:sldMkLst>
          <pc:docMk/>
          <pc:sldMk cId="1303732834" sldId="308"/>
        </pc:sldMkLst>
        <pc:spChg chg="add del">
          <ac:chgData name="Bob Fojut" userId="d231062e2b8b72d0" providerId="LiveId" clId="{1606E8E1-2277-9949-AA4D-9E6BB70F8595}" dt="2023-11-15T12:45:52.321" v="124" actId="22"/>
          <ac:spMkLst>
            <pc:docMk/>
            <pc:sldMk cId="1303732834" sldId="308"/>
            <ac:spMk id="3" creationId="{8BE8971F-A523-4E6F-A514-0FF7FBB642DD}"/>
          </ac:spMkLst>
        </pc:spChg>
        <pc:spChg chg="mod">
          <ac:chgData name="Bob Fojut" userId="d231062e2b8b72d0" providerId="LiveId" clId="{1606E8E1-2277-9949-AA4D-9E6BB70F8595}" dt="2023-11-15T12:45:20.746" v="120" actId="948"/>
          <ac:spMkLst>
            <pc:docMk/>
            <pc:sldMk cId="1303732834" sldId="308"/>
            <ac:spMk id="4" creationId="{00000000-0000-0000-0000-000000000000}"/>
          </ac:spMkLst>
        </pc:spChg>
      </pc:sldChg>
      <pc:sldChg chg="del">
        <pc:chgData name="Bob Fojut" userId="d231062e2b8b72d0" providerId="LiveId" clId="{1606E8E1-2277-9949-AA4D-9E6BB70F8595}" dt="2023-11-10T16:36:08.630" v="65" actId="2696"/>
        <pc:sldMkLst>
          <pc:docMk/>
          <pc:sldMk cId="2255399435" sldId="315"/>
        </pc:sldMkLst>
      </pc:sldChg>
      <pc:sldChg chg="del">
        <pc:chgData name="Bob Fojut" userId="d231062e2b8b72d0" providerId="LiveId" clId="{1606E8E1-2277-9949-AA4D-9E6BB70F8595}" dt="2023-11-10T16:35:44.389" v="62" actId="2696"/>
        <pc:sldMkLst>
          <pc:docMk/>
          <pc:sldMk cId="1052579448" sldId="322"/>
        </pc:sldMkLst>
      </pc:sldChg>
      <pc:sldChg chg="del">
        <pc:chgData name="Bob Fojut" userId="d231062e2b8b72d0" providerId="LiveId" clId="{1606E8E1-2277-9949-AA4D-9E6BB70F8595}" dt="2023-11-10T16:35:44.391" v="64" actId="2696"/>
        <pc:sldMkLst>
          <pc:docMk/>
          <pc:sldMk cId="3351143654" sldId="341"/>
        </pc:sldMkLst>
      </pc:sldChg>
      <pc:sldChg chg="del">
        <pc:chgData name="Bob Fojut" userId="d231062e2b8b72d0" providerId="LiveId" clId="{1606E8E1-2277-9949-AA4D-9E6BB70F8595}" dt="2023-11-10T16:35:44.384" v="56" actId="2696"/>
        <pc:sldMkLst>
          <pc:docMk/>
          <pc:sldMk cId="1329764124" sldId="4105"/>
        </pc:sldMkLst>
      </pc:sldChg>
      <pc:sldChg chg="del">
        <pc:chgData name="Bob Fojut" userId="d231062e2b8b72d0" providerId="LiveId" clId="{1606E8E1-2277-9949-AA4D-9E6BB70F8595}" dt="2023-11-10T16:35:44.384" v="55" actId="2696"/>
        <pc:sldMkLst>
          <pc:docMk/>
          <pc:sldMk cId="1042486659" sldId="4106"/>
        </pc:sldMkLst>
      </pc:sldChg>
      <pc:sldChg chg="del">
        <pc:chgData name="Bob Fojut" userId="d231062e2b8b72d0" providerId="LiveId" clId="{1606E8E1-2277-9949-AA4D-9E6BB70F8595}" dt="2023-11-10T16:35:44.389" v="61" actId="2696"/>
        <pc:sldMkLst>
          <pc:docMk/>
          <pc:sldMk cId="525706297" sldId="4114"/>
        </pc:sldMkLst>
      </pc:sldChg>
      <pc:sldChg chg="del">
        <pc:chgData name="Bob Fojut" userId="d231062e2b8b72d0" providerId="LiveId" clId="{1606E8E1-2277-9949-AA4D-9E6BB70F8595}" dt="2023-11-10T16:35:44.388" v="60" actId="2696"/>
        <pc:sldMkLst>
          <pc:docMk/>
          <pc:sldMk cId="1362478644" sldId="4115"/>
        </pc:sldMkLst>
      </pc:sldChg>
      <pc:sldChg chg="del">
        <pc:chgData name="Bob Fojut" userId="d231062e2b8b72d0" providerId="LiveId" clId="{1606E8E1-2277-9949-AA4D-9E6BB70F8595}" dt="2023-11-10T16:35:44.387" v="59" actId="2696"/>
        <pc:sldMkLst>
          <pc:docMk/>
          <pc:sldMk cId="1953187199" sldId="4116"/>
        </pc:sldMkLst>
      </pc:sldChg>
      <pc:sldChg chg="del">
        <pc:chgData name="Bob Fojut" userId="d231062e2b8b72d0" providerId="LiveId" clId="{1606E8E1-2277-9949-AA4D-9E6BB70F8595}" dt="2023-11-10T16:35:44.385" v="57" actId="2696"/>
        <pc:sldMkLst>
          <pc:docMk/>
          <pc:sldMk cId="1386036128" sldId="4117"/>
        </pc:sldMkLst>
      </pc:sldChg>
      <pc:sldChg chg="del">
        <pc:chgData name="Bob Fojut" userId="d231062e2b8b72d0" providerId="LiveId" clId="{1606E8E1-2277-9949-AA4D-9E6BB70F8595}" dt="2023-11-10T16:35:44.382" v="54" actId="2696"/>
        <pc:sldMkLst>
          <pc:docMk/>
          <pc:sldMk cId="2259468678" sldId="4118"/>
        </pc:sldMkLst>
      </pc:sldChg>
      <pc:sldChg chg="del">
        <pc:chgData name="Bob Fojut" userId="d231062e2b8b72d0" providerId="LiveId" clId="{1606E8E1-2277-9949-AA4D-9E6BB70F8595}" dt="2023-11-10T16:36:08.646" v="66" actId="2696"/>
        <pc:sldMkLst>
          <pc:docMk/>
          <pc:sldMk cId="4103812488" sldId="4120"/>
        </pc:sldMkLst>
      </pc:sldChg>
      <pc:sldChg chg="del">
        <pc:chgData name="Bob Fojut" userId="d231062e2b8b72d0" providerId="LiveId" clId="{1606E8E1-2277-9949-AA4D-9E6BB70F8595}" dt="2023-11-10T16:35:44.386" v="58" actId="2696"/>
        <pc:sldMkLst>
          <pc:docMk/>
          <pc:sldMk cId="96479825" sldId="4122"/>
        </pc:sldMkLst>
      </pc:sldChg>
      <pc:sldChg chg="del">
        <pc:chgData name="Bob Fojut" userId="d231062e2b8b72d0" providerId="LiveId" clId="{1606E8E1-2277-9949-AA4D-9E6BB70F8595}" dt="2023-11-10T16:36:08.657" v="68" actId="2696"/>
        <pc:sldMkLst>
          <pc:docMk/>
          <pc:sldMk cId="442133551" sldId="4123"/>
        </pc:sldMkLst>
      </pc:sldChg>
      <pc:sldChg chg="del">
        <pc:chgData name="Bob Fojut" userId="d231062e2b8b72d0" providerId="LiveId" clId="{1606E8E1-2277-9949-AA4D-9E6BB70F8595}" dt="2023-11-10T16:36:08.696" v="72" actId="2696"/>
        <pc:sldMkLst>
          <pc:docMk/>
          <pc:sldMk cId="110279190" sldId="4124"/>
        </pc:sldMkLst>
      </pc:sldChg>
      <pc:sldChg chg="del">
        <pc:chgData name="Bob Fojut" userId="d231062e2b8b72d0" providerId="LiveId" clId="{1606E8E1-2277-9949-AA4D-9E6BB70F8595}" dt="2023-11-10T16:36:08.673" v="70" actId="2696"/>
        <pc:sldMkLst>
          <pc:docMk/>
          <pc:sldMk cId="654474242" sldId="4125"/>
        </pc:sldMkLst>
      </pc:sldChg>
      <pc:sldChg chg="del">
        <pc:chgData name="Bob Fojut" userId="d231062e2b8b72d0" providerId="LiveId" clId="{1606E8E1-2277-9949-AA4D-9E6BB70F8595}" dt="2023-11-10T16:36:08.681" v="71" actId="2696"/>
        <pc:sldMkLst>
          <pc:docMk/>
          <pc:sldMk cId="730156203" sldId="4126"/>
        </pc:sldMkLst>
      </pc:sldChg>
      <pc:sldChg chg="del">
        <pc:chgData name="Bob Fojut" userId="d231062e2b8b72d0" providerId="LiveId" clId="{1606E8E1-2277-9949-AA4D-9E6BB70F8595}" dt="2023-11-10T16:36:08.706" v="73" actId="2696"/>
        <pc:sldMkLst>
          <pc:docMk/>
          <pc:sldMk cId="2029702235" sldId="4127"/>
        </pc:sldMkLst>
      </pc:sldChg>
      <pc:sldChg chg="del">
        <pc:chgData name="Bob Fojut" userId="d231062e2b8b72d0" providerId="LiveId" clId="{1606E8E1-2277-9949-AA4D-9E6BB70F8595}" dt="2023-11-10T16:36:08.650" v="67" actId="2696"/>
        <pc:sldMkLst>
          <pc:docMk/>
          <pc:sldMk cId="2576768210" sldId="4128"/>
        </pc:sldMkLst>
      </pc:sldChg>
      <pc:sldChg chg="del">
        <pc:chgData name="Bob Fojut" userId="d231062e2b8b72d0" providerId="LiveId" clId="{1606E8E1-2277-9949-AA4D-9E6BB70F8595}" dt="2023-11-10T16:36:08.709" v="74" actId="2696"/>
        <pc:sldMkLst>
          <pc:docMk/>
          <pc:sldMk cId="1843550134" sldId="4129"/>
        </pc:sldMkLst>
      </pc:sldChg>
      <pc:sldChg chg="del">
        <pc:chgData name="Bob Fojut" userId="d231062e2b8b72d0" providerId="LiveId" clId="{1606E8E1-2277-9949-AA4D-9E6BB70F8595}" dt="2023-11-10T16:36:16.802" v="76" actId="2696"/>
        <pc:sldMkLst>
          <pc:docMk/>
          <pc:sldMk cId="625910324" sldId="4131"/>
        </pc:sldMkLst>
      </pc:sldChg>
      <pc:sldChg chg="del">
        <pc:chgData name="Bob Fojut" userId="d231062e2b8b72d0" providerId="LiveId" clId="{1606E8E1-2277-9949-AA4D-9E6BB70F8595}" dt="2023-11-10T16:36:16.808" v="77" actId="2696"/>
        <pc:sldMkLst>
          <pc:docMk/>
          <pc:sldMk cId="3402664239" sldId="4132"/>
        </pc:sldMkLst>
      </pc:sldChg>
      <pc:sldChg chg="del">
        <pc:chgData name="Bob Fojut" userId="d231062e2b8b72d0" providerId="LiveId" clId="{1606E8E1-2277-9949-AA4D-9E6BB70F8595}" dt="2023-11-10T16:36:16.856" v="79" actId="2696"/>
        <pc:sldMkLst>
          <pc:docMk/>
          <pc:sldMk cId="2131780734" sldId="4133"/>
        </pc:sldMkLst>
      </pc:sldChg>
      <pc:sldChg chg="del">
        <pc:chgData name="Bob Fojut" userId="d231062e2b8b72d0" providerId="LiveId" clId="{1606E8E1-2277-9949-AA4D-9E6BB70F8595}" dt="2023-11-10T16:36:16.863" v="80" actId="2696"/>
        <pc:sldMkLst>
          <pc:docMk/>
          <pc:sldMk cId="3007901505" sldId="4134"/>
        </pc:sldMkLst>
      </pc:sldChg>
      <pc:sldChg chg="del">
        <pc:chgData name="Bob Fojut" userId="d231062e2b8b72d0" providerId="LiveId" clId="{1606E8E1-2277-9949-AA4D-9E6BB70F8595}" dt="2023-11-10T16:36:19.237" v="85" actId="2696"/>
        <pc:sldMkLst>
          <pc:docMk/>
          <pc:sldMk cId="993944663" sldId="4135"/>
        </pc:sldMkLst>
      </pc:sldChg>
      <pc:sldChg chg="del">
        <pc:chgData name="Bob Fojut" userId="d231062e2b8b72d0" providerId="LiveId" clId="{1606E8E1-2277-9949-AA4D-9E6BB70F8595}" dt="2023-11-10T16:36:16.866" v="81" actId="2696"/>
        <pc:sldMkLst>
          <pc:docMk/>
          <pc:sldMk cId="1113293221" sldId="4136"/>
        </pc:sldMkLst>
      </pc:sldChg>
      <pc:sldChg chg="del">
        <pc:chgData name="Bob Fojut" userId="d231062e2b8b72d0" providerId="LiveId" clId="{1606E8E1-2277-9949-AA4D-9E6BB70F8595}" dt="2023-11-10T16:36:16.869" v="82" actId="2696"/>
        <pc:sldMkLst>
          <pc:docMk/>
          <pc:sldMk cId="1932503961" sldId="4137"/>
        </pc:sldMkLst>
      </pc:sldChg>
      <pc:sldChg chg="del">
        <pc:chgData name="Bob Fojut" userId="d231062e2b8b72d0" providerId="LiveId" clId="{1606E8E1-2277-9949-AA4D-9E6BB70F8595}" dt="2023-11-10T16:36:16.873" v="83" actId="2696"/>
        <pc:sldMkLst>
          <pc:docMk/>
          <pc:sldMk cId="3332573302" sldId="4138"/>
        </pc:sldMkLst>
      </pc:sldChg>
      <pc:sldChg chg="del">
        <pc:chgData name="Bob Fojut" userId="d231062e2b8b72d0" providerId="LiveId" clId="{1606E8E1-2277-9949-AA4D-9E6BB70F8595}" dt="2023-11-10T16:36:16.876" v="84" actId="2696"/>
        <pc:sldMkLst>
          <pc:docMk/>
          <pc:sldMk cId="3007648842" sldId="4139"/>
        </pc:sldMkLst>
      </pc:sldChg>
      <pc:sldChg chg="del">
        <pc:chgData name="Bob Fojut" userId="d231062e2b8b72d0" providerId="LiveId" clId="{1606E8E1-2277-9949-AA4D-9E6BB70F8595}" dt="2023-11-10T16:36:20.679" v="86" actId="2696"/>
        <pc:sldMkLst>
          <pc:docMk/>
          <pc:sldMk cId="179676660" sldId="4140"/>
        </pc:sldMkLst>
      </pc:sldChg>
      <pc:sldChg chg="del">
        <pc:chgData name="Bob Fojut" userId="d231062e2b8b72d0" providerId="LiveId" clId="{1606E8E1-2277-9949-AA4D-9E6BB70F8595}" dt="2023-11-10T16:35:44.390" v="63" actId="2696"/>
        <pc:sldMkLst>
          <pc:docMk/>
          <pc:sldMk cId="97794709" sldId="4141"/>
        </pc:sldMkLst>
      </pc:sldChg>
      <pc:sldMasterChg chg="modTransition modSldLayout">
        <pc:chgData name="Bob Fojut" userId="d231062e2b8b72d0" providerId="LiveId" clId="{1606E8E1-2277-9949-AA4D-9E6BB70F8595}" dt="2023-11-15T16:30:05.616" v="322"/>
        <pc:sldMasterMkLst>
          <pc:docMk/>
          <pc:sldMasterMk cId="0" sldId="2147483648"/>
        </pc:sldMasterMkLst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1606E8E1-2277-9949-AA4D-9E6BB70F8595}" dt="2023-11-15T16:30:05.616" v="32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Bob Fojut" userId="d231062e2b8b72d0" providerId="LiveId" clId="{90F7FC8A-C603-6545-A75C-CAD3E8FF9D28}"/>
    <pc:docChg chg="undo custSel addSld delSld modSld sldOrd modMainMaster modNotesMaster">
      <pc:chgData name="Bob Fojut" userId="d231062e2b8b72d0" providerId="LiveId" clId="{90F7FC8A-C603-6545-A75C-CAD3E8FF9D28}" dt="2023-10-25T17:20:41.031" v="4825" actId="20577"/>
      <pc:docMkLst>
        <pc:docMk/>
      </pc:docMkLst>
      <pc:sldChg chg="add del ord">
        <pc:chgData name="Bob Fojut" userId="d231062e2b8b72d0" providerId="LiveId" clId="{90F7FC8A-C603-6545-A75C-CAD3E8FF9D28}" dt="2023-10-17T17:00:49.689" v="2059" actId="2696"/>
        <pc:sldMkLst>
          <pc:docMk/>
          <pc:sldMk cId="3317248566" sldId="257"/>
        </pc:sldMkLst>
      </pc:sldChg>
      <pc:sldChg chg="delSp add del ord setBg delDesignElem">
        <pc:chgData name="Bob Fojut" userId="d231062e2b8b72d0" providerId="LiveId" clId="{90F7FC8A-C603-6545-A75C-CAD3E8FF9D28}" dt="2023-10-17T16:38:45.927" v="1680" actId="2696"/>
        <pc:sldMkLst>
          <pc:docMk/>
          <pc:sldMk cId="2781783066" sldId="259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5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7" creationId="{B6C76E0E-A869-468C-8AB8-BE573739F822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19" creationId="{C2980D51-170D-4D0F-B1DE-FA7299627D1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781783066" sldId="259"/>
            <ac:spMk id="21" creationId="{5B103BBE-1445-4DEC-B4D9-5C57296E5B4D}"/>
          </ac:spMkLst>
        </pc:spChg>
      </pc:sldChg>
      <pc:sldChg chg="addSp delSp modSp del mod modTransition">
        <pc:chgData name="Bob Fojut" userId="d231062e2b8b72d0" providerId="LiveId" clId="{90F7FC8A-C603-6545-A75C-CAD3E8FF9D28}" dt="2023-10-18T16:10:51.968" v="3932" actId="2696"/>
        <pc:sldMkLst>
          <pc:docMk/>
          <pc:sldMk cId="0" sldId="260"/>
        </pc:sldMkLst>
        <pc:spChg chg="add del mod">
          <ac:chgData name="Bob Fojut" userId="d231062e2b8b72d0" providerId="LiveId" clId="{90F7FC8A-C603-6545-A75C-CAD3E8FF9D28}" dt="2023-10-17T17:56:33.725" v="2304" actId="478"/>
          <ac:spMkLst>
            <pc:docMk/>
            <pc:sldMk cId="0" sldId="260"/>
            <ac:spMk id="3" creationId="{6ECCB8D5-11AA-946F-8A02-B0FF6D31A09D}"/>
          </ac:spMkLst>
        </pc:spChg>
        <pc:spChg chg="mod">
          <ac:chgData name="Bob Fojut" userId="d231062e2b8b72d0" providerId="LiveId" clId="{90F7FC8A-C603-6545-A75C-CAD3E8FF9D28}" dt="2023-10-17T17:00:13.434" v="2056" actId="20577"/>
          <ac:spMkLst>
            <pc:docMk/>
            <pc:sldMk cId="0" sldId="260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1:43.283" v="2458" actId="478"/>
          <ac:spMkLst>
            <pc:docMk/>
            <pc:sldMk cId="0" sldId="260"/>
            <ac:spMk id="6" creationId="{3682F8CA-872C-CEB4-E370-342A3656BB3E}"/>
          </ac:spMkLst>
        </pc:spChg>
        <pc:spChg chg="del mod">
          <ac:chgData name="Bob Fojut" userId="d231062e2b8b72d0" providerId="LiveId" clId="{90F7FC8A-C603-6545-A75C-CAD3E8FF9D28}" dt="2023-10-17T17:00:30.661" v="2057" actId="478"/>
          <ac:spMkLst>
            <pc:docMk/>
            <pc:sldMk cId="0" sldId="260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40.467" v="2567" actId="478"/>
          <ac:spMkLst>
            <pc:docMk/>
            <pc:sldMk cId="0" sldId="260"/>
            <ac:spMk id="10" creationId="{DB229F81-79B0-946B-D239-432CE64240F6}"/>
          </ac:spMkLst>
        </pc:spChg>
        <pc:spChg chg="add mod">
          <ac:chgData name="Bob Fojut" userId="d231062e2b8b72d0" providerId="LiveId" clId="{90F7FC8A-C603-6545-A75C-CAD3E8FF9D28}" dt="2023-10-17T18:06:49.269" v="2653"/>
          <ac:spMkLst>
            <pc:docMk/>
            <pc:sldMk cId="0" sldId="260"/>
            <ac:spMk id="12" creationId="{2766EC44-7116-E6CD-EC0F-442B7D46656E}"/>
          </ac:spMkLst>
        </pc:spChg>
        <pc:cxnChg chg="del mod">
          <ac:chgData name="Bob Fojut" userId="d231062e2b8b72d0" providerId="LiveId" clId="{90F7FC8A-C603-6545-A75C-CAD3E8FF9D28}" dt="2023-10-17T17:56:35.235" v="2305" actId="478"/>
          <ac:cxnSpMkLst>
            <pc:docMk/>
            <pc:sldMk cId="0" sldId="260"/>
            <ac:cxnSpMk id="2" creationId="{608AFC9A-250D-5247-F51E-552550376AF9}"/>
          </ac:cxnSpMkLst>
        </pc:cxnChg>
        <pc:cxnChg chg="add del mod">
          <ac:chgData name="Bob Fojut" userId="d231062e2b8b72d0" providerId="LiveId" clId="{90F7FC8A-C603-6545-A75C-CAD3E8FF9D28}" dt="2023-10-17T18:01:41.833" v="2457" actId="478"/>
          <ac:cxnSpMkLst>
            <pc:docMk/>
            <pc:sldMk cId="0" sldId="260"/>
            <ac:cxnSpMk id="7" creationId="{BB7A5258-97E2-0906-B287-2694A1A72783}"/>
          </ac:cxnSpMkLst>
        </pc:cxnChg>
        <pc:cxnChg chg="del">
          <ac:chgData name="Bob Fojut" userId="d231062e2b8b72d0" providerId="LiveId" clId="{90F7FC8A-C603-6545-A75C-CAD3E8FF9D28}" dt="2023-10-17T17:56:36.435" v="2306" actId="478"/>
          <ac:cxnSpMkLst>
            <pc:docMk/>
            <pc:sldMk cId="0" sldId="260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40.467" v="2567" actId="478"/>
          <ac:cxnSpMkLst>
            <pc:docMk/>
            <pc:sldMk cId="0" sldId="260"/>
            <ac:cxnSpMk id="11" creationId="{33730DB2-21C9-3905-85C5-EAE35B5327E6}"/>
          </ac:cxnSpMkLst>
        </pc:cxnChg>
        <pc:cxnChg chg="add mod">
          <ac:chgData name="Bob Fojut" userId="d231062e2b8b72d0" providerId="LiveId" clId="{90F7FC8A-C603-6545-A75C-CAD3E8FF9D28}" dt="2023-10-17T18:06:49.269" v="2653"/>
          <ac:cxnSpMkLst>
            <pc:docMk/>
            <pc:sldMk cId="0" sldId="260"/>
            <ac:cxnSpMk id="13" creationId="{700F7A3A-11B9-958C-9B31-23B464609A2B}"/>
          </ac:cxnSpMkLst>
        </pc:cxnChg>
      </pc:sldChg>
      <pc:sldChg chg="add del ord">
        <pc:chgData name="Bob Fojut" userId="d231062e2b8b72d0" providerId="LiveId" clId="{90F7FC8A-C603-6545-A75C-CAD3E8FF9D28}" dt="2023-10-17T15:39:31.054" v="934" actId="2696"/>
        <pc:sldMkLst>
          <pc:docMk/>
          <pc:sldMk cId="1740621463" sldId="261"/>
        </pc:sldMkLst>
      </pc:sldChg>
      <pc:sldChg chg="delSp add del ord setBg delDesignElem">
        <pc:chgData name="Bob Fojut" userId="d231062e2b8b72d0" providerId="LiveId" clId="{90F7FC8A-C603-6545-A75C-CAD3E8FF9D28}" dt="2023-10-17T15:43:37.129" v="996" actId="2696"/>
        <pc:sldMkLst>
          <pc:docMk/>
          <pc:sldMk cId="745335533" sldId="262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745335533" sldId="262"/>
            <ac:spMk id="9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745335533" sldId="262"/>
            <ac:spMk id="11" creationId="{5E107275-3853-46FD-A241-DE4355A42675}"/>
          </ac:spMkLst>
        </pc:spChg>
      </pc:sldChg>
      <pc:sldChg chg="del">
        <pc:chgData name="Bob Fojut" userId="d231062e2b8b72d0" providerId="LiveId" clId="{90F7FC8A-C603-6545-A75C-CAD3E8FF9D28}" dt="2023-10-17T15:21:59.991" v="530" actId="2696"/>
        <pc:sldMkLst>
          <pc:docMk/>
          <pc:sldMk cId="3810928737" sldId="263"/>
        </pc:sldMkLst>
      </pc:sldChg>
      <pc:sldChg chg="delSp add del ord setBg delDesignElem">
        <pc:chgData name="Bob Fojut" userId="d231062e2b8b72d0" providerId="LiveId" clId="{90F7FC8A-C603-6545-A75C-CAD3E8FF9D28}" dt="2023-10-17T16:39:54.592" v="1707" actId="2696"/>
        <pc:sldMkLst>
          <pc:docMk/>
          <pc:sldMk cId="668095472" sldId="264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8095472" sldId="264"/>
            <ac:spMk id="33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8:58.413" v="1865" actId="2696"/>
        <pc:sldMkLst>
          <pc:docMk/>
          <pc:sldMk cId="320899355" sldId="265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0899355" sldId="265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4:28.014" v="1795" actId="2696"/>
        <pc:sldMkLst>
          <pc:docMk/>
          <pc:sldMk cId="369803883" sldId="267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69803883" sldId="267"/>
            <ac:spMk id="16" creationId="{53E5B1A8-3AC9-4BD1-9BBC-78CA94F2D1BA}"/>
          </ac:spMkLst>
        </pc:spChg>
      </pc:sldChg>
      <pc:sldChg chg="addSp delSp modSp add mod ord modTransition">
        <pc:chgData name="Bob Fojut" userId="d231062e2b8b72d0" providerId="LiveId" clId="{90F7FC8A-C603-6545-A75C-CAD3E8FF9D28}" dt="2023-10-19T16:58:17.810" v="4288"/>
        <pc:sldMkLst>
          <pc:docMk/>
          <pc:sldMk cId="3580285727" sldId="269"/>
        </pc:sldMkLst>
        <pc:spChg chg="add del mod">
          <ac:chgData name="Bob Fojut" userId="d231062e2b8b72d0" providerId="LiveId" clId="{90F7FC8A-C603-6545-A75C-CAD3E8FF9D28}" dt="2023-10-17T18:08:44.040" v="2712"/>
          <ac:spMkLst>
            <pc:docMk/>
            <pc:sldMk cId="3580285727" sldId="269"/>
            <ac:spMk id="3" creationId="{FBE07964-0D3E-7B79-1131-D3367E878727}"/>
          </ac:spMkLst>
        </pc:spChg>
        <pc:picChg chg="mod">
          <ac:chgData name="Bob Fojut" userId="d231062e2b8b72d0" providerId="LiveId" clId="{90F7FC8A-C603-6545-A75C-CAD3E8FF9D28}" dt="2023-10-17T16:43:06.791" v="1775" actId="1076"/>
          <ac:picMkLst>
            <pc:docMk/>
            <pc:sldMk cId="3580285727" sldId="269"/>
            <ac:picMk id="2" creationId="{3DB8162F-6145-D6E5-D93A-B41DAEC1B6CA}"/>
          </ac:picMkLst>
        </pc:picChg>
        <pc:cxnChg chg="add del mod">
          <ac:chgData name="Bob Fojut" userId="d231062e2b8b72d0" providerId="LiveId" clId="{90F7FC8A-C603-6545-A75C-CAD3E8FF9D28}" dt="2023-10-17T18:08:44.040" v="2712"/>
          <ac:cxnSpMkLst>
            <pc:docMk/>
            <pc:sldMk cId="3580285727" sldId="269"/>
            <ac:cxnSpMk id="4" creationId="{CC5AF608-54FA-5102-7E9C-29EF2E969D74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32:55.077" v="1544" actId="2696"/>
        <pc:sldMkLst>
          <pc:docMk/>
          <pc:sldMk cId="1182373349" sldId="27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2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4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6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182373349" sldId="271"/>
            <ac:spMk id="28" creationId="{063BBA22-50EA-4C4D-BE05-F1CE4E63AA56}"/>
          </ac:spMkLst>
        </pc:spChg>
      </pc:sldChg>
      <pc:sldChg chg="addSp delSp modSp mod modTransition modAnim">
        <pc:chgData name="Bob Fojut" userId="d231062e2b8b72d0" providerId="LiveId" clId="{90F7FC8A-C603-6545-A75C-CAD3E8FF9D28}" dt="2023-10-25T17:20:41.031" v="4825" actId="20577"/>
        <pc:sldMkLst>
          <pc:docMk/>
          <pc:sldMk cId="1105201108" sldId="276"/>
        </pc:sldMkLst>
        <pc:spChg chg="add mod">
          <ac:chgData name="Bob Fojut" userId="d231062e2b8b72d0" providerId="LiveId" clId="{90F7FC8A-C603-6545-A75C-CAD3E8FF9D28}" dt="2023-10-25T17:20:41.031" v="4825" actId="20577"/>
          <ac:spMkLst>
            <pc:docMk/>
            <pc:sldMk cId="1105201108" sldId="276"/>
            <ac:spMk id="2" creationId="{21A50C58-9897-6CAA-82EA-EB7FFE5F703C}"/>
          </ac:spMkLst>
        </pc:spChg>
        <pc:spChg chg="mod">
          <ac:chgData name="Bob Fojut" userId="d231062e2b8b72d0" providerId="LiveId" clId="{90F7FC8A-C603-6545-A75C-CAD3E8FF9D28}" dt="2023-10-25T17:17:52.160" v="4738" actId="1076"/>
          <ac:spMkLst>
            <pc:docMk/>
            <pc:sldMk cId="1105201108" sldId="276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15:48.077" v="2804" actId="478"/>
          <ac:spMkLst>
            <pc:docMk/>
            <pc:sldMk cId="1105201108" sldId="276"/>
            <ac:spMk id="5" creationId="{BF8C005D-2878-6E0C-BDD9-77061084AD2A}"/>
          </ac:spMkLst>
        </pc:spChg>
        <pc:spChg chg="add mod">
          <ac:chgData name="Bob Fojut" userId="d231062e2b8b72d0" providerId="LiveId" clId="{90F7FC8A-C603-6545-A75C-CAD3E8FF9D28}" dt="2023-10-17T18:09:17.713" v="2722"/>
          <ac:spMkLst>
            <pc:docMk/>
            <pc:sldMk cId="1105201108" sldId="276"/>
            <ac:spMk id="6" creationId="{2E4E7DCE-8C54-B17F-3FAF-F778A2C9F246}"/>
          </ac:spMkLst>
        </pc:spChg>
        <pc:spChg chg="del">
          <ac:chgData name="Bob Fojut" userId="d231062e2b8b72d0" providerId="LiveId" clId="{90F7FC8A-C603-6545-A75C-CAD3E8FF9D28}" dt="2023-10-17T17:57:43.316" v="2345" actId="478"/>
          <ac:spMkLst>
            <pc:docMk/>
            <pc:sldMk cId="1105201108" sldId="276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10:55.447" v="2768"/>
          <ac:spMkLst>
            <pc:docMk/>
            <pc:sldMk cId="1105201108" sldId="276"/>
            <ac:spMk id="10" creationId="{23AD77F3-987F-6450-95B3-DCAB4B59576D}"/>
          </ac:spMkLst>
        </pc:spChg>
        <pc:cxnChg chg="del">
          <ac:chgData name="Bob Fojut" userId="d231062e2b8b72d0" providerId="LiveId" clId="{90F7FC8A-C603-6545-A75C-CAD3E8FF9D28}" dt="2023-10-17T17:57:44.515" v="2346" actId="478"/>
          <ac:cxnSpMkLst>
            <pc:docMk/>
            <pc:sldMk cId="1105201108" sldId="276"/>
            <ac:cxnSpMk id="3" creationId="{80E8557F-50B6-494E-7A2A-D31A9C125EC6}"/>
          </ac:cxnSpMkLst>
        </pc:cxnChg>
        <pc:cxnChg chg="add mod">
          <ac:chgData name="Bob Fojut" userId="d231062e2b8b72d0" providerId="LiveId" clId="{90F7FC8A-C603-6545-A75C-CAD3E8FF9D28}" dt="2023-10-17T18:09:17.713" v="2722"/>
          <ac:cxnSpMkLst>
            <pc:docMk/>
            <pc:sldMk cId="1105201108" sldId="276"/>
            <ac:cxnSpMk id="7" creationId="{0296B444-0721-6562-8859-E01F3B5410AF}"/>
          </ac:cxnSpMkLst>
        </pc:cxnChg>
        <pc:cxnChg chg="del">
          <ac:chgData name="Bob Fojut" userId="d231062e2b8b72d0" providerId="LiveId" clId="{90F7FC8A-C603-6545-A75C-CAD3E8FF9D28}" dt="2023-10-17T17:57:46.330" v="2347" actId="478"/>
          <ac:cxnSpMkLst>
            <pc:docMk/>
            <pc:sldMk cId="1105201108" sldId="276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10:55.447" v="2768"/>
          <ac:cxnSpMkLst>
            <pc:docMk/>
            <pc:sldMk cId="1105201108" sldId="276"/>
            <ac:cxnSpMk id="11" creationId="{E49FEEF7-0444-53FE-D281-65EC6C9AE57A}"/>
          </ac:cxnSpMkLst>
        </pc:cxnChg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0" sldId="278"/>
        </pc:sldMkLst>
        <pc:spChg chg="add mod">
          <ac:chgData name="Bob Fojut" userId="d231062e2b8b72d0" providerId="LiveId" clId="{90F7FC8A-C603-6545-A75C-CAD3E8FF9D28}" dt="2023-10-17T18:09:23.370" v="2724"/>
          <ac:spMkLst>
            <pc:docMk/>
            <pc:sldMk cId="0" sldId="278"/>
            <ac:spMk id="3" creationId="{28B11FE8-80CA-7E87-2203-D2F24D07BB9B}"/>
          </ac:spMkLst>
        </pc:spChg>
        <pc:spChg chg="mod">
          <ac:chgData name="Bob Fojut" userId="d231062e2b8b72d0" providerId="LiveId" clId="{90F7FC8A-C603-6545-A75C-CAD3E8FF9D28}" dt="2023-10-17T15:01:52.824" v="392" actId="20577"/>
          <ac:spMkLst>
            <pc:docMk/>
            <pc:sldMk cId="0" sldId="278"/>
            <ac:spMk id="6" creationId="{00000000-0000-0000-0000-000000000000}"/>
          </ac:spMkLst>
        </pc:spChg>
        <pc:spChg chg="del">
          <ac:chgData name="Bob Fojut" userId="d231062e2b8b72d0" providerId="LiveId" clId="{90F7FC8A-C603-6545-A75C-CAD3E8FF9D28}" dt="2023-10-17T17:59:38.770" v="2388" actId="478"/>
          <ac:spMkLst>
            <pc:docMk/>
            <pc:sldMk cId="0" sldId="27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39.501" v="2389" actId="478"/>
          <ac:cxnSpMkLst>
            <pc:docMk/>
            <pc:sldMk cId="0" sldId="278"/>
            <ac:cxnSpMk id="2" creationId="{5EDA60C7-0061-38B2-A8DB-4C5159494DC9}"/>
          </ac:cxnSpMkLst>
        </pc:cxnChg>
        <pc:cxnChg chg="add mod">
          <ac:chgData name="Bob Fojut" userId="d231062e2b8b72d0" providerId="LiveId" clId="{90F7FC8A-C603-6545-A75C-CAD3E8FF9D28}" dt="2023-10-17T18:09:23.370" v="2724"/>
          <ac:cxnSpMkLst>
            <pc:docMk/>
            <pc:sldMk cId="0" sldId="278"/>
            <ac:cxnSpMk id="5" creationId="{FF2E56A1-991F-DDF4-6DAC-A76A5042170B}"/>
          </ac:cxnSpMkLst>
        </pc:cxnChg>
        <pc:cxnChg chg="del">
          <ac:chgData name="Bob Fojut" userId="d231062e2b8b72d0" providerId="LiveId" clId="{90F7FC8A-C603-6545-A75C-CAD3E8FF9D28}" dt="2023-10-17T17:59:40.832" v="2390" actId="478"/>
          <ac:cxnSpMkLst>
            <pc:docMk/>
            <pc:sldMk cId="0" sldId="278"/>
            <ac:cxnSpMk id="8" creationId="{00000000-0000-0000-0000-000000000000}"/>
          </ac:cxnSpMkLst>
        </pc:cxnChg>
      </pc:sldChg>
      <pc:sldChg chg="del">
        <pc:chgData name="Bob Fojut" userId="d231062e2b8b72d0" providerId="LiveId" clId="{90F7FC8A-C603-6545-A75C-CAD3E8FF9D28}" dt="2023-10-17T15:05:23.342" v="432" actId="2696"/>
        <pc:sldMkLst>
          <pc:docMk/>
          <pc:sldMk cId="1581911331" sldId="279"/>
        </pc:sldMkLst>
      </pc:sldChg>
      <pc:sldChg chg="addSp delSp modSp add mod ord modTransition setBg delDesignElem">
        <pc:chgData name="Bob Fojut" userId="d231062e2b8b72d0" providerId="LiveId" clId="{90F7FC8A-C603-6545-A75C-CAD3E8FF9D28}" dt="2023-10-19T16:58:17.810" v="4288"/>
        <pc:sldMkLst>
          <pc:docMk/>
          <pc:sldMk cId="322486280" sldId="281"/>
        </pc:sldMkLst>
        <pc:spChg chg="del mod">
          <ac:chgData name="Bob Fojut" userId="d231062e2b8b72d0" providerId="LiveId" clId="{90F7FC8A-C603-6545-A75C-CAD3E8FF9D28}" dt="2023-10-17T16:33:18.650" v="1545" actId="478"/>
          <ac:spMkLst>
            <pc:docMk/>
            <pc:sldMk cId="322486280" sldId="281"/>
            <ac:spMk id="2" creationId="{345923CB-51B1-4191-8841-65248B4F5ABF}"/>
          </ac:spMkLst>
        </pc:spChg>
        <pc:spChg chg="add del mod">
          <ac:chgData name="Bob Fojut" userId="d231062e2b8b72d0" providerId="LiveId" clId="{90F7FC8A-C603-6545-A75C-CAD3E8FF9D28}" dt="2023-10-17T16:33:50.298" v="1548" actId="478"/>
          <ac:spMkLst>
            <pc:docMk/>
            <pc:sldMk cId="322486280" sldId="281"/>
            <ac:spMk id="4" creationId="{9FE7B7ED-D85F-B66E-A51B-C8EF6005ECD4}"/>
          </ac:spMkLst>
        </pc:spChg>
        <pc:spChg chg="add del mod">
          <ac:chgData name="Bob Fojut" userId="d231062e2b8b72d0" providerId="LiveId" clId="{90F7FC8A-C603-6545-A75C-CAD3E8FF9D28}" dt="2023-10-17T17:58:10.921" v="2356" actId="478"/>
          <ac:spMkLst>
            <pc:docMk/>
            <pc:sldMk cId="322486280" sldId="281"/>
            <ac:spMk id="5" creationId="{8686B479-9948-924D-C3C4-582F637CA025}"/>
          </ac:spMkLst>
        </pc:spChg>
        <pc:spChg chg="add mod">
          <ac:chgData name="Bob Fojut" userId="d231062e2b8b72d0" providerId="LiveId" clId="{90F7FC8A-C603-6545-A75C-CAD3E8FF9D28}" dt="2023-10-17T18:13:12.064" v="2786" actId="207"/>
          <ac:spMkLst>
            <pc:docMk/>
            <pc:sldMk cId="322486280" sldId="281"/>
            <ac:spMk id="7" creationId="{88C9D730-B113-A9FE-EDBB-FC5252E5D66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1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3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5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22486280" sldId="281"/>
            <ac:spMk id="27" creationId="{063BBA22-50EA-4C4D-BE05-F1CE4E63AA56}"/>
          </ac:spMkLst>
        </pc:spChg>
        <pc:graphicFrameChg chg="mod">
          <ac:chgData name="Bob Fojut" userId="d231062e2b8b72d0" providerId="LiveId" clId="{90F7FC8A-C603-6545-A75C-CAD3E8FF9D28}" dt="2023-10-17T18:18:37.182" v="2853" actId="20577"/>
          <ac:graphicFrameMkLst>
            <pc:docMk/>
            <pc:sldMk cId="322486280" sldId="281"/>
            <ac:graphicFrameMk id="16" creationId="{9482001D-5851-45E2-92C1-BBA6065B802A}"/>
          </ac:graphicFrameMkLst>
        </pc:graphicFrameChg>
        <pc:cxnChg chg="add del mod">
          <ac:chgData name="Bob Fojut" userId="d231062e2b8b72d0" providerId="LiveId" clId="{90F7FC8A-C603-6545-A75C-CAD3E8FF9D28}" dt="2023-10-17T17:58:12.079" v="2357" actId="478"/>
          <ac:cxnSpMkLst>
            <pc:docMk/>
            <pc:sldMk cId="322486280" sldId="281"/>
            <ac:cxnSpMk id="6" creationId="{11460621-A4F0-191C-11F9-8F5270772E49}"/>
          </ac:cxnSpMkLst>
        </pc:cxnChg>
        <pc:cxnChg chg="add mod">
          <ac:chgData name="Bob Fojut" userId="d231062e2b8b72d0" providerId="LiveId" clId="{90F7FC8A-C603-6545-A75C-CAD3E8FF9D28}" dt="2023-10-17T18:08:20.594" v="2705"/>
          <ac:cxnSpMkLst>
            <pc:docMk/>
            <pc:sldMk cId="322486280" sldId="281"/>
            <ac:cxnSpMk id="8" creationId="{B630C935-E703-75EF-37D5-948DBAF48237}"/>
          </ac:cxnSpMkLst>
        </pc:cxnChg>
      </pc:sldChg>
      <pc:sldChg chg="delSp add del setBg delDesignElem">
        <pc:chgData name="Bob Fojut" userId="d231062e2b8b72d0" providerId="LiveId" clId="{90F7FC8A-C603-6545-A75C-CAD3E8FF9D28}" dt="2023-10-17T16:56:53.842" v="1964" actId="2696"/>
        <pc:sldMkLst>
          <pc:docMk/>
          <pc:sldMk cId="2416549108" sldId="28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16549108" sldId="282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35:44.013" v="1623" actId="2696"/>
        <pc:sldMkLst>
          <pc:docMk/>
          <pc:sldMk cId="24402950" sldId="28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9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1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3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4402950" sldId="283"/>
            <ac:spMk id="15" creationId="{063BBA22-50EA-4C4D-BE05-F1CE4E63AA56}"/>
          </ac:spMkLst>
        </pc:spChg>
      </pc:sldChg>
      <pc:sldChg chg="delSp add del setBg delDesignElem">
        <pc:chgData name="Bob Fojut" userId="d231062e2b8b72d0" providerId="LiveId" clId="{90F7FC8A-C603-6545-A75C-CAD3E8FF9D28}" dt="2023-10-17T16:55:52.298" v="1949" actId="2696"/>
        <pc:sldMkLst>
          <pc:docMk/>
          <pc:sldMk cId="1441476071" sldId="285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441476071" sldId="285"/>
            <ac:spMk id="33" creationId="{53E5B1A8-3AC9-4BD1-9BBC-78CA94F2D1BA}"/>
          </ac:spMkLst>
        </pc:spChg>
      </pc:sldChg>
      <pc:sldChg chg="addSp delSp modSp add mod ord modTransition setBg delDesignElem">
        <pc:chgData name="Bob Fojut" userId="d231062e2b8b72d0" providerId="LiveId" clId="{90F7FC8A-C603-6545-A75C-CAD3E8FF9D28}" dt="2023-10-19T16:58:17.810" v="4288"/>
        <pc:sldMkLst>
          <pc:docMk/>
          <pc:sldMk cId="667679090" sldId="286"/>
        </pc:sldMkLst>
        <pc:spChg chg="mod">
          <ac:chgData name="Bob Fojut" userId="d231062e2b8b72d0" providerId="LiveId" clId="{90F7FC8A-C603-6545-A75C-CAD3E8FF9D28}" dt="2023-10-17T18:52:39.112" v="3496" actId="1076"/>
          <ac:spMkLst>
            <pc:docMk/>
            <pc:sldMk cId="667679090" sldId="286"/>
            <ac:spMk id="3" creationId="{9B01C84F-E182-DD87-12B3-54ABF982CE1D}"/>
          </ac:spMkLst>
        </pc:spChg>
        <pc:spChg chg="add del mod">
          <ac:chgData name="Bob Fojut" userId="d231062e2b8b72d0" providerId="LiveId" clId="{90F7FC8A-C603-6545-A75C-CAD3E8FF9D28}" dt="2023-10-17T17:02:58.321" v="2063"/>
          <ac:spMkLst>
            <pc:docMk/>
            <pc:sldMk cId="667679090" sldId="286"/>
            <ac:spMk id="5" creationId="{04208D87-D0FD-647D-9823-C11D718D31B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8" creationId="{A8384FB5-9ADC-4DDC-881B-597D56F5B15D}"/>
          </ac:spMkLst>
        </pc:spChg>
        <pc:spChg chg="add">
          <ac:chgData name="Bob Fojut" userId="d231062e2b8b72d0" providerId="LiveId" clId="{90F7FC8A-C603-6545-A75C-CAD3E8FF9D28}" dt="2023-10-17T16:46:50.157" v="1822" actId="26606"/>
          <ac:spMkLst>
            <pc:docMk/>
            <pc:sldMk cId="667679090" sldId="286"/>
            <ac:spMk id="9" creationId="{D1520B01-A2E4-41C2-8A8F-7683F250890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0" creationId="{91E5A9A7-95C6-4F4F-B00E-C82E07FE62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2" creationId="{D07DD2DE-F619-49DD-B5E7-03A290FF4ED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4" creationId="{85149191-5F60-4A28-AAFF-039F96B0F3E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67679090" sldId="286"/>
            <ac:spMk id="16" creationId="{F8260ED5-17F7-4158-B241-D51DD4CF1B7E}"/>
          </ac:spMkLst>
        </pc:spChg>
        <pc:spChg chg="add del mod">
          <ac:chgData name="Bob Fojut" userId="d231062e2b8b72d0" providerId="LiveId" clId="{90F7FC8A-C603-6545-A75C-CAD3E8FF9D28}" dt="2023-10-17T17:02:59.606" v="2065"/>
          <ac:spMkLst>
            <pc:docMk/>
            <pc:sldMk cId="667679090" sldId="286"/>
            <ac:spMk id="18" creationId="{1F2D01AF-43CD-0C4A-CAB8-73C4E04A4ABA}"/>
          </ac:spMkLst>
        </pc:spChg>
        <pc:spChg chg="add del mod">
          <ac:chgData name="Bob Fojut" userId="d231062e2b8b72d0" providerId="LiveId" clId="{90F7FC8A-C603-6545-A75C-CAD3E8FF9D28}" dt="2023-10-17T17:03:39.353" v="2068"/>
          <ac:spMkLst>
            <pc:docMk/>
            <pc:sldMk cId="667679090" sldId="286"/>
            <ac:spMk id="22" creationId="{11FEAD3B-EB92-A510-5E6D-3DDF2E788DFB}"/>
          </ac:spMkLst>
        </pc:spChg>
        <pc:spChg chg="add del mod">
          <ac:chgData name="Bob Fojut" userId="d231062e2b8b72d0" providerId="LiveId" clId="{90F7FC8A-C603-6545-A75C-CAD3E8FF9D28}" dt="2023-10-17T17:04:23.037" v="2071"/>
          <ac:spMkLst>
            <pc:docMk/>
            <pc:sldMk cId="667679090" sldId="286"/>
            <ac:spMk id="26" creationId="{6FE087BF-27DF-912F-65F6-88D1386A0ABD}"/>
          </ac:spMkLst>
        </pc:spChg>
        <pc:spChg chg="add del mod">
          <ac:chgData name="Bob Fojut" userId="d231062e2b8b72d0" providerId="LiveId" clId="{90F7FC8A-C603-6545-A75C-CAD3E8FF9D28}" dt="2023-10-17T17:04:58.295" v="2074"/>
          <ac:spMkLst>
            <pc:docMk/>
            <pc:sldMk cId="667679090" sldId="286"/>
            <ac:spMk id="27" creationId="{28FD6F87-2094-D87C-B65B-6064CDD77472}"/>
          </ac:spMkLst>
        </pc:spChg>
        <pc:spChg chg="add del mod">
          <ac:chgData name="Bob Fojut" userId="d231062e2b8b72d0" providerId="LiveId" clId="{90F7FC8A-C603-6545-A75C-CAD3E8FF9D28}" dt="2023-10-17T18:52:40.251" v="3498"/>
          <ac:spMkLst>
            <pc:docMk/>
            <pc:sldMk cId="667679090" sldId="286"/>
            <ac:spMk id="28" creationId="{3DB34586-7D5B-CBCF-83A7-EEA9FD209321}"/>
          </ac:spMkLst>
        </pc:s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1" creationId="{1F634C0A-A487-42AF-8DFD-4DAD62FE92BF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5" creationId="{066EE5A2-0D35-4D6A-A5C7-1CA91F740684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19" creationId="{56AA1647-0DA6-4A17-B3E1-95D61BD54714}"/>
          </ac:grpSpMkLst>
        </pc:grpChg>
        <pc:grpChg chg="add">
          <ac:chgData name="Bob Fojut" userId="d231062e2b8b72d0" providerId="LiveId" clId="{90F7FC8A-C603-6545-A75C-CAD3E8FF9D28}" dt="2023-10-17T16:46:50.157" v="1822" actId="26606"/>
          <ac:grpSpMkLst>
            <pc:docMk/>
            <pc:sldMk cId="667679090" sldId="286"/>
            <ac:grpSpMk id="23" creationId="{08D20F07-CD49-4F17-BC00-9429DA80C502}"/>
          </ac:grpSpMkLst>
        </pc:grpChg>
        <pc:picChg chg="mod ord">
          <ac:chgData name="Bob Fojut" userId="d231062e2b8b72d0" providerId="LiveId" clId="{90F7FC8A-C603-6545-A75C-CAD3E8FF9D28}" dt="2023-10-17T16:46:50.157" v="1822" actId="26606"/>
          <ac:picMkLst>
            <pc:docMk/>
            <pc:sldMk cId="667679090" sldId="286"/>
            <ac:picMk id="2" creationId="{F3D3E624-43ED-930B-EA29-E373154F15AB}"/>
          </ac:picMkLst>
        </pc:picChg>
        <pc:picChg chg="add mod">
          <ac:chgData name="Bob Fojut" userId="d231062e2b8b72d0" providerId="LiveId" clId="{90F7FC8A-C603-6545-A75C-CAD3E8FF9D28}" dt="2023-10-17T16:46:50.157" v="1822" actId="26606"/>
          <ac:picMkLst>
            <pc:docMk/>
            <pc:sldMk cId="667679090" sldId="286"/>
            <ac:picMk id="4" creationId="{CB31F6ED-5D7E-1D46-7635-2EC7D9E0AE85}"/>
          </ac:picMkLst>
        </pc:picChg>
      </pc:sldChg>
      <pc:sldChg chg="addSp delSp modSp mod modTransition modAnim">
        <pc:chgData name="Bob Fojut" userId="d231062e2b8b72d0" providerId="LiveId" clId="{90F7FC8A-C603-6545-A75C-CAD3E8FF9D28}" dt="2023-10-23T13:58:59.294" v="4464" actId="255"/>
        <pc:sldMkLst>
          <pc:docMk/>
          <pc:sldMk cId="0" sldId="287"/>
        </pc:sldMkLst>
        <pc:spChg chg="add del mod">
          <ac:chgData name="Bob Fojut" userId="d231062e2b8b72d0" providerId="LiveId" clId="{90F7FC8A-C603-6545-A75C-CAD3E8FF9D28}" dt="2023-10-17T17:56:29.076" v="2302" actId="478"/>
          <ac:spMkLst>
            <pc:docMk/>
            <pc:sldMk cId="0" sldId="287"/>
            <ac:spMk id="2" creationId="{6924D49E-FA88-B8B7-E64A-9E2BC78CE521}"/>
          </ac:spMkLst>
        </pc:spChg>
        <pc:spChg chg="add del mod">
          <ac:chgData name="Bob Fojut" userId="d231062e2b8b72d0" providerId="LiveId" clId="{90F7FC8A-C603-6545-A75C-CAD3E8FF9D28}" dt="2023-10-17T18:01:31.632" v="2455" actId="478"/>
          <ac:spMkLst>
            <pc:docMk/>
            <pc:sldMk cId="0" sldId="287"/>
            <ac:spMk id="5" creationId="{9CE90261-288C-EC86-3846-4252E13478AD}"/>
          </ac:spMkLst>
        </pc:spChg>
        <pc:spChg chg="mod">
          <ac:chgData name="Bob Fojut" userId="d231062e2b8b72d0" providerId="LiveId" clId="{90F7FC8A-C603-6545-A75C-CAD3E8FF9D28}" dt="2023-10-23T13:58:59.294" v="4464" actId="255"/>
          <ac:spMkLst>
            <pc:docMk/>
            <pc:sldMk cId="0" sldId="287"/>
            <ac:spMk id="6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45.643" v="2568" actId="478"/>
          <ac:spMkLst>
            <pc:docMk/>
            <pc:sldMk cId="0" sldId="287"/>
            <ac:spMk id="8" creationId="{648A8D20-8112-12DA-0B90-AC61021DBA9F}"/>
          </ac:spMkLst>
        </pc:spChg>
        <pc:spChg chg="del mod">
          <ac:chgData name="Bob Fojut" userId="d231062e2b8b72d0" providerId="LiveId" clId="{90F7FC8A-C603-6545-A75C-CAD3E8FF9D28}" dt="2023-10-17T17:52:57.793" v="2250" actId="478"/>
          <ac:spMkLst>
            <pc:docMk/>
            <pc:sldMk cId="0" sldId="287"/>
            <ac:spMk id="11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06:47.537" v="2652"/>
          <ac:spMkLst>
            <pc:docMk/>
            <pc:sldMk cId="0" sldId="287"/>
            <ac:spMk id="12" creationId="{3D185A5B-A35B-EE35-3D41-363B0D171FA6}"/>
          </ac:spMkLst>
        </pc:spChg>
        <pc:cxnChg chg="add del mod">
          <ac:chgData name="Bob Fojut" userId="d231062e2b8b72d0" providerId="LiveId" clId="{90F7FC8A-C603-6545-A75C-CAD3E8FF9D28}" dt="2023-10-17T17:56:26.724" v="2301" actId="478"/>
          <ac:cxnSpMkLst>
            <pc:docMk/>
            <pc:sldMk cId="0" sldId="287"/>
            <ac:cxnSpMk id="3" creationId="{8263948E-610F-D75A-C501-752BA0D270D0}"/>
          </ac:cxnSpMkLst>
        </pc:cxnChg>
        <pc:cxnChg chg="del">
          <ac:chgData name="Bob Fojut" userId="d231062e2b8b72d0" providerId="LiveId" clId="{90F7FC8A-C603-6545-A75C-CAD3E8FF9D28}" dt="2023-10-17T17:54:52.615" v="2280" actId="478"/>
          <ac:cxnSpMkLst>
            <pc:docMk/>
            <pc:sldMk cId="0" sldId="287"/>
            <ac:cxnSpMk id="4" creationId="{07869B60-03F0-90BF-F3B4-708CC4B6DFC4}"/>
          </ac:cxnSpMkLst>
        </pc:cxnChg>
        <pc:cxnChg chg="add del mod">
          <ac:chgData name="Bob Fojut" userId="d231062e2b8b72d0" providerId="LiveId" clId="{90F7FC8A-C603-6545-A75C-CAD3E8FF9D28}" dt="2023-10-17T18:01:32.865" v="2456" actId="478"/>
          <ac:cxnSpMkLst>
            <pc:docMk/>
            <pc:sldMk cId="0" sldId="287"/>
            <ac:cxnSpMk id="7" creationId="{84BB1BE1-E1A7-9CA9-F66A-05F7CA562BFD}"/>
          </ac:cxnSpMkLst>
        </pc:cxnChg>
        <pc:cxnChg chg="del">
          <ac:chgData name="Bob Fojut" userId="d231062e2b8b72d0" providerId="LiveId" clId="{90F7FC8A-C603-6545-A75C-CAD3E8FF9D28}" dt="2023-10-17T17:54:54.066" v="2281" actId="478"/>
          <ac:cxnSpMkLst>
            <pc:docMk/>
            <pc:sldMk cId="0" sldId="287"/>
            <ac:cxnSpMk id="9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45.643" v="2568" actId="478"/>
          <ac:cxnSpMkLst>
            <pc:docMk/>
            <pc:sldMk cId="0" sldId="287"/>
            <ac:cxnSpMk id="10" creationId="{5BC1693A-3F75-C139-248E-E4EF4F148B0F}"/>
          </ac:cxnSpMkLst>
        </pc:cxnChg>
        <pc:cxnChg chg="add mod">
          <ac:chgData name="Bob Fojut" userId="d231062e2b8b72d0" providerId="LiveId" clId="{90F7FC8A-C603-6545-A75C-CAD3E8FF9D28}" dt="2023-10-17T18:06:47.537" v="2652"/>
          <ac:cxnSpMkLst>
            <pc:docMk/>
            <pc:sldMk cId="0" sldId="287"/>
            <ac:cxnSpMk id="13" creationId="{2CCDDE69-FCCD-FFB2-2B7D-B34C2CBDADA4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45:19.556" v="1809" actId="2696"/>
        <pc:sldMkLst>
          <pc:docMk/>
          <pc:sldMk cId="2041755255" sldId="288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041755255" sldId="288"/>
            <ac:spMk id="16" creationId="{53E5B1A8-3AC9-4BD1-9BBC-78CA94F2D1BA}"/>
          </ac:spMkLst>
        </pc:spChg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159968938" sldId="289"/>
        </pc:sldMkLst>
        <pc:spChg chg="del mod">
          <ac:chgData name="Bob Fojut" userId="d231062e2b8b72d0" providerId="LiveId" clId="{90F7FC8A-C603-6545-A75C-CAD3E8FF9D28}" dt="2023-10-17T18:01:23.216" v="2452" actId="478"/>
          <ac:spMkLst>
            <pc:docMk/>
            <pc:sldMk cId="159968938" sldId="289"/>
            <ac:spMk id="3" creationId="{D7F77952-BEA7-0100-4992-4AA6784C8468}"/>
          </ac:spMkLst>
        </pc:spChg>
        <pc:spChg chg="mod">
          <ac:chgData name="Bob Fojut" userId="d231062e2b8b72d0" providerId="LiveId" clId="{90F7FC8A-C603-6545-A75C-CAD3E8FF9D28}" dt="2023-10-17T16:59:00.787" v="1979" actId="255"/>
          <ac:spMkLst>
            <pc:docMk/>
            <pc:sldMk cId="159968938" sldId="289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57.200" v="2570" actId="478"/>
          <ac:spMkLst>
            <pc:docMk/>
            <pc:sldMk cId="159968938" sldId="289"/>
            <ac:spMk id="7" creationId="{0C437A17-A8F2-10BA-D793-AFF6E64196CA}"/>
          </ac:spMkLst>
        </pc:spChg>
        <pc:spChg chg="add mod">
          <ac:chgData name="Bob Fojut" userId="d231062e2b8b72d0" providerId="LiveId" clId="{90F7FC8A-C603-6545-A75C-CAD3E8FF9D28}" dt="2023-10-17T18:06:22.182" v="2647" actId="120"/>
          <ac:spMkLst>
            <pc:docMk/>
            <pc:sldMk cId="159968938" sldId="289"/>
            <ac:spMk id="9" creationId="{DB6EC44F-5705-B64E-F181-7C6A74CAEDB3}"/>
          </ac:spMkLst>
        </pc:spChg>
        <pc:cxnChg chg="del">
          <ac:chgData name="Bob Fojut" userId="d231062e2b8b72d0" providerId="LiveId" clId="{90F7FC8A-C603-6545-A75C-CAD3E8FF9D28}" dt="2023-10-17T17:55:01.065" v="2284" actId="478"/>
          <ac:cxnSpMkLst>
            <pc:docMk/>
            <pc:sldMk cId="159968938" sldId="289"/>
            <ac:cxnSpMk id="2" creationId="{153070D8-39CE-52B7-FA25-B6DAF5AA3020}"/>
          </ac:cxnSpMkLst>
        </pc:cxnChg>
        <pc:cxnChg chg="add del mod">
          <ac:chgData name="Bob Fojut" userId="d231062e2b8b72d0" providerId="LiveId" clId="{90F7FC8A-C603-6545-A75C-CAD3E8FF9D28}" dt="2023-10-17T18:01:18.472" v="2451" actId="478"/>
          <ac:cxnSpMkLst>
            <pc:docMk/>
            <pc:sldMk cId="159968938" sldId="289"/>
            <ac:cxnSpMk id="5" creationId="{A251A112-2EF1-7622-9CA1-C7617B8FB41E}"/>
          </ac:cxnSpMkLst>
        </pc:cxnChg>
        <pc:cxnChg chg="add del mod">
          <ac:chgData name="Bob Fojut" userId="d231062e2b8b72d0" providerId="LiveId" clId="{90F7FC8A-C603-6545-A75C-CAD3E8FF9D28}" dt="2023-10-17T18:04:57.200" v="2570" actId="478"/>
          <ac:cxnSpMkLst>
            <pc:docMk/>
            <pc:sldMk cId="159968938" sldId="289"/>
            <ac:cxnSpMk id="8" creationId="{01DECB92-C204-4E51-B47B-9DB438BE4155}"/>
          </ac:cxnSpMkLst>
        </pc:cxnChg>
        <pc:cxnChg chg="add mod">
          <ac:chgData name="Bob Fojut" userId="d231062e2b8b72d0" providerId="LiveId" clId="{90F7FC8A-C603-6545-A75C-CAD3E8FF9D28}" dt="2023-10-17T18:06:27.244" v="2648" actId="14100"/>
          <ac:cxnSpMkLst>
            <pc:docMk/>
            <pc:sldMk cId="159968938" sldId="289"/>
            <ac:cxnSpMk id="10" creationId="{0607948A-FF28-9E9F-D8FD-1D9BFD9DACEC}"/>
          </ac:cxnSpMkLst>
        </pc:cxnChg>
      </pc:sldChg>
      <pc:sldChg chg="addSp delSp modSp mod modTransition modAnim">
        <pc:chgData name="Bob Fojut" userId="d231062e2b8b72d0" providerId="LiveId" clId="{90F7FC8A-C603-6545-A75C-CAD3E8FF9D28}" dt="2023-10-23T14:00:59.990" v="4540" actId="20577"/>
        <pc:sldMkLst>
          <pc:docMk/>
          <pc:sldMk cId="2114746174" sldId="290"/>
        </pc:sldMkLst>
        <pc:spChg chg="mod">
          <ac:chgData name="Bob Fojut" userId="d231062e2b8b72d0" providerId="LiveId" clId="{90F7FC8A-C603-6545-A75C-CAD3E8FF9D28}" dt="2023-10-23T14:00:59.990" v="4540" actId="20577"/>
          <ac:spMkLst>
            <pc:docMk/>
            <pc:sldMk cId="2114746174" sldId="290"/>
            <ac:spMk id="4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1:28.745" v="2454" actId="478"/>
          <ac:spMkLst>
            <pc:docMk/>
            <pc:sldMk cId="2114746174" sldId="290"/>
            <ac:spMk id="5" creationId="{1355F52B-FDF7-D859-65EF-87ACFEDA1D69}"/>
          </ac:spMkLst>
        </pc:spChg>
        <pc:spChg chg="mod">
          <ac:chgData name="Bob Fojut" userId="d231062e2b8b72d0" providerId="LiveId" clId="{90F7FC8A-C603-6545-A75C-CAD3E8FF9D28}" dt="2023-10-23T14:00:35.654" v="4526" actId="20577"/>
          <ac:spMkLst>
            <pc:docMk/>
            <pc:sldMk cId="2114746174" sldId="290"/>
            <ac:spMk id="6" creationId="{00000000-0000-0000-0000-000000000000}"/>
          </ac:spMkLst>
        </pc:spChg>
        <pc:spChg chg="del">
          <ac:chgData name="Bob Fojut" userId="d231062e2b8b72d0" providerId="LiveId" clId="{90F7FC8A-C603-6545-A75C-CAD3E8FF9D28}" dt="2023-10-17T17:56:22.321" v="2299" actId="478"/>
          <ac:spMkLst>
            <pc:docMk/>
            <pc:sldMk cId="2114746174" sldId="290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4:50.773" v="2569" actId="478"/>
          <ac:spMkLst>
            <pc:docMk/>
            <pc:sldMk cId="2114746174" sldId="290"/>
            <ac:spMk id="10" creationId="{6EB19B79-9EE6-68D7-C16D-E20D96D167BE}"/>
          </ac:spMkLst>
        </pc:spChg>
        <pc:spChg chg="add mod">
          <ac:chgData name="Bob Fojut" userId="d231062e2b8b72d0" providerId="LiveId" clId="{90F7FC8A-C603-6545-A75C-CAD3E8FF9D28}" dt="2023-10-17T18:06:45.991" v="2651"/>
          <ac:spMkLst>
            <pc:docMk/>
            <pc:sldMk cId="2114746174" sldId="290"/>
            <ac:spMk id="12" creationId="{8658A018-9E7F-EE0B-0611-D3C3EB21AF40}"/>
          </ac:spMkLst>
        </pc:spChg>
        <pc:cxnChg chg="del">
          <ac:chgData name="Bob Fojut" userId="d231062e2b8b72d0" providerId="LiveId" clId="{90F7FC8A-C603-6545-A75C-CAD3E8FF9D28}" dt="2023-10-17T17:54:56.709" v="2282" actId="478"/>
          <ac:cxnSpMkLst>
            <pc:docMk/>
            <pc:sldMk cId="2114746174" sldId="290"/>
            <ac:cxnSpMk id="2" creationId="{6678B78D-EAFC-41C1-742A-D0A394435923}"/>
          </ac:cxnSpMkLst>
        </pc:cxnChg>
        <pc:cxnChg chg="add del mod">
          <ac:chgData name="Bob Fojut" userId="d231062e2b8b72d0" providerId="LiveId" clId="{90F7FC8A-C603-6545-A75C-CAD3E8FF9D28}" dt="2023-10-17T17:56:20.133" v="2298" actId="478"/>
          <ac:cxnSpMkLst>
            <pc:docMk/>
            <pc:sldMk cId="2114746174" sldId="290"/>
            <ac:cxnSpMk id="3" creationId="{DA989F2C-8A26-AA68-0E7E-59DCA5F9F7B7}"/>
          </ac:cxnSpMkLst>
        </pc:cxnChg>
        <pc:cxnChg chg="add del mod">
          <ac:chgData name="Bob Fojut" userId="d231062e2b8b72d0" providerId="LiveId" clId="{90F7FC8A-C603-6545-A75C-CAD3E8FF9D28}" dt="2023-10-17T18:01:25.678" v="2453" actId="478"/>
          <ac:cxnSpMkLst>
            <pc:docMk/>
            <pc:sldMk cId="2114746174" sldId="290"/>
            <ac:cxnSpMk id="7" creationId="{FE06D355-65D7-D2D8-7F8E-621D36F18AB0}"/>
          </ac:cxnSpMkLst>
        </pc:cxnChg>
        <pc:cxnChg chg="del">
          <ac:chgData name="Bob Fojut" userId="d231062e2b8b72d0" providerId="LiveId" clId="{90F7FC8A-C603-6545-A75C-CAD3E8FF9D28}" dt="2023-10-17T17:54:58.157" v="2283" actId="478"/>
          <ac:cxnSpMkLst>
            <pc:docMk/>
            <pc:sldMk cId="2114746174" sldId="290"/>
            <ac:cxnSpMk id="8" creationId="{00000000-0000-0000-0000-000000000000}"/>
          </ac:cxnSpMkLst>
        </pc:cxnChg>
        <pc:cxnChg chg="add del mod">
          <ac:chgData name="Bob Fojut" userId="d231062e2b8b72d0" providerId="LiveId" clId="{90F7FC8A-C603-6545-A75C-CAD3E8FF9D28}" dt="2023-10-17T18:04:50.773" v="2569" actId="478"/>
          <ac:cxnSpMkLst>
            <pc:docMk/>
            <pc:sldMk cId="2114746174" sldId="290"/>
            <ac:cxnSpMk id="11" creationId="{EE239D88-7B6D-9F68-714F-AFBEF1D5F447}"/>
          </ac:cxnSpMkLst>
        </pc:cxnChg>
        <pc:cxnChg chg="add mod">
          <ac:chgData name="Bob Fojut" userId="d231062e2b8b72d0" providerId="LiveId" clId="{90F7FC8A-C603-6545-A75C-CAD3E8FF9D28}" dt="2023-10-17T18:06:45.991" v="2651"/>
          <ac:cxnSpMkLst>
            <pc:docMk/>
            <pc:sldMk cId="2114746174" sldId="290"/>
            <ac:cxnSpMk id="13" creationId="{1C36D3A4-9BFE-C723-9D3C-F68C9129DD3B}"/>
          </ac:cxnSpMkLst>
        </pc:cxnChg>
      </pc:sldChg>
      <pc:sldChg chg="delSp add del ord setBg delDesignElem">
        <pc:chgData name="Bob Fojut" userId="d231062e2b8b72d0" providerId="LiveId" clId="{90F7FC8A-C603-6545-A75C-CAD3E8FF9D28}" dt="2023-10-17T16:54:13.337" v="1921" actId="2696"/>
        <pc:sldMkLst>
          <pc:docMk/>
          <pc:sldMk cId="4219506822" sldId="29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1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219506822" sldId="291"/>
            <ac:spMk id="2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53:33.477" v="1916" actId="2696"/>
        <pc:sldMkLst>
          <pc:docMk/>
          <pc:sldMk cId="1709517255" sldId="29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2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3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709517255" sldId="292"/>
            <ac:spMk id="4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53:01.986" v="1912" actId="2696"/>
        <pc:sldMkLst>
          <pc:docMk/>
          <pc:sldMk cId="4084350755" sldId="29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3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5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7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29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1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3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4084350755" sldId="293"/>
            <ac:spMk id="35" creationId="{8D71EDA1-87BF-4D5D-AB79-F346FD19278A}"/>
          </ac:spMkLst>
        </pc:spChg>
      </pc:sldChg>
      <pc:sldChg chg="delSp add del setBg delDesignElem">
        <pc:chgData name="Bob Fojut" userId="d231062e2b8b72d0" providerId="LiveId" clId="{90F7FC8A-C603-6545-A75C-CAD3E8FF9D28}" dt="2023-10-17T16:54:56.728" v="1926" actId="2696"/>
        <pc:sldMkLst>
          <pc:docMk/>
          <pc:sldMk cId="3957204958" sldId="294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8" creationId="{09588DA8-065E-4F6F-8EFD-43104AB2E0C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0" creationId="{C4285719-470E-454C-AF62-8323075F1F5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2" creationId="{CD9FE4EF-C4D8-49A0-B2FF-81D8DB7D8A24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4" creationId="{4300840D-0A0B-4512-BACA-B439D5B9C57C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6" creationId="{D2B78728-A580-49A7-84F9-6EF6F583ADE0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18" creationId="{38FAA1A1-D861-433F-88FA-1E9D6FD31D1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957204958" sldId="294"/>
            <ac:spMk id="20" creationId="{8D71EDA1-87BF-4D5D-AB79-F346FD19278A}"/>
          </ac:spMkLst>
        </pc:spChg>
      </pc:sldChg>
      <pc:sldChg chg="delSp add del ord setBg delDesignElem">
        <pc:chgData name="Bob Fojut" userId="d231062e2b8b72d0" providerId="LiveId" clId="{90F7FC8A-C603-6545-A75C-CAD3E8FF9D28}" dt="2023-10-17T16:42:12.627" v="1768" actId="2696"/>
        <pc:sldMkLst>
          <pc:docMk/>
          <pc:sldMk cId="2827313068" sldId="296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827313068" sldId="296"/>
            <ac:spMk id="9" creationId="{2A6B319F-86FE-4754-878E-06F0804D882B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827313068" sldId="296"/>
            <ac:spMk id="11" creationId="{DCF7D1B5-3477-499F-ACC5-2C8B07F4EDB3}"/>
          </ac:spMkLst>
        </pc:spChg>
      </pc:sldChg>
      <pc:sldChg chg="addSp delSp modSp mod modTransition modAnim">
        <pc:chgData name="Bob Fojut" userId="d231062e2b8b72d0" providerId="LiveId" clId="{90F7FC8A-C603-6545-A75C-CAD3E8FF9D28}" dt="2023-10-19T17:08:51.287" v="4394"/>
        <pc:sldMkLst>
          <pc:docMk/>
          <pc:sldMk cId="4141348316" sldId="307"/>
        </pc:sldMkLst>
        <pc:spChg chg="del">
          <ac:chgData name="Bob Fojut" userId="d231062e2b8b72d0" providerId="LiveId" clId="{90F7FC8A-C603-6545-A75C-CAD3E8FF9D28}" dt="2023-10-17T17:59:32.354" v="2386" actId="478"/>
          <ac:spMkLst>
            <pc:docMk/>
            <pc:sldMk cId="4141348316" sldId="307"/>
            <ac:spMk id="4" creationId="{086341E9-674A-5070-F95C-823ADB7A6302}"/>
          </ac:spMkLst>
        </pc:spChg>
        <pc:spChg chg="add mod">
          <ac:chgData name="Bob Fojut" userId="d231062e2b8b72d0" providerId="LiveId" clId="{90F7FC8A-C603-6545-A75C-CAD3E8FF9D28}" dt="2023-10-17T18:09:21.426" v="2723"/>
          <ac:spMkLst>
            <pc:docMk/>
            <pc:sldMk cId="4141348316" sldId="307"/>
            <ac:spMk id="6" creationId="{BC15A92B-DA25-AC66-EE0C-5AA242F95B5C}"/>
          </ac:spMkLst>
        </pc:spChg>
        <pc:cxnChg chg="del">
          <ac:chgData name="Bob Fojut" userId="d231062e2b8b72d0" providerId="LiveId" clId="{90F7FC8A-C603-6545-A75C-CAD3E8FF9D28}" dt="2023-10-17T17:59:33.514" v="2387" actId="478"/>
          <ac:cxnSpMkLst>
            <pc:docMk/>
            <pc:sldMk cId="4141348316" sldId="307"/>
            <ac:cxnSpMk id="5" creationId="{D4C318CA-3B45-21D2-70ED-56EEC35826C1}"/>
          </ac:cxnSpMkLst>
        </pc:cxnChg>
        <pc:cxnChg chg="add mod">
          <ac:chgData name="Bob Fojut" userId="d231062e2b8b72d0" providerId="LiveId" clId="{90F7FC8A-C603-6545-A75C-CAD3E8FF9D28}" dt="2023-10-17T18:09:21.426" v="2723"/>
          <ac:cxnSpMkLst>
            <pc:docMk/>
            <pc:sldMk cId="4141348316" sldId="307"/>
            <ac:cxnSpMk id="7" creationId="{1AFB16AE-BA21-5319-B198-7A3599F15F29}"/>
          </ac:cxnSpMkLst>
        </pc:cxnChg>
      </pc:sldChg>
      <pc:sldChg chg="addSp delSp modSp mod ord modTransition">
        <pc:chgData name="Bob Fojut" userId="d231062e2b8b72d0" providerId="LiveId" clId="{90F7FC8A-C603-6545-A75C-CAD3E8FF9D28}" dt="2023-10-19T16:58:17.810" v="4288"/>
        <pc:sldMkLst>
          <pc:docMk/>
          <pc:sldMk cId="2255399435" sldId="315"/>
        </pc:sldMkLst>
        <pc:spChg chg="add mod">
          <ac:chgData name="Bob Fojut" userId="d231062e2b8b72d0" providerId="LiveId" clId="{90F7FC8A-C603-6545-A75C-CAD3E8FF9D28}" dt="2023-10-17T18:12:51.216" v="2782" actId="207"/>
          <ac:spMkLst>
            <pc:docMk/>
            <pc:sldMk cId="2255399435" sldId="315"/>
            <ac:spMk id="2" creationId="{1F7C1728-7694-8D26-1B2B-526DAF02715D}"/>
          </ac:spMkLst>
        </pc:spChg>
        <pc:spChg chg="mod">
          <ac:chgData name="Bob Fojut" userId="d231062e2b8b72d0" providerId="LiveId" clId="{90F7FC8A-C603-6545-A75C-CAD3E8FF9D28}" dt="2023-10-17T18:16:14.448" v="2813" actId="20577"/>
          <ac:spMkLst>
            <pc:docMk/>
            <pc:sldMk cId="2255399435" sldId="315"/>
            <ac:spMk id="7" creationId="{BBFDC72F-2246-369A-AA25-457CC8CD98B2}"/>
          </ac:spMkLst>
        </pc:spChg>
        <pc:spChg chg="del">
          <ac:chgData name="Bob Fojut" userId="d231062e2b8b72d0" providerId="LiveId" clId="{90F7FC8A-C603-6545-A75C-CAD3E8FF9D28}" dt="2023-10-17T17:57:51.643" v="2348" actId="478"/>
          <ac:spMkLst>
            <pc:docMk/>
            <pc:sldMk cId="2255399435" sldId="315"/>
            <ac:spMk id="9" creationId="{00000000-0000-0000-0000-000000000000}"/>
          </ac:spMkLst>
        </pc:spChg>
        <pc:cxnChg chg="add mod">
          <ac:chgData name="Bob Fojut" userId="d231062e2b8b72d0" providerId="LiveId" clId="{90F7FC8A-C603-6545-A75C-CAD3E8FF9D28}" dt="2023-10-17T18:08:06.401" v="2701" actId="14100"/>
          <ac:cxnSpMkLst>
            <pc:docMk/>
            <pc:sldMk cId="2255399435" sldId="315"/>
            <ac:cxnSpMk id="3" creationId="{37E4BBC1-3CA9-EAB1-68D9-EFE7920E914A}"/>
          </ac:cxnSpMkLst>
        </pc:cxnChg>
        <pc:cxnChg chg="del">
          <ac:chgData name="Bob Fojut" userId="d231062e2b8b72d0" providerId="LiveId" clId="{90F7FC8A-C603-6545-A75C-CAD3E8FF9D28}" dt="2023-10-17T17:57:53.255" v="2349" actId="478"/>
          <ac:cxnSpMkLst>
            <pc:docMk/>
            <pc:sldMk cId="2255399435" sldId="315"/>
            <ac:cxnSpMk id="4" creationId="{06095148-CA8C-589E-65DD-1CF02DADC9A5}"/>
          </ac:cxnSpMkLst>
        </pc:cxnChg>
      </pc:sldChg>
      <pc:sldChg chg="del">
        <pc:chgData name="Bob Fojut" userId="d231062e2b8b72d0" providerId="LiveId" clId="{90F7FC8A-C603-6545-A75C-CAD3E8FF9D28}" dt="2023-10-17T15:22:08.780" v="531" actId="2696"/>
        <pc:sldMkLst>
          <pc:docMk/>
          <pc:sldMk cId="4143999224" sldId="316"/>
        </pc:sldMkLst>
      </pc:sldChg>
      <pc:sldChg chg="del">
        <pc:chgData name="Bob Fojut" userId="d231062e2b8b72d0" providerId="LiveId" clId="{90F7FC8A-C603-6545-A75C-CAD3E8FF9D28}" dt="2023-10-17T15:22:16.540" v="535" actId="2696"/>
        <pc:sldMkLst>
          <pc:docMk/>
          <pc:sldMk cId="4133954197" sldId="317"/>
        </pc:sldMkLst>
      </pc:sldChg>
      <pc:sldChg chg="del">
        <pc:chgData name="Bob Fojut" userId="d231062e2b8b72d0" providerId="LiveId" clId="{90F7FC8A-C603-6545-A75C-CAD3E8FF9D28}" dt="2023-10-17T15:22:19.517" v="538" actId="2696"/>
        <pc:sldMkLst>
          <pc:docMk/>
          <pc:sldMk cId="1778138960" sldId="318"/>
        </pc:sldMkLst>
      </pc:sldChg>
      <pc:sldChg chg="del ord">
        <pc:chgData name="Bob Fojut" userId="d231062e2b8b72d0" providerId="LiveId" clId="{90F7FC8A-C603-6545-A75C-CAD3E8FF9D28}" dt="2023-10-17T17:00:49.689" v="2059" actId="2696"/>
        <pc:sldMkLst>
          <pc:docMk/>
          <pc:sldMk cId="2934126232" sldId="319"/>
        </pc:sldMkLst>
      </pc:sldChg>
      <pc:sldChg chg="del">
        <pc:chgData name="Bob Fojut" userId="d231062e2b8b72d0" providerId="LiveId" clId="{90F7FC8A-C603-6545-A75C-CAD3E8FF9D28}" dt="2023-10-17T15:22:17.298" v="536" actId="2696"/>
        <pc:sldMkLst>
          <pc:docMk/>
          <pc:sldMk cId="2072892017" sldId="320"/>
        </pc:sldMkLst>
      </pc:sldChg>
      <pc:sldChg chg="addSp delSp modSp mod modTransition">
        <pc:chgData name="Bob Fojut" userId="d231062e2b8b72d0" providerId="LiveId" clId="{90F7FC8A-C603-6545-A75C-CAD3E8FF9D28}" dt="2023-10-19T16:58:17.810" v="4288"/>
        <pc:sldMkLst>
          <pc:docMk/>
          <pc:sldMk cId="1052579448" sldId="322"/>
        </pc:sldMkLst>
        <pc:spChg chg="add del mod">
          <ac:chgData name="Bob Fojut" userId="d231062e2b8b72d0" providerId="LiveId" clId="{90F7FC8A-C603-6545-A75C-CAD3E8FF9D28}" dt="2023-10-17T18:02:54.492" v="2468" actId="478"/>
          <ac:spMkLst>
            <pc:docMk/>
            <pc:sldMk cId="1052579448" sldId="322"/>
            <ac:spMk id="3" creationId="{8E4CEBE0-4797-3053-87F0-532728A61CF2}"/>
          </ac:spMkLst>
        </pc:spChg>
        <pc:spChg chg="mod">
          <ac:chgData name="Bob Fojut" userId="d231062e2b8b72d0" providerId="LiveId" clId="{90F7FC8A-C603-6545-A75C-CAD3E8FF9D28}" dt="2023-10-17T17:55:26.436" v="2291" actId="20577"/>
          <ac:spMkLst>
            <pc:docMk/>
            <pc:sldMk cId="1052579448" sldId="322"/>
            <ac:spMk id="7" creationId="{BBFDC72F-2246-369A-AA25-457CC8CD98B2}"/>
          </ac:spMkLst>
        </pc:spChg>
        <pc:spChg chg="del mod">
          <ac:chgData name="Bob Fojut" userId="d231062e2b8b72d0" providerId="LiveId" clId="{90F7FC8A-C603-6545-A75C-CAD3E8FF9D28}" dt="2023-10-17T17:56:48.550" v="2309" actId="478"/>
          <ac:spMkLst>
            <pc:docMk/>
            <pc:sldMk cId="1052579448" sldId="322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8:06:36.753" v="2650" actId="478"/>
          <ac:spMkLst>
            <pc:docMk/>
            <pc:sldMk cId="1052579448" sldId="322"/>
            <ac:spMk id="10" creationId="{85B4ADA7-9B89-800D-96B3-B9ACEE504CB7}"/>
          </ac:spMkLst>
        </pc:spChg>
        <pc:spChg chg="add mod">
          <ac:chgData name="Bob Fojut" userId="d231062e2b8b72d0" providerId="LiveId" clId="{90F7FC8A-C603-6545-A75C-CAD3E8FF9D28}" dt="2023-10-17T18:12:23.885" v="2777" actId="207"/>
          <ac:spMkLst>
            <pc:docMk/>
            <pc:sldMk cId="1052579448" sldId="322"/>
            <ac:spMk id="14" creationId="{B597096B-0632-A011-E689-3FD606532DFD}"/>
          </ac:spMkLst>
        </pc:spChg>
        <pc:cxnChg chg="add del mod">
          <ac:chgData name="Bob Fojut" userId="d231062e2b8b72d0" providerId="LiveId" clId="{90F7FC8A-C603-6545-A75C-CAD3E8FF9D28}" dt="2023-10-17T17:56:45.053" v="2308" actId="478"/>
          <ac:cxnSpMkLst>
            <pc:docMk/>
            <pc:sldMk cId="1052579448" sldId="322"/>
            <ac:cxnSpMk id="2" creationId="{9FB6F41A-4ED9-CE69-5196-AE62C827E045}"/>
          </ac:cxnSpMkLst>
        </pc:cxnChg>
        <pc:cxnChg chg="del">
          <ac:chgData name="Bob Fojut" userId="d231062e2b8b72d0" providerId="LiveId" clId="{90F7FC8A-C603-6545-A75C-CAD3E8FF9D28}" dt="2023-10-17T17:55:12.983" v="2288" actId="478"/>
          <ac:cxnSpMkLst>
            <pc:docMk/>
            <pc:sldMk cId="1052579448" sldId="322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02:52.191" v="2467" actId="478"/>
          <ac:cxnSpMkLst>
            <pc:docMk/>
            <pc:sldMk cId="1052579448" sldId="322"/>
            <ac:cxnSpMk id="5" creationId="{1999BC4A-E735-B387-6647-5723F1F3D4B9}"/>
          </ac:cxnSpMkLst>
        </pc:cxnChg>
        <pc:cxnChg chg="add del mod">
          <ac:chgData name="Bob Fojut" userId="d231062e2b8b72d0" providerId="LiveId" clId="{90F7FC8A-C603-6545-A75C-CAD3E8FF9D28}" dt="2023-10-17T18:06:35.032" v="2649" actId="478"/>
          <ac:cxnSpMkLst>
            <pc:docMk/>
            <pc:sldMk cId="1052579448" sldId="322"/>
            <ac:cxnSpMk id="11" creationId="{EB6C6B19-B791-EEDB-0059-09C63B436C56}"/>
          </ac:cxnSpMkLst>
        </pc:cxnChg>
        <pc:cxnChg chg="add mod">
          <ac:chgData name="Bob Fojut" userId="d231062e2b8b72d0" providerId="LiveId" clId="{90F7FC8A-C603-6545-A75C-CAD3E8FF9D28}" dt="2023-10-17T18:09:51.705" v="2746" actId="14100"/>
          <ac:cxnSpMkLst>
            <pc:docMk/>
            <pc:sldMk cId="1052579448" sldId="322"/>
            <ac:cxnSpMk id="15" creationId="{024A5B4A-2FE8-3D5F-62FE-988AD0CACA28}"/>
          </ac:cxnSpMkLst>
        </pc:cxnChg>
      </pc:sldChg>
      <pc:sldChg chg="delSp modSp del mod delAnim">
        <pc:chgData name="Bob Fojut" userId="d231062e2b8b72d0" providerId="LiveId" clId="{90F7FC8A-C603-6545-A75C-CAD3E8FF9D28}" dt="2023-10-17T17:00:49.689" v="2059" actId="2696"/>
        <pc:sldMkLst>
          <pc:docMk/>
          <pc:sldMk cId="352486272" sldId="323"/>
        </pc:sldMkLst>
        <pc:spChg chg="mod">
          <ac:chgData name="Bob Fojut" userId="d231062e2b8b72d0" providerId="LiveId" clId="{90F7FC8A-C603-6545-A75C-CAD3E8FF9D28}" dt="2023-10-17T15:05:05.157" v="430" actId="20577"/>
          <ac:spMkLst>
            <pc:docMk/>
            <pc:sldMk cId="352486272" sldId="323"/>
            <ac:spMk id="3" creationId="{BD281F6F-0B04-B48C-CA05-B8DB46143968}"/>
          </ac:spMkLst>
        </pc:spChg>
        <pc:graphicFrameChg chg="del">
          <ac:chgData name="Bob Fojut" userId="d231062e2b8b72d0" providerId="LiveId" clId="{90F7FC8A-C603-6545-A75C-CAD3E8FF9D28}" dt="2023-10-17T15:05:01.320" v="427" actId="478"/>
          <ac:graphicFrameMkLst>
            <pc:docMk/>
            <pc:sldMk cId="352486272" sldId="323"/>
            <ac:graphicFrameMk id="7" creationId="{849D48B4-6814-E62E-11D4-B97C890D6549}"/>
          </ac:graphicFrameMkLst>
        </pc:graphicFrameChg>
      </pc:sldChg>
      <pc:sldChg chg="del">
        <pc:chgData name="Bob Fojut" userId="d231062e2b8b72d0" providerId="LiveId" clId="{90F7FC8A-C603-6545-A75C-CAD3E8FF9D28}" dt="2023-10-17T15:06:19.043" v="484" actId="2696"/>
        <pc:sldMkLst>
          <pc:docMk/>
          <pc:sldMk cId="3793505840" sldId="324"/>
        </pc:sldMkLst>
      </pc:sldChg>
      <pc:sldChg chg="del">
        <pc:chgData name="Bob Fojut" userId="d231062e2b8b72d0" providerId="LiveId" clId="{90F7FC8A-C603-6545-A75C-CAD3E8FF9D28}" dt="2023-10-17T15:06:22.743" v="485" actId="2696"/>
        <pc:sldMkLst>
          <pc:docMk/>
          <pc:sldMk cId="3719669259" sldId="325"/>
        </pc:sldMkLst>
      </pc:sldChg>
      <pc:sldChg chg="modSp del mod modAnim">
        <pc:chgData name="Bob Fojut" userId="d231062e2b8b72d0" providerId="LiveId" clId="{90F7FC8A-C603-6545-A75C-CAD3E8FF9D28}" dt="2023-10-17T16:00:25.712" v="1447" actId="2696"/>
        <pc:sldMkLst>
          <pc:docMk/>
          <pc:sldMk cId="1985466167" sldId="327"/>
        </pc:sldMkLst>
        <pc:spChg chg="mod">
          <ac:chgData name="Bob Fojut" userId="d231062e2b8b72d0" providerId="LiveId" clId="{90F7FC8A-C603-6545-A75C-CAD3E8FF9D28}" dt="2023-10-17T15:07:09.325" v="526" actId="20577"/>
          <ac:spMkLst>
            <pc:docMk/>
            <pc:sldMk cId="1985466167" sldId="32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07:12.981" v="529" actId="20577"/>
          <ac:spMkLst>
            <pc:docMk/>
            <pc:sldMk cId="1985466167" sldId="327"/>
            <ac:spMk id="3" creationId="{FA1CDBC0-E87C-59BB-CE2F-E13981C11A62}"/>
          </ac:spMkLst>
        </pc:spChg>
      </pc:sldChg>
      <pc:sldChg chg="del">
        <pc:chgData name="Bob Fojut" userId="d231062e2b8b72d0" providerId="LiveId" clId="{90F7FC8A-C603-6545-A75C-CAD3E8FF9D28}" dt="2023-10-17T15:22:11.954" v="534" actId="2696"/>
        <pc:sldMkLst>
          <pc:docMk/>
          <pc:sldMk cId="2285203224" sldId="328"/>
        </pc:sldMkLst>
      </pc:sldChg>
      <pc:sldChg chg="del">
        <pc:chgData name="Bob Fojut" userId="d231062e2b8b72d0" providerId="LiveId" clId="{90F7FC8A-C603-6545-A75C-CAD3E8FF9D28}" dt="2023-10-17T15:22:20.250" v="539" actId="2696"/>
        <pc:sldMkLst>
          <pc:docMk/>
          <pc:sldMk cId="4168069192" sldId="329"/>
        </pc:sldMkLst>
      </pc:sldChg>
      <pc:sldChg chg="del">
        <pc:chgData name="Bob Fojut" userId="d231062e2b8b72d0" providerId="LiveId" clId="{90F7FC8A-C603-6545-A75C-CAD3E8FF9D28}" dt="2023-10-17T15:22:20.895" v="540" actId="2696"/>
        <pc:sldMkLst>
          <pc:docMk/>
          <pc:sldMk cId="1079969780" sldId="330"/>
        </pc:sldMkLst>
      </pc:sldChg>
      <pc:sldChg chg="del">
        <pc:chgData name="Bob Fojut" userId="d231062e2b8b72d0" providerId="LiveId" clId="{90F7FC8A-C603-6545-A75C-CAD3E8FF9D28}" dt="2023-10-17T15:06:30.285" v="487" actId="2696"/>
        <pc:sldMkLst>
          <pc:docMk/>
          <pc:sldMk cId="3513853690" sldId="331"/>
        </pc:sldMkLst>
      </pc:sldChg>
      <pc:sldChg chg="del">
        <pc:chgData name="Bob Fojut" userId="d231062e2b8b72d0" providerId="LiveId" clId="{90F7FC8A-C603-6545-A75C-CAD3E8FF9D28}" dt="2023-10-17T15:22:18.296" v="537" actId="2696"/>
        <pc:sldMkLst>
          <pc:docMk/>
          <pc:sldMk cId="1110582971" sldId="333"/>
        </pc:sldMkLst>
      </pc:sldChg>
      <pc:sldChg chg="del">
        <pc:chgData name="Bob Fojut" userId="d231062e2b8b72d0" providerId="LiveId" clId="{90F7FC8A-C603-6545-A75C-CAD3E8FF9D28}" dt="2023-10-17T15:22:10.078" v="532" actId="2696"/>
        <pc:sldMkLst>
          <pc:docMk/>
          <pc:sldMk cId="9614801" sldId="337"/>
        </pc:sldMkLst>
      </pc:sldChg>
      <pc:sldChg chg="del">
        <pc:chgData name="Bob Fojut" userId="d231062e2b8b72d0" providerId="LiveId" clId="{90F7FC8A-C603-6545-A75C-CAD3E8FF9D28}" dt="2023-10-17T15:22:10.944" v="533" actId="2696"/>
        <pc:sldMkLst>
          <pc:docMk/>
          <pc:sldMk cId="558206232" sldId="338"/>
        </pc:sldMkLst>
      </pc:sldChg>
      <pc:sldChg chg="del">
        <pc:chgData name="Bob Fojut" userId="d231062e2b8b72d0" providerId="LiveId" clId="{90F7FC8A-C603-6545-A75C-CAD3E8FF9D28}" dt="2023-10-17T15:01:37.615" v="365" actId="2696"/>
        <pc:sldMkLst>
          <pc:docMk/>
          <pc:sldMk cId="3228908974" sldId="339"/>
        </pc:sldMkLst>
      </pc:sldChg>
      <pc:sldChg chg="del">
        <pc:chgData name="Bob Fojut" userId="d231062e2b8b72d0" providerId="LiveId" clId="{90F7FC8A-C603-6545-A75C-CAD3E8FF9D28}" dt="2023-10-17T15:06:26.840" v="486" actId="2696"/>
        <pc:sldMkLst>
          <pc:docMk/>
          <pc:sldMk cId="1446575417" sldId="340"/>
        </pc:sldMkLst>
      </pc:sldChg>
      <pc:sldChg chg="modSp add del mod">
        <pc:chgData name="Bob Fojut" userId="d231062e2b8b72d0" providerId="LiveId" clId="{90F7FC8A-C603-6545-A75C-CAD3E8FF9D28}" dt="2023-10-17T14:53:16.504" v="86" actId="2696"/>
        <pc:sldMkLst>
          <pc:docMk/>
          <pc:sldMk cId="1741492120" sldId="341"/>
        </pc:sldMkLst>
        <pc:spChg chg="mod">
          <ac:chgData name="Bob Fojut" userId="d231062e2b8b72d0" providerId="LiveId" clId="{90F7FC8A-C603-6545-A75C-CAD3E8FF9D28}" dt="2023-10-17T14:52:42.320" v="84" actId="255"/>
          <ac:spMkLst>
            <pc:docMk/>
            <pc:sldMk cId="1741492120" sldId="341"/>
            <ac:spMk id="4" creationId="{00000000-0000-0000-0000-000000000000}"/>
          </ac:spMkLst>
        </pc:spChg>
      </pc:sldChg>
      <pc:sldChg chg="addSp modSp add del mod modTransition modAnim">
        <pc:chgData name="Bob Fojut" userId="d231062e2b8b72d0" providerId="LiveId" clId="{90F7FC8A-C603-6545-A75C-CAD3E8FF9D28}" dt="2023-10-20T16:35:26.858" v="4445" actId="1076"/>
        <pc:sldMkLst>
          <pc:docMk/>
          <pc:sldMk cId="3351143654" sldId="341"/>
        </pc:sldMkLst>
        <pc:spChg chg="add mod">
          <ac:chgData name="Bob Fojut" userId="d231062e2b8b72d0" providerId="LiveId" clId="{90F7FC8A-C603-6545-A75C-CAD3E8FF9D28}" dt="2023-10-18T16:11:27.318" v="3963" actId="571"/>
          <ac:spMkLst>
            <pc:docMk/>
            <pc:sldMk cId="3351143654" sldId="341"/>
            <ac:spMk id="2" creationId="{F14562A0-4704-B23D-0612-FDEAB179AF53}"/>
          </ac:spMkLst>
        </pc:spChg>
        <pc:spChg chg="mod">
          <ac:chgData name="Bob Fojut" userId="d231062e2b8b72d0" providerId="LiveId" clId="{90F7FC8A-C603-6545-A75C-CAD3E8FF9D28}" dt="2023-10-20T16:35:19.770" v="4444" actId="255"/>
          <ac:spMkLst>
            <pc:docMk/>
            <pc:sldMk cId="3351143654" sldId="341"/>
            <ac:spMk id="4" creationId="{00000000-0000-0000-0000-000000000000}"/>
          </ac:spMkLst>
        </pc:spChg>
        <pc:spChg chg="mod">
          <ac:chgData name="Bob Fojut" userId="d231062e2b8b72d0" providerId="LiveId" clId="{90F7FC8A-C603-6545-A75C-CAD3E8FF9D28}" dt="2023-10-20T16:35:26.858" v="4445" actId="1076"/>
          <ac:spMkLst>
            <pc:docMk/>
            <pc:sldMk cId="3351143654" sldId="341"/>
            <ac:spMk id="6" creationId="{00000000-0000-0000-0000-000000000000}"/>
          </ac:spMkLst>
        </pc:spChg>
      </pc:sldChg>
      <pc:sldChg chg="modSp add del mod ord">
        <pc:chgData name="Bob Fojut" userId="d231062e2b8b72d0" providerId="LiveId" clId="{90F7FC8A-C603-6545-A75C-CAD3E8FF9D28}" dt="2023-10-17T14:53:12.411" v="85" actId="2696"/>
        <pc:sldMkLst>
          <pc:docMk/>
          <pc:sldMk cId="790915944" sldId="342"/>
        </pc:sldMkLst>
        <pc:spChg chg="mod">
          <ac:chgData name="Bob Fojut" userId="d231062e2b8b72d0" providerId="LiveId" clId="{90F7FC8A-C603-6545-A75C-CAD3E8FF9D28}" dt="2023-10-17T14:51:18.092" v="35" actId="20577"/>
          <ac:spMkLst>
            <pc:docMk/>
            <pc:sldMk cId="790915944" sldId="342"/>
            <ac:spMk id="4" creationId="{00000000-0000-0000-0000-000000000000}"/>
          </ac:spMkLst>
        </pc:spChg>
      </pc:sldChg>
      <pc:sldChg chg="add del ord">
        <pc:chgData name="Bob Fojut" userId="d231062e2b8b72d0" providerId="LiveId" clId="{90F7FC8A-C603-6545-A75C-CAD3E8FF9D28}" dt="2023-10-17T17:00:49.689" v="2059" actId="2696"/>
        <pc:sldMkLst>
          <pc:docMk/>
          <pc:sldMk cId="2472162429" sldId="342"/>
        </pc:sldMkLst>
      </pc:sldChg>
      <pc:sldChg chg="delSp add del ord setBg delDesignElem">
        <pc:chgData name="Bob Fojut" userId="d231062e2b8b72d0" providerId="LiveId" clId="{90F7FC8A-C603-6545-A75C-CAD3E8FF9D28}" dt="2023-10-17T15:48:21.583" v="1127" actId="2696"/>
        <pc:sldMkLst>
          <pc:docMk/>
          <pc:sldMk cId="3930424633" sldId="4102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1" creationId="{7301F447-EEF7-48F5-AF73-7566EE7F64AD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3" creationId="{F7117410-A2A4-4085-9ADC-46744551DBDE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3930424633" sldId="4102"/>
            <ac:spMk id="15" creationId="{99F74EB5-E547-4FB4-95F5-BCC788F3C4A0}"/>
          </ac:spMkLst>
        </pc:spChg>
      </pc:sldChg>
      <pc:sldChg chg="add del ord">
        <pc:chgData name="Bob Fojut" userId="d231062e2b8b72d0" providerId="LiveId" clId="{90F7FC8A-C603-6545-A75C-CAD3E8FF9D28}" dt="2023-10-17T17:51:31.309" v="2248" actId="2696"/>
        <pc:sldMkLst>
          <pc:docMk/>
          <pc:sldMk cId="2799088663" sldId="4103"/>
        </pc:sldMkLst>
      </pc:sldChg>
      <pc:sldChg chg="delSp add del ord setBg delDesignElem">
        <pc:chgData name="Bob Fojut" userId="d231062e2b8b72d0" providerId="LiveId" clId="{90F7FC8A-C603-6545-A75C-CAD3E8FF9D28}" dt="2023-10-17T15:54:13.478" v="1357" actId="2696"/>
        <pc:sldMkLst>
          <pc:docMk/>
          <pc:sldMk cId="1808669386" sldId="4104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1808669386" sldId="4104"/>
            <ac:spMk id="25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1808669386" sldId="4104"/>
            <ac:spMk id="26" creationId="{5E107275-3853-46FD-A241-DE4355A42675}"/>
          </ac:spMkLst>
        </pc:spChg>
      </pc:sldChg>
      <pc:sldChg chg="addSp delSp modSp add mod ord modTransition">
        <pc:chgData name="Bob Fojut" userId="d231062e2b8b72d0" providerId="LiveId" clId="{90F7FC8A-C603-6545-A75C-CAD3E8FF9D28}" dt="2023-10-19T16:58:17.810" v="4288"/>
        <pc:sldMkLst>
          <pc:docMk/>
          <pc:sldMk cId="1329764124" sldId="4105"/>
        </pc:sldMkLst>
        <pc:spChg chg="add del mod">
          <ac:chgData name="Bob Fojut" userId="d231062e2b8b72d0" providerId="LiveId" clId="{90F7FC8A-C603-6545-A75C-CAD3E8FF9D28}" dt="2023-10-17T18:07:33.601" v="2674"/>
          <ac:spMkLst>
            <pc:docMk/>
            <pc:sldMk cId="1329764124" sldId="4105"/>
            <ac:spMk id="2" creationId="{D3B2C6D2-EA0D-E729-29BD-82CA77DB77D2}"/>
          </ac:spMkLst>
        </pc:spChg>
        <pc:spChg chg="add del mod">
          <ac:chgData name="Bob Fojut" userId="d231062e2b8b72d0" providerId="LiveId" clId="{90F7FC8A-C603-6545-A75C-CAD3E8FF9D28}" dt="2023-10-17T18:10:49.105" v="2765"/>
          <ac:spMkLst>
            <pc:docMk/>
            <pc:sldMk cId="1329764124" sldId="4105"/>
            <ac:spMk id="5" creationId="{C3264D44-77A2-4483-1355-8EC574D0B99D}"/>
          </ac:spMkLst>
        </pc:spChg>
        <pc:picChg chg="mod">
          <ac:chgData name="Bob Fojut" userId="d231062e2b8b72d0" providerId="LiveId" clId="{90F7FC8A-C603-6545-A75C-CAD3E8FF9D28}" dt="2023-10-17T15:54:57.844" v="1362" actId="1076"/>
          <ac:picMkLst>
            <pc:docMk/>
            <pc:sldMk cId="1329764124" sldId="4105"/>
            <ac:picMk id="3" creationId="{1E3C80A1-8FE0-0AFB-6934-8DCE34DB07B1}"/>
          </ac:picMkLst>
        </pc:picChg>
        <pc:cxnChg chg="add del mod">
          <ac:chgData name="Bob Fojut" userId="d231062e2b8b72d0" providerId="LiveId" clId="{90F7FC8A-C603-6545-A75C-CAD3E8FF9D28}" dt="2023-10-17T18:07:33.601" v="2674"/>
          <ac:cxnSpMkLst>
            <pc:docMk/>
            <pc:sldMk cId="1329764124" sldId="4105"/>
            <ac:cxnSpMk id="4" creationId="{8D9DEB47-3790-2510-9618-BBD577C912F7}"/>
          </ac:cxnSpMkLst>
        </pc:cxnChg>
        <pc:cxnChg chg="add del mod">
          <ac:chgData name="Bob Fojut" userId="d231062e2b8b72d0" providerId="LiveId" clId="{90F7FC8A-C603-6545-A75C-CAD3E8FF9D28}" dt="2023-10-17T18:10:49.105" v="2765"/>
          <ac:cxnSpMkLst>
            <pc:docMk/>
            <pc:sldMk cId="1329764124" sldId="4105"/>
            <ac:cxnSpMk id="6" creationId="{F5FA0361-4F2E-AB85-479D-11EE32E43813}"/>
          </ac:cxnSpMkLst>
        </pc:cxnChg>
      </pc:sldChg>
      <pc:sldChg chg="modSp add mod ord modTransition">
        <pc:chgData name="Bob Fojut" userId="d231062e2b8b72d0" providerId="LiveId" clId="{90F7FC8A-C603-6545-A75C-CAD3E8FF9D28}" dt="2023-10-19T16:58:17.810" v="4288"/>
        <pc:sldMkLst>
          <pc:docMk/>
          <pc:sldMk cId="1042486659" sldId="4106"/>
        </pc:sldMkLst>
        <pc:picChg chg="mod">
          <ac:chgData name="Bob Fojut" userId="d231062e2b8b72d0" providerId="LiveId" clId="{90F7FC8A-C603-6545-A75C-CAD3E8FF9D28}" dt="2023-10-17T15:56:09.817" v="1367" actId="1076"/>
          <ac:picMkLst>
            <pc:docMk/>
            <pc:sldMk cId="1042486659" sldId="4106"/>
            <ac:picMk id="3" creationId="{9891C3E4-8620-AB5F-2967-C950287C753E}"/>
          </ac:picMkLst>
        </pc:picChg>
      </pc:sldChg>
      <pc:sldChg chg="delSp add del ord setBg delDesignElem">
        <pc:chgData name="Bob Fojut" userId="d231062e2b8b72d0" providerId="LiveId" clId="{90F7FC8A-C603-6545-A75C-CAD3E8FF9D28}" dt="2023-10-17T15:58:50.634" v="1440" actId="2696"/>
        <pc:sldMkLst>
          <pc:docMk/>
          <pc:sldMk cId="1903771141" sldId="4107"/>
        </pc:sldMkLst>
        <pc:spChg chg="del">
          <ac:chgData name="Bob Fojut" userId="d231062e2b8b72d0" providerId="LiveId" clId="{90F7FC8A-C603-6545-A75C-CAD3E8FF9D28}" dt="2023-10-17T15:23:28.001" v="545"/>
          <ac:spMkLst>
            <pc:docMk/>
            <pc:sldMk cId="1903771141" sldId="4107"/>
            <ac:spMk id="25" creationId="{2E442304-DDBD-4F7B-8017-36BCC863FB40}"/>
          </ac:spMkLst>
        </pc:spChg>
        <pc:spChg chg="del">
          <ac:chgData name="Bob Fojut" userId="d231062e2b8b72d0" providerId="LiveId" clId="{90F7FC8A-C603-6545-A75C-CAD3E8FF9D28}" dt="2023-10-17T15:23:28.001" v="545"/>
          <ac:spMkLst>
            <pc:docMk/>
            <pc:sldMk cId="1903771141" sldId="4107"/>
            <ac:spMk id="26" creationId="{5E107275-3853-46FD-A241-DE4355A42675}"/>
          </ac:spMkLst>
        </pc:spChg>
      </pc:sldChg>
      <pc:sldChg chg="delSp modSp add del mod setBg delDesignElem">
        <pc:chgData name="Bob Fojut" userId="d231062e2b8b72d0" providerId="LiveId" clId="{90F7FC8A-C603-6545-A75C-CAD3E8FF9D28}" dt="2023-10-17T16:01:14.300" v="1454" actId="2696"/>
        <pc:sldMkLst>
          <pc:docMk/>
          <pc:sldMk cId="3425993668" sldId="4108"/>
        </pc:sldMkLst>
        <pc:spChg chg="mod">
          <ac:chgData name="Bob Fojut" userId="d231062e2b8b72d0" providerId="LiveId" clId="{90F7FC8A-C603-6545-A75C-CAD3E8FF9D28}" dt="2023-10-17T15:24:41.959" v="570" actId="27636"/>
          <ac:spMkLst>
            <pc:docMk/>
            <pc:sldMk cId="3425993668" sldId="4108"/>
            <ac:spMk id="3" creationId="{EF7C7CA8-BC3E-6846-BDEE-63945E4144A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8" creationId="{577D6B2E-37A3-429E-A37C-F30ED6487282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0" creationId="{5CEAD642-85CF-4750-8432-7C80C901F00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2" creationId="{FA33EEAE-15D5-4119-8C1E-89D943F911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4" creationId="{730D8B3B-9B80-4025-B934-26DC7D7CD23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6" creationId="{1064D5D5-227B-4F66-9AEA-46F570E793B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18" creationId="{646B67A4-D328-4747-A82B-65E84FA4636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20" creationId="{B5A1B09C-1565-46F8-B70F-621C5EB48A0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425993668" sldId="4108"/>
            <ac:spMk id="22" creationId="{8C516CC8-80AC-446C-A56E-9F54B7210402}"/>
          </ac:spMkLst>
        </pc:spChg>
      </pc:sldChg>
      <pc:sldChg chg="delSp add del ord setBg delDesignElem">
        <pc:chgData name="Bob Fojut" userId="d231062e2b8b72d0" providerId="LiveId" clId="{90F7FC8A-C603-6545-A75C-CAD3E8FF9D28}" dt="2023-10-17T16:28:17.635" v="1473" actId="2696"/>
        <pc:sldMkLst>
          <pc:docMk/>
          <pc:sldMk cId="636260953" sldId="4109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2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3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636260953" sldId="4109"/>
            <ac:spMk id="33" creationId="{53E5B1A8-3AC9-4BD1-9BBC-78CA94F2D1BA}"/>
          </ac:spMkLst>
        </pc:spChg>
      </pc:sldChg>
      <pc:sldChg chg="delSp add del ord setBg delDesignElem modNotes">
        <pc:chgData name="Bob Fojut" userId="d231062e2b8b72d0" providerId="LiveId" clId="{90F7FC8A-C603-6545-A75C-CAD3E8FF9D28}" dt="2023-10-17T16:30:25.878" v="1509" actId="2696"/>
        <pc:sldMkLst>
          <pc:docMk/>
          <pc:sldMk cId="2188622263" sldId="4110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5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7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39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41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2188622263" sldId="4110"/>
            <ac:spMk id="43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36:48.820" v="1642" actId="2696"/>
        <pc:sldMkLst>
          <pc:docMk/>
          <pc:sldMk cId="813259002" sldId="4111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8" creationId="{1B15ED52-F352-441B-82BF-E0EA34836D08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0" creationId="{3B2E3793-BFE6-45A2-9B7B-E18844431C99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2" creationId="{BC4C4868-CB8F-4AF9-9CDB-8108F2C19B67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4" creationId="{375E0459-6403-40CD-989D-56A4407CA12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813259002" sldId="4111"/>
            <ac:spMk id="16" creationId="{53E5B1A8-3AC9-4BD1-9BBC-78CA94F2D1BA}"/>
          </ac:spMkLst>
        </pc:spChg>
      </pc:sldChg>
      <pc:sldChg chg="delSp add del ord setBg delDesignElem">
        <pc:chgData name="Bob Fojut" userId="d231062e2b8b72d0" providerId="LiveId" clId="{90F7FC8A-C603-6545-A75C-CAD3E8FF9D28}" dt="2023-10-17T16:47:42.556" v="1853" actId="2696"/>
        <pc:sldMkLst>
          <pc:docMk/>
          <pc:sldMk cId="3093438366" sldId="4112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7" creationId="{F8260ED5-17F7-4158-B241-D51DD4CF1B7E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8" creationId="{A8384FB5-9ADC-4DDC-881B-597D56F5B1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19" creationId="{91E5A9A7-95C6-4F4F-B00E-C82E07FE62EF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20" creationId="{D07DD2DE-F619-49DD-B5E7-03A290FF4ED1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3093438366" sldId="4112"/>
            <ac:spMk id="21" creationId="{85149191-5F60-4A28-AAFF-039F96B0F3EC}"/>
          </ac:spMkLst>
        </pc:spChg>
      </pc:sldChg>
      <pc:sldChg chg="delSp add del ord setBg delDesignElem">
        <pc:chgData name="Bob Fojut" userId="d231062e2b8b72d0" providerId="LiveId" clId="{90F7FC8A-C603-6545-A75C-CAD3E8FF9D28}" dt="2023-10-17T16:50:56.004" v="1895" actId="2696"/>
        <pc:sldMkLst>
          <pc:docMk/>
          <pc:sldMk cId="1955777584" sldId="4113"/>
        </pc:sldMkLst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1" creationId="{BACC6370-2D7E-4714-9D71-7542949D7D5D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3" creationId="{F68B3F68-107C-434F-AA38-110D5EA91B85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5" creationId="{AAD0DBB9-1A4B-4391-81D4-CB19F9AB918A}"/>
          </ac:spMkLst>
        </pc:spChg>
        <pc:spChg chg="del">
          <ac:chgData name="Bob Fojut" userId="d231062e2b8b72d0" providerId="LiveId" clId="{90F7FC8A-C603-6545-A75C-CAD3E8FF9D28}" dt="2023-10-17T15:24:41.830" v="568"/>
          <ac:spMkLst>
            <pc:docMk/>
            <pc:sldMk cId="1955777584" sldId="4113"/>
            <ac:spMk id="17" creationId="{063BBA22-50EA-4C4D-BE05-F1CE4E63AA56}"/>
          </ac:spMkLst>
        </pc:spChg>
      </pc:sldChg>
      <pc:sldChg chg="addSp delSp modSp add mod ord modTransition modAnim">
        <pc:chgData name="Bob Fojut" userId="d231062e2b8b72d0" providerId="LiveId" clId="{90F7FC8A-C603-6545-A75C-CAD3E8FF9D28}" dt="2023-10-19T17:03:10.416" v="4313"/>
        <pc:sldMkLst>
          <pc:docMk/>
          <pc:sldMk cId="525706297" sldId="4114"/>
        </pc:sldMkLst>
        <pc:spChg chg="mod">
          <ac:chgData name="Bob Fojut" userId="d231062e2b8b72d0" providerId="LiveId" clId="{90F7FC8A-C603-6545-A75C-CAD3E8FF9D28}" dt="2023-10-17T15:39:01.938" v="930" actId="14100"/>
          <ac:spMkLst>
            <pc:docMk/>
            <pc:sldMk cId="525706297" sldId="4114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39:19.331" v="933" actId="1076"/>
          <ac:spMkLst>
            <pc:docMk/>
            <pc:sldMk cId="525706297" sldId="4114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7:57:10.361" v="2332" actId="478"/>
          <ac:spMkLst>
            <pc:docMk/>
            <pc:sldMk cId="525706297" sldId="4114"/>
            <ac:spMk id="6" creationId="{B01CB23B-7981-801A-ADA4-30D13DA296E2}"/>
          </ac:spMkLst>
        </pc:spChg>
        <pc:spChg chg="add del mod">
          <ac:chgData name="Bob Fojut" userId="d231062e2b8b72d0" providerId="LiveId" clId="{90F7FC8A-C603-6545-A75C-CAD3E8FF9D28}" dt="2023-10-17T18:10:03.488" v="2748" actId="478"/>
          <ac:spMkLst>
            <pc:docMk/>
            <pc:sldMk cId="525706297" sldId="4114"/>
            <ac:spMk id="7" creationId="{7DCEA395-5407-53AC-9EC1-664B7C6D43A2}"/>
          </ac:spMkLst>
        </pc:spChg>
        <pc:spChg chg="del mod">
          <ac:chgData name="Bob Fojut" userId="d231062e2b8b72d0" providerId="LiveId" clId="{90F7FC8A-C603-6545-A75C-CAD3E8FF9D28}" dt="2023-10-17T17:53:45.103" v="2269" actId="478"/>
          <ac:spMkLst>
            <pc:docMk/>
            <pc:sldMk cId="525706297" sldId="4114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2:20.469" v="2776" actId="207"/>
          <ac:spMkLst>
            <pc:docMk/>
            <pc:sldMk cId="525706297" sldId="4114"/>
            <ac:spMk id="10" creationId="{196BBA6A-23A5-C848-7B8A-3FAF52A8B9FB}"/>
          </ac:spMkLst>
        </pc:spChg>
        <pc:picChg chg="add mod">
          <ac:chgData name="Bob Fojut" userId="d231062e2b8b72d0" providerId="LiveId" clId="{90F7FC8A-C603-6545-A75C-CAD3E8FF9D28}" dt="2023-10-17T15:39:13.236" v="932" actId="1076"/>
          <ac:picMkLst>
            <pc:docMk/>
            <pc:sldMk cId="525706297" sldId="4114"/>
            <ac:picMk id="5" creationId="{1B138FF6-ED49-5BD8-3798-970E1BB08180}"/>
          </ac:picMkLst>
        </pc:picChg>
        <pc:cxnChg chg="del">
          <ac:chgData name="Bob Fojut" userId="d231062e2b8b72d0" providerId="LiveId" clId="{90F7FC8A-C603-6545-A75C-CAD3E8FF9D28}" dt="2023-10-17T17:57:07.908" v="2331" actId="478"/>
          <ac:cxnSpMkLst>
            <pc:docMk/>
            <pc:sldMk cId="525706297" sldId="4114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01.824" v="2747" actId="478"/>
          <ac:cxnSpMkLst>
            <pc:docMk/>
            <pc:sldMk cId="525706297" sldId="4114"/>
            <ac:cxnSpMk id="8" creationId="{168F7F4F-E0A1-47BE-37C6-EA82B7544E10}"/>
          </ac:cxnSpMkLst>
        </pc:cxnChg>
        <pc:cxnChg chg="add mod">
          <ac:chgData name="Bob Fojut" userId="d231062e2b8b72d0" providerId="LiveId" clId="{90F7FC8A-C603-6545-A75C-CAD3E8FF9D28}" dt="2023-10-17T18:10:06.143" v="2749"/>
          <ac:cxnSpMkLst>
            <pc:docMk/>
            <pc:sldMk cId="525706297" sldId="4114"/>
            <ac:cxnSpMk id="11" creationId="{B28A8359-5EB1-284B-6694-1ACC0803B6A7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3:40.135" v="4320"/>
        <pc:sldMkLst>
          <pc:docMk/>
          <pc:sldMk cId="1362478644" sldId="4115"/>
        </pc:sldMkLst>
        <pc:spChg chg="mod">
          <ac:chgData name="Bob Fojut" userId="d231062e2b8b72d0" providerId="LiveId" clId="{90F7FC8A-C603-6545-A75C-CAD3E8FF9D28}" dt="2023-10-17T15:40:42.762" v="963" actId="20577"/>
          <ac:spMkLst>
            <pc:docMk/>
            <pc:sldMk cId="1362478644" sldId="411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5:43:30.609" v="995" actId="1076"/>
          <ac:spMkLst>
            <pc:docMk/>
            <pc:sldMk cId="1362478644" sldId="411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5:43:25.021" v="994" actId="1076"/>
          <ac:spMkLst>
            <pc:docMk/>
            <pc:sldMk cId="1362478644" sldId="4115"/>
            <ac:spMk id="5" creationId="{1C01A9C4-58F5-8EC5-4B19-A14C1E85FE96}"/>
          </ac:spMkLst>
        </pc:spChg>
        <pc:spChg chg="add del mod">
          <ac:chgData name="Bob Fojut" userId="d231062e2b8b72d0" providerId="LiveId" clId="{90F7FC8A-C603-6545-A75C-CAD3E8FF9D28}" dt="2023-10-17T17:57:13.556" v="2333" actId="478"/>
          <ac:spMkLst>
            <pc:docMk/>
            <pc:sldMk cId="1362478644" sldId="4115"/>
            <ac:spMk id="6" creationId="{0F5A2E93-A51C-BC96-EDF9-99B7CA9575A4}"/>
          </ac:spMkLst>
        </pc:spChg>
        <pc:spChg chg="add del mod">
          <ac:chgData name="Bob Fojut" userId="d231062e2b8b72d0" providerId="LiveId" clId="{90F7FC8A-C603-6545-A75C-CAD3E8FF9D28}" dt="2023-10-17T18:10:11.598" v="2751" actId="478"/>
          <ac:spMkLst>
            <pc:docMk/>
            <pc:sldMk cId="1362478644" sldId="4115"/>
            <ac:spMk id="7" creationId="{530F38F8-1BB7-2132-6A55-6428434F3B02}"/>
          </ac:spMkLst>
        </pc:spChg>
        <pc:spChg chg="del">
          <ac:chgData name="Bob Fojut" userId="d231062e2b8b72d0" providerId="LiveId" clId="{90F7FC8A-C603-6545-A75C-CAD3E8FF9D28}" dt="2023-10-17T17:53:52.848" v="2271" actId="478"/>
          <ac:spMkLst>
            <pc:docMk/>
            <pc:sldMk cId="1362478644" sldId="4115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2:13.828" v="2775" actId="207"/>
          <ac:spMkLst>
            <pc:docMk/>
            <pc:sldMk cId="1362478644" sldId="4115"/>
            <ac:spMk id="10" creationId="{0D3C0EE2-A7BC-7311-CE53-F1FD5F475DBD}"/>
          </ac:spMkLst>
        </pc:spChg>
        <pc:cxnChg chg="del">
          <ac:chgData name="Bob Fojut" userId="d231062e2b8b72d0" providerId="LiveId" clId="{90F7FC8A-C603-6545-A75C-CAD3E8FF9D28}" dt="2023-10-17T17:57:15.026" v="2334" actId="478"/>
          <ac:cxnSpMkLst>
            <pc:docMk/>
            <pc:sldMk cId="1362478644" sldId="4115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0.176" v="2750" actId="478"/>
          <ac:cxnSpMkLst>
            <pc:docMk/>
            <pc:sldMk cId="1362478644" sldId="4115"/>
            <ac:cxnSpMk id="8" creationId="{831D3D0E-9284-0222-586E-3A538B403F9C}"/>
          </ac:cxnSpMkLst>
        </pc:cxnChg>
        <pc:cxnChg chg="add mod">
          <ac:chgData name="Bob Fojut" userId="d231062e2b8b72d0" providerId="LiveId" clId="{90F7FC8A-C603-6545-A75C-CAD3E8FF9D28}" dt="2023-10-17T18:10:41.723" v="2760"/>
          <ac:cxnSpMkLst>
            <pc:docMk/>
            <pc:sldMk cId="1362478644" sldId="4115"/>
            <ac:cxnSpMk id="11" creationId="{2811FE10-C990-793E-459F-D3CFDFBCDAE9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3:57.474" v="4330"/>
        <pc:sldMkLst>
          <pc:docMk/>
          <pc:sldMk cId="1953187199" sldId="4116"/>
        </pc:sldMkLst>
        <pc:spChg chg="mod">
          <ac:chgData name="Bob Fojut" userId="d231062e2b8b72d0" providerId="LiveId" clId="{90F7FC8A-C603-6545-A75C-CAD3E8FF9D28}" dt="2023-10-17T15:47:54.702" v="1124" actId="1076"/>
          <ac:spMkLst>
            <pc:docMk/>
            <pc:sldMk cId="1953187199" sldId="411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49:37.488" v="3469" actId="20577"/>
          <ac:spMkLst>
            <pc:docMk/>
            <pc:sldMk cId="1953187199" sldId="411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5:48:04.028" v="1125" actId="1076"/>
          <ac:spMkLst>
            <pc:docMk/>
            <pc:sldMk cId="1953187199" sldId="4116"/>
            <ac:spMk id="5" creationId="{B24E4904-24C5-CBAB-CC4B-6D394B45528F}"/>
          </ac:spMkLst>
        </pc:spChg>
        <pc:spChg chg="add del">
          <ac:chgData name="Bob Fojut" userId="d231062e2b8b72d0" providerId="LiveId" clId="{90F7FC8A-C603-6545-A75C-CAD3E8FF9D28}" dt="2023-10-17T15:47:37.030" v="1119" actId="22"/>
          <ac:spMkLst>
            <pc:docMk/>
            <pc:sldMk cId="1953187199" sldId="4116"/>
            <ac:spMk id="7" creationId="{EF50E50F-6709-9D77-590A-3AEB74F9E1D4}"/>
          </ac:spMkLst>
        </pc:spChg>
        <pc:spChg chg="del">
          <ac:chgData name="Bob Fojut" userId="d231062e2b8b72d0" providerId="LiveId" clId="{90F7FC8A-C603-6545-A75C-CAD3E8FF9D28}" dt="2023-10-17T17:53:57.792" v="2273" actId="478"/>
          <ac:spMkLst>
            <pc:docMk/>
            <pc:sldMk cId="1953187199" sldId="4116"/>
            <ac:spMk id="9" creationId="{00000000-0000-0000-0000-000000000000}"/>
          </ac:spMkLst>
        </pc:spChg>
        <pc:spChg chg="add del mod">
          <ac:chgData name="Bob Fojut" userId="d231062e2b8b72d0" providerId="LiveId" clId="{90F7FC8A-C603-6545-A75C-CAD3E8FF9D28}" dt="2023-10-17T15:47:50.594" v="1123" actId="22"/>
          <ac:spMkLst>
            <pc:docMk/>
            <pc:sldMk cId="1953187199" sldId="4116"/>
            <ac:spMk id="10" creationId="{FAB3269A-B5B1-3FAA-4B27-4EEFADE2269F}"/>
          </ac:spMkLst>
        </pc:spChg>
        <pc:spChg chg="add del mod">
          <ac:chgData name="Bob Fojut" userId="d231062e2b8b72d0" providerId="LiveId" clId="{90F7FC8A-C603-6545-A75C-CAD3E8FF9D28}" dt="2023-10-17T17:57:20.011" v="2337" actId="478"/>
          <ac:spMkLst>
            <pc:docMk/>
            <pc:sldMk cId="1953187199" sldId="4116"/>
            <ac:spMk id="11" creationId="{73AA9F32-8FE3-428A-BC22-BA929E55ED90}"/>
          </ac:spMkLst>
        </pc:spChg>
        <pc:spChg chg="add del mod">
          <ac:chgData name="Bob Fojut" userId="d231062e2b8b72d0" providerId="LiveId" clId="{90F7FC8A-C603-6545-A75C-CAD3E8FF9D28}" dt="2023-10-17T18:10:15.900" v="2753" actId="478"/>
          <ac:spMkLst>
            <pc:docMk/>
            <pc:sldMk cId="1953187199" sldId="4116"/>
            <ac:spMk id="12" creationId="{3327D462-9F71-29B1-9D45-95CF1E0F2E81}"/>
          </ac:spMkLst>
        </pc:spChg>
        <pc:spChg chg="add mod">
          <ac:chgData name="Bob Fojut" userId="d231062e2b8b72d0" providerId="LiveId" clId="{90F7FC8A-C603-6545-A75C-CAD3E8FF9D28}" dt="2023-10-17T18:12:32.541" v="2778" actId="207"/>
          <ac:spMkLst>
            <pc:docMk/>
            <pc:sldMk cId="1953187199" sldId="4116"/>
            <ac:spMk id="14" creationId="{57DCE5A7-A559-2C87-AFA7-6CA9257D1BE5}"/>
          </ac:spMkLst>
        </pc:spChg>
        <pc:cxnChg chg="del">
          <ac:chgData name="Bob Fojut" userId="d231062e2b8b72d0" providerId="LiveId" clId="{90F7FC8A-C603-6545-A75C-CAD3E8FF9D28}" dt="2023-10-17T17:57:21.179" v="2338" actId="478"/>
          <ac:cxnSpMkLst>
            <pc:docMk/>
            <pc:sldMk cId="1953187199" sldId="4116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4.814" v="2752" actId="478"/>
          <ac:cxnSpMkLst>
            <pc:docMk/>
            <pc:sldMk cId="1953187199" sldId="4116"/>
            <ac:cxnSpMk id="13" creationId="{8D05936B-449E-7F58-2C87-6CABC9C5E35A}"/>
          </ac:cxnSpMkLst>
        </pc:cxnChg>
        <pc:cxnChg chg="add mod">
          <ac:chgData name="Bob Fojut" userId="d231062e2b8b72d0" providerId="LiveId" clId="{90F7FC8A-C603-6545-A75C-CAD3E8FF9D28}" dt="2023-10-17T18:10:43.127" v="2761"/>
          <ac:cxnSpMkLst>
            <pc:docMk/>
            <pc:sldMk cId="1953187199" sldId="4116"/>
            <ac:cxnSpMk id="15" creationId="{347DAC17-2D42-3953-C314-21E7F997A5DB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4:06.745" v="4331"/>
        <pc:sldMkLst>
          <pc:docMk/>
          <pc:sldMk cId="1386036128" sldId="4117"/>
        </pc:sldMkLst>
        <pc:spChg chg="mod">
          <ac:chgData name="Bob Fojut" userId="d231062e2b8b72d0" providerId="LiveId" clId="{90F7FC8A-C603-6545-A75C-CAD3E8FF9D28}" dt="2023-10-17T18:49:10.190" v="3466" actId="1076"/>
          <ac:spMkLst>
            <pc:docMk/>
            <pc:sldMk cId="1386036128" sldId="411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0:12.335" v="3476" actId="20577"/>
          <ac:spMkLst>
            <pc:docMk/>
            <pc:sldMk cId="1386036128" sldId="4117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8:10:23.292" v="2757" actId="478"/>
          <ac:spMkLst>
            <pc:docMk/>
            <pc:sldMk cId="1386036128" sldId="4117"/>
            <ac:spMk id="5" creationId="{82A77351-37E6-FACF-66D3-5472E9070F32}"/>
          </ac:spMkLst>
        </pc:spChg>
        <pc:spChg chg="add mod">
          <ac:chgData name="Bob Fojut" userId="d231062e2b8b72d0" providerId="LiveId" clId="{90F7FC8A-C603-6545-A75C-CAD3E8FF9D28}" dt="2023-10-17T18:12:39.370" v="2780" actId="207"/>
          <ac:spMkLst>
            <pc:docMk/>
            <pc:sldMk cId="1386036128" sldId="4117"/>
            <ac:spMk id="7" creationId="{F1EAFEC7-2811-E981-1BD4-5465401215FE}"/>
          </ac:spMkLst>
        </pc:spChg>
        <pc:spChg chg="del">
          <ac:chgData name="Bob Fojut" userId="d231062e2b8b72d0" providerId="LiveId" clId="{90F7FC8A-C603-6545-A75C-CAD3E8FF9D28}" dt="2023-10-17T17:57:29.766" v="2341" actId="478"/>
          <ac:spMkLst>
            <pc:docMk/>
            <pc:sldMk cId="1386036128" sldId="411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31.144" v="2342" actId="478"/>
          <ac:cxnSpMkLst>
            <pc:docMk/>
            <pc:sldMk cId="1386036128" sldId="4117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22.108" v="2756" actId="478"/>
          <ac:cxnSpMkLst>
            <pc:docMk/>
            <pc:sldMk cId="1386036128" sldId="4117"/>
            <ac:cxnSpMk id="6" creationId="{96EFEBE1-7885-68FD-C5F5-BABD44773111}"/>
          </ac:cxnSpMkLst>
        </pc:cxnChg>
        <pc:cxnChg chg="add mod">
          <ac:chgData name="Bob Fojut" userId="d231062e2b8b72d0" providerId="LiveId" clId="{90F7FC8A-C603-6545-A75C-CAD3E8FF9D28}" dt="2023-10-17T18:10:46.316" v="2763"/>
          <ac:cxnSpMkLst>
            <pc:docMk/>
            <pc:sldMk cId="1386036128" sldId="4117"/>
            <ac:cxnSpMk id="8" creationId="{86EB86F8-77EB-2C08-A8B0-8ACBE89D1626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4:14.561" v="4332"/>
        <pc:sldMkLst>
          <pc:docMk/>
          <pc:sldMk cId="2259468678" sldId="4118"/>
        </pc:sldMkLst>
        <pc:spChg chg="mod">
          <ac:chgData name="Bob Fojut" userId="d231062e2b8b72d0" providerId="LiveId" clId="{90F7FC8A-C603-6545-A75C-CAD3E8FF9D28}" dt="2023-10-17T15:56:25.585" v="1381" actId="20577"/>
          <ac:spMkLst>
            <pc:docMk/>
            <pc:sldMk cId="2259468678" sldId="4118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6:00:41.139" v="1453" actId="20577"/>
          <ac:spMkLst>
            <pc:docMk/>
            <pc:sldMk cId="2259468678" sldId="4118"/>
            <ac:spMk id="3" creationId="{FA1CDBC0-E87C-59BB-CE2F-E13981C11A62}"/>
          </ac:spMkLst>
        </pc:spChg>
        <pc:spChg chg="add del mod">
          <ac:chgData name="Bob Fojut" userId="d231062e2b8b72d0" providerId="LiveId" clId="{90F7FC8A-C603-6545-A75C-CAD3E8FF9D28}" dt="2023-10-17T18:10:29.509" v="2759" actId="478"/>
          <ac:spMkLst>
            <pc:docMk/>
            <pc:sldMk cId="2259468678" sldId="4118"/>
            <ac:spMk id="5" creationId="{EDC4D1F5-7A35-1094-6A1C-21855B039751}"/>
          </ac:spMkLst>
        </pc:spChg>
        <pc:spChg chg="add mod">
          <ac:chgData name="Bob Fojut" userId="d231062e2b8b72d0" providerId="LiveId" clId="{90F7FC8A-C603-6545-A75C-CAD3E8FF9D28}" dt="2023-10-17T18:12:45.758" v="2781" actId="207"/>
          <ac:spMkLst>
            <pc:docMk/>
            <pc:sldMk cId="2259468678" sldId="4118"/>
            <ac:spMk id="7" creationId="{94C62674-D0C7-3400-8160-56904789EF47}"/>
          </ac:spMkLst>
        </pc:spChg>
        <pc:spChg chg="del">
          <ac:chgData name="Bob Fojut" userId="d231062e2b8b72d0" providerId="LiveId" clId="{90F7FC8A-C603-6545-A75C-CAD3E8FF9D28}" dt="2023-10-17T17:57:37.131" v="2343" actId="478"/>
          <ac:spMkLst>
            <pc:docMk/>
            <pc:sldMk cId="2259468678" sldId="411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38.145" v="2344" actId="478"/>
          <ac:cxnSpMkLst>
            <pc:docMk/>
            <pc:sldMk cId="2259468678" sldId="4118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28.159" v="2758" actId="478"/>
          <ac:cxnSpMkLst>
            <pc:docMk/>
            <pc:sldMk cId="2259468678" sldId="4118"/>
            <ac:cxnSpMk id="6" creationId="{C49A94F7-D7BC-1110-73EB-FA9DF8A1438E}"/>
          </ac:cxnSpMkLst>
        </pc:cxnChg>
        <pc:cxnChg chg="add mod">
          <ac:chgData name="Bob Fojut" userId="d231062e2b8b72d0" providerId="LiveId" clId="{90F7FC8A-C603-6545-A75C-CAD3E8FF9D28}" dt="2023-10-17T18:10:51.953" v="2766"/>
          <ac:cxnSpMkLst>
            <pc:docMk/>
            <pc:sldMk cId="2259468678" sldId="4118"/>
            <ac:cxnSpMk id="8" creationId="{F8C1E7DD-77EB-5241-5CC2-283EA546E9BB}"/>
          </ac:cxnSpMkLst>
        </pc:cxnChg>
      </pc:sldChg>
      <pc:sldChg chg="modSp add del mod">
        <pc:chgData name="Bob Fojut" userId="d231062e2b8b72d0" providerId="LiveId" clId="{90F7FC8A-C603-6545-A75C-CAD3E8FF9D28}" dt="2023-10-17T16:00:12.807" v="1445" actId="2696"/>
        <pc:sldMkLst>
          <pc:docMk/>
          <pc:sldMk cId="337725415" sldId="4119"/>
        </pc:sldMkLst>
        <pc:spChg chg="mod">
          <ac:chgData name="Bob Fojut" userId="d231062e2b8b72d0" providerId="LiveId" clId="{90F7FC8A-C603-6545-A75C-CAD3E8FF9D28}" dt="2023-10-17T15:59:03.066" v="1441" actId="20577"/>
          <ac:spMkLst>
            <pc:docMk/>
            <pc:sldMk cId="337725415" sldId="4119"/>
            <ac:spMk id="2" creationId="{D8196472-8311-87BE-D7CE-435878632420}"/>
          </ac:spMkLst>
        </pc:spChg>
      </pc:sldChg>
      <pc:sldChg chg="addSp delSp modSp add mod ord modTransition modAnim modNotesTx">
        <pc:chgData name="Bob Fojut" userId="d231062e2b8b72d0" providerId="LiveId" clId="{90F7FC8A-C603-6545-A75C-CAD3E8FF9D28}" dt="2023-10-19T17:04:24.739" v="4333"/>
        <pc:sldMkLst>
          <pc:docMk/>
          <pc:sldMk cId="4103812488" sldId="4120"/>
        </pc:sldMkLst>
        <pc:spChg chg="mod">
          <ac:chgData name="Bob Fojut" userId="d231062e2b8b72d0" providerId="LiveId" clId="{90F7FC8A-C603-6545-A75C-CAD3E8FF9D28}" dt="2023-10-17T18:16:30.712" v="2820" actId="20577"/>
          <ac:spMkLst>
            <pc:docMk/>
            <pc:sldMk cId="4103812488" sldId="412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0:43.549" v="3477" actId="14100"/>
          <ac:spMkLst>
            <pc:docMk/>
            <pc:sldMk cId="4103812488" sldId="4120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2:56.042" v="2783" actId="207"/>
          <ac:spMkLst>
            <pc:docMk/>
            <pc:sldMk cId="4103812488" sldId="4120"/>
            <ac:spMk id="5" creationId="{205DC256-8D7B-59C8-441A-3186F70D1EBF}"/>
          </ac:spMkLst>
        </pc:spChg>
        <pc:spChg chg="del">
          <ac:chgData name="Bob Fojut" userId="d231062e2b8b72d0" providerId="LiveId" clId="{90F7FC8A-C603-6545-A75C-CAD3E8FF9D28}" dt="2023-10-17T17:57:56.801" v="2350" actId="478"/>
          <ac:spMkLst>
            <pc:docMk/>
            <pc:sldMk cId="4103812488" sldId="4120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57.923" v="2351" actId="478"/>
          <ac:cxnSpMkLst>
            <pc:docMk/>
            <pc:sldMk cId="4103812488" sldId="4120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4.415" v="2702"/>
          <ac:cxnSpMkLst>
            <pc:docMk/>
            <pc:sldMk cId="4103812488" sldId="4120"/>
            <ac:cxnSpMk id="6" creationId="{0EDBF7F0-06B5-0473-7EBC-31C737570147}"/>
          </ac:cxnSpMkLst>
        </pc:cxnChg>
      </pc:sldChg>
      <pc:sldChg chg="modSp add del mod">
        <pc:chgData name="Bob Fojut" userId="d231062e2b8b72d0" providerId="LiveId" clId="{90F7FC8A-C603-6545-A75C-CAD3E8FF9D28}" dt="2023-10-17T16:00:29.808" v="1448" actId="2696"/>
        <pc:sldMkLst>
          <pc:docMk/>
          <pc:sldMk cId="439935325" sldId="4121"/>
        </pc:sldMkLst>
        <pc:spChg chg="mod">
          <ac:chgData name="Bob Fojut" userId="d231062e2b8b72d0" providerId="LiveId" clId="{90F7FC8A-C603-6545-A75C-CAD3E8FF9D28}" dt="2023-10-17T15:59:15.823" v="1443" actId="20577"/>
          <ac:spMkLst>
            <pc:docMk/>
            <pc:sldMk cId="439935325" sldId="4121"/>
            <ac:spMk id="2" creationId="{D8196472-8311-87BE-D7CE-435878632420}"/>
          </ac:spMkLst>
        </pc:spChg>
      </pc:sldChg>
      <pc:sldChg chg="addSp delSp modSp add mod modTransition">
        <pc:chgData name="Bob Fojut" userId="d231062e2b8b72d0" providerId="LiveId" clId="{90F7FC8A-C603-6545-A75C-CAD3E8FF9D28}" dt="2023-10-19T16:58:17.810" v="4288"/>
        <pc:sldMkLst>
          <pc:docMk/>
          <pc:sldMk cId="96479825" sldId="4122"/>
        </pc:sldMkLst>
        <pc:spChg chg="add del mod">
          <ac:chgData name="Bob Fojut" userId="d231062e2b8b72d0" providerId="LiveId" clId="{90F7FC8A-C603-6545-A75C-CAD3E8FF9D28}" dt="2023-10-17T17:54:16.306" v="2276"/>
          <ac:spMkLst>
            <pc:docMk/>
            <pc:sldMk cId="96479825" sldId="4122"/>
            <ac:spMk id="2" creationId="{3BB64FE1-64D4-735A-E04C-A7E2A6104F06}"/>
          </ac:spMkLst>
        </pc:spChg>
        <pc:spChg chg="add del mod">
          <ac:chgData name="Bob Fojut" userId="d231062e2b8b72d0" providerId="LiveId" clId="{90F7FC8A-C603-6545-A75C-CAD3E8FF9D28}" dt="2023-10-17T17:57:25.706" v="2339" actId="478"/>
          <ac:spMkLst>
            <pc:docMk/>
            <pc:sldMk cId="96479825" sldId="4122"/>
            <ac:spMk id="3" creationId="{91FD4D57-7B44-A989-E752-1DBCD5A16E91}"/>
          </ac:spMkLst>
        </pc:spChg>
        <pc:spChg chg="add del mod">
          <ac:chgData name="Bob Fojut" userId="d231062e2b8b72d0" providerId="LiveId" clId="{90F7FC8A-C603-6545-A75C-CAD3E8FF9D28}" dt="2023-10-17T18:10:19.613" v="2755" actId="478"/>
          <ac:spMkLst>
            <pc:docMk/>
            <pc:sldMk cId="96479825" sldId="4122"/>
            <ac:spMk id="5" creationId="{BE986B36-1786-13FB-5B7C-56EDD69B9DEC}"/>
          </ac:spMkLst>
        </pc:spChg>
        <pc:spChg chg="mod">
          <ac:chgData name="Bob Fojut" userId="d231062e2b8b72d0" providerId="LiveId" clId="{90F7FC8A-C603-6545-A75C-CAD3E8FF9D28}" dt="2023-10-17T17:48:14.515" v="2150" actId="1076"/>
          <ac:spMkLst>
            <pc:docMk/>
            <pc:sldMk cId="96479825" sldId="4122"/>
            <ac:spMk id="7" creationId="{BBFDC72F-2246-369A-AA25-457CC8CD98B2}"/>
          </ac:spMkLst>
        </pc:spChg>
        <pc:spChg chg="add mod">
          <ac:chgData name="Bob Fojut" userId="d231062e2b8b72d0" providerId="LiveId" clId="{90F7FC8A-C603-6545-A75C-CAD3E8FF9D28}" dt="2023-10-17T18:12:35.929" v="2779" actId="207"/>
          <ac:spMkLst>
            <pc:docMk/>
            <pc:sldMk cId="96479825" sldId="4122"/>
            <ac:spMk id="8" creationId="{B65C52B1-3D2D-3DDB-278F-C62E00F30FE2}"/>
          </ac:spMkLst>
        </pc:spChg>
        <pc:spChg chg="del">
          <ac:chgData name="Bob Fojut" userId="d231062e2b8b72d0" providerId="LiveId" clId="{90F7FC8A-C603-6545-A75C-CAD3E8FF9D28}" dt="2023-10-17T17:54:17.854" v="2277" actId="478"/>
          <ac:spMkLst>
            <pc:docMk/>
            <pc:sldMk cId="96479825" sldId="4122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7:26.956" v="2340" actId="478"/>
          <ac:cxnSpMkLst>
            <pc:docMk/>
            <pc:sldMk cId="96479825" sldId="4122"/>
            <ac:cxnSpMk id="4" creationId="{06095148-CA8C-589E-65DD-1CF02DADC9A5}"/>
          </ac:cxnSpMkLst>
        </pc:cxnChg>
        <pc:cxnChg chg="add del mod">
          <ac:chgData name="Bob Fojut" userId="d231062e2b8b72d0" providerId="LiveId" clId="{90F7FC8A-C603-6545-A75C-CAD3E8FF9D28}" dt="2023-10-17T18:10:18.543" v="2754" actId="478"/>
          <ac:cxnSpMkLst>
            <pc:docMk/>
            <pc:sldMk cId="96479825" sldId="4122"/>
            <ac:cxnSpMk id="6" creationId="{8544A92A-BF4A-AD7C-1429-2AC2081EC8B8}"/>
          </ac:cxnSpMkLst>
        </pc:cxnChg>
        <pc:cxnChg chg="add mod">
          <ac:chgData name="Bob Fojut" userId="d231062e2b8b72d0" providerId="LiveId" clId="{90F7FC8A-C603-6545-A75C-CAD3E8FF9D28}" dt="2023-10-17T18:10:44.552" v="2762"/>
          <ac:cxnSpMkLst>
            <pc:docMk/>
            <pc:sldMk cId="96479825" sldId="4122"/>
            <ac:cxnSpMk id="10" creationId="{F76D9A8C-D850-8C51-2461-ACBEFF4112E5}"/>
          </ac:cxnSpMkLst>
        </pc:cxnChg>
      </pc:sldChg>
      <pc:sldChg chg="addSp delSp modSp add mod modTransition delAnim modAnim">
        <pc:chgData name="Bob Fojut" userId="d231062e2b8b72d0" providerId="LiveId" clId="{90F7FC8A-C603-6545-A75C-CAD3E8FF9D28}" dt="2023-10-19T16:58:17.810" v="4288"/>
        <pc:sldMkLst>
          <pc:docMk/>
          <pc:sldMk cId="442133551" sldId="4123"/>
        </pc:sldMkLst>
        <pc:spChg chg="del">
          <ac:chgData name="Bob Fojut" userId="d231062e2b8b72d0" providerId="LiveId" clId="{90F7FC8A-C603-6545-A75C-CAD3E8FF9D28}" dt="2023-10-17T16:32:01.996" v="1528" actId="478"/>
          <ac:spMkLst>
            <pc:docMk/>
            <pc:sldMk cId="442133551" sldId="4123"/>
            <ac:spMk id="2" creationId="{D8196472-8311-87BE-D7CE-435878632420}"/>
          </ac:spMkLst>
        </pc:spChg>
        <pc:spChg chg="del mod">
          <ac:chgData name="Bob Fojut" userId="d231062e2b8b72d0" providerId="LiveId" clId="{90F7FC8A-C603-6545-A75C-CAD3E8FF9D28}" dt="2023-10-17T16:32:29.167" v="1538" actId="478"/>
          <ac:spMkLst>
            <pc:docMk/>
            <pc:sldMk cId="442133551" sldId="4123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08.354" v="2785" actId="207"/>
          <ac:spMkLst>
            <pc:docMk/>
            <pc:sldMk cId="442133551" sldId="4123"/>
            <ac:spMk id="6" creationId="{92C20962-3739-63BB-52E0-91897767FBE2}"/>
          </ac:spMkLst>
        </pc:spChg>
        <pc:spChg chg="del">
          <ac:chgData name="Bob Fojut" userId="d231062e2b8b72d0" providerId="LiveId" clId="{90F7FC8A-C603-6545-A75C-CAD3E8FF9D28}" dt="2023-10-17T17:58:06.570" v="2354" actId="478"/>
          <ac:spMkLst>
            <pc:docMk/>
            <pc:sldMk cId="442133551" sldId="4123"/>
            <ac:spMk id="9" creationId="{00000000-0000-0000-0000-000000000000}"/>
          </ac:spMkLst>
        </pc:spChg>
        <pc:picChg chg="add del mod">
          <ac:chgData name="Bob Fojut" userId="d231062e2b8b72d0" providerId="LiveId" clId="{90F7FC8A-C603-6545-A75C-CAD3E8FF9D28}" dt="2023-10-17T16:33:59.557" v="1550" actId="1076"/>
          <ac:picMkLst>
            <pc:docMk/>
            <pc:sldMk cId="442133551" sldId="4123"/>
            <ac:picMk id="5" creationId="{1D06F75E-AF01-DA14-8967-0F21EFC5ED17}"/>
          </ac:picMkLst>
        </pc:picChg>
        <pc:cxnChg chg="del">
          <ac:chgData name="Bob Fojut" userId="d231062e2b8b72d0" providerId="LiveId" clId="{90F7FC8A-C603-6545-A75C-CAD3E8FF9D28}" dt="2023-10-17T17:58:07.540" v="2355" actId="478"/>
          <ac:cxnSpMkLst>
            <pc:docMk/>
            <pc:sldMk cId="442133551" sldId="4123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8.224" v="2704"/>
          <ac:cxnSpMkLst>
            <pc:docMk/>
            <pc:sldMk cId="442133551" sldId="4123"/>
            <ac:cxnSpMk id="7" creationId="{290093FE-78AD-600A-6855-FB55F545D475}"/>
          </ac:cxnSpMkLst>
        </pc:cxnChg>
      </pc:sldChg>
      <pc:sldChg chg="addSp delSp modSp add mod ord modTransition delAnim modNotesTx">
        <pc:chgData name="Bob Fojut" userId="d231062e2b8b72d0" providerId="LiveId" clId="{90F7FC8A-C603-6545-A75C-CAD3E8FF9D28}" dt="2023-10-19T16:58:17.810" v="4288"/>
        <pc:sldMkLst>
          <pc:docMk/>
          <pc:sldMk cId="110279190" sldId="4124"/>
        </pc:sldMkLst>
        <pc:spChg chg="mod">
          <ac:chgData name="Bob Fojut" userId="d231062e2b8b72d0" providerId="LiveId" clId="{90F7FC8A-C603-6545-A75C-CAD3E8FF9D28}" dt="2023-10-17T16:37:28.603" v="1673" actId="20577"/>
          <ac:spMkLst>
            <pc:docMk/>
            <pc:sldMk cId="110279190" sldId="4124"/>
            <ac:spMk id="2" creationId="{D8196472-8311-87BE-D7CE-435878632420}"/>
          </ac:spMkLst>
        </pc:spChg>
        <pc:spChg chg="del">
          <ac:chgData name="Bob Fojut" userId="d231062e2b8b72d0" providerId="LiveId" clId="{90F7FC8A-C603-6545-A75C-CAD3E8FF9D28}" dt="2023-10-17T16:37:34.259" v="1674" actId="478"/>
          <ac:spMkLst>
            <pc:docMk/>
            <pc:sldMk cId="110279190" sldId="4124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23.067" v="2789" actId="207"/>
          <ac:spMkLst>
            <pc:docMk/>
            <pc:sldMk cId="110279190" sldId="4124"/>
            <ac:spMk id="6" creationId="{4F2D9AA7-A32A-F849-E778-9789412B66F1}"/>
          </ac:spMkLst>
        </pc:spChg>
        <pc:spChg chg="del">
          <ac:chgData name="Bob Fojut" userId="d231062e2b8b72d0" providerId="LiveId" clId="{90F7FC8A-C603-6545-A75C-CAD3E8FF9D28}" dt="2023-10-17T17:58:28.645" v="2362" actId="478"/>
          <ac:spMkLst>
            <pc:docMk/>
            <pc:sldMk cId="110279190" sldId="4124"/>
            <ac:spMk id="9" creationId="{00000000-0000-0000-0000-000000000000}"/>
          </ac:spMkLst>
        </pc:spChg>
        <pc:graphicFrameChg chg="add mod">
          <ac:chgData name="Bob Fojut" userId="d231062e2b8b72d0" providerId="LiveId" clId="{90F7FC8A-C603-6545-A75C-CAD3E8FF9D28}" dt="2023-10-17T16:37:51.155" v="1676" actId="1076"/>
          <ac:graphicFrameMkLst>
            <pc:docMk/>
            <pc:sldMk cId="110279190" sldId="4124"/>
            <ac:graphicFrameMk id="5" creationId="{A41A26D1-61A4-34B5-7A94-04A63B98FF11}"/>
          </ac:graphicFrameMkLst>
        </pc:graphicFrameChg>
        <pc:cxnChg chg="del">
          <ac:chgData name="Bob Fojut" userId="d231062e2b8b72d0" providerId="LiveId" clId="{90F7FC8A-C603-6545-A75C-CAD3E8FF9D28}" dt="2023-10-17T17:58:29.495" v="2363" actId="478"/>
          <ac:cxnSpMkLst>
            <pc:docMk/>
            <pc:sldMk cId="110279190" sldId="4124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5.514" v="2708"/>
          <ac:cxnSpMkLst>
            <pc:docMk/>
            <pc:sldMk cId="110279190" sldId="4124"/>
            <ac:cxnSpMk id="7" creationId="{64A06BA7-7970-8011-6845-A56FD9C77AE2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4:53.829" v="4338"/>
        <pc:sldMkLst>
          <pc:docMk/>
          <pc:sldMk cId="654474242" sldId="4125"/>
        </pc:sldMkLst>
        <pc:spChg chg="mod">
          <ac:chgData name="Bob Fojut" userId="d231062e2b8b72d0" providerId="LiveId" clId="{90F7FC8A-C603-6545-A75C-CAD3E8FF9D28}" dt="2023-10-17T16:34:54.990" v="1565" actId="20577"/>
          <ac:spMkLst>
            <pc:docMk/>
            <pc:sldMk cId="654474242" sldId="412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19:41.475" v="2867" actId="1076"/>
          <ac:spMkLst>
            <pc:docMk/>
            <pc:sldMk cId="654474242" sldId="412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15.756" v="2787" actId="207"/>
          <ac:spMkLst>
            <pc:docMk/>
            <pc:sldMk cId="654474242" sldId="4125"/>
            <ac:spMk id="5" creationId="{5466B73C-EE2D-3688-9F90-21886A96B305}"/>
          </ac:spMkLst>
        </pc:spChg>
        <pc:spChg chg="del">
          <ac:chgData name="Bob Fojut" userId="d231062e2b8b72d0" providerId="LiveId" clId="{90F7FC8A-C603-6545-A75C-CAD3E8FF9D28}" dt="2023-10-17T17:58:19.288" v="2358" actId="478"/>
          <ac:spMkLst>
            <pc:docMk/>
            <pc:sldMk cId="654474242" sldId="4125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20.287" v="2359" actId="478"/>
          <ac:cxnSpMkLst>
            <pc:docMk/>
            <pc:sldMk cId="654474242" sldId="4125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1.999" v="2706"/>
          <ac:cxnSpMkLst>
            <pc:docMk/>
            <pc:sldMk cId="654474242" sldId="4125"/>
            <ac:cxnSpMk id="6" creationId="{BF391150-E6AD-6962-4852-E0887B785063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5:06.473" v="4344"/>
        <pc:sldMkLst>
          <pc:docMk/>
          <pc:sldMk cId="730156203" sldId="4126"/>
        </pc:sldMkLst>
        <pc:spChg chg="mod">
          <ac:chgData name="Bob Fojut" userId="d231062e2b8b72d0" providerId="LiveId" clId="{90F7FC8A-C603-6545-A75C-CAD3E8FF9D28}" dt="2023-10-17T16:36:20.150" v="1635" actId="20577"/>
          <ac:spMkLst>
            <pc:docMk/>
            <pc:sldMk cId="730156203" sldId="412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1:40.229" v="3488" actId="20577"/>
          <ac:spMkLst>
            <pc:docMk/>
            <pc:sldMk cId="730156203" sldId="412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19.465" v="2788" actId="207"/>
          <ac:spMkLst>
            <pc:docMk/>
            <pc:sldMk cId="730156203" sldId="4126"/>
            <ac:spMk id="5" creationId="{07000849-9010-9E4C-B63D-E237EF7A0ABE}"/>
          </ac:spMkLst>
        </pc:spChg>
        <pc:spChg chg="del">
          <ac:chgData name="Bob Fojut" userId="d231062e2b8b72d0" providerId="LiveId" clId="{90F7FC8A-C603-6545-A75C-CAD3E8FF9D28}" dt="2023-10-17T17:58:23.016" v="2360" actId="478"/>
          <ac:spMkLst>
            <pc:docMk/>
            <pc:sldMk cId="730156203" sldId="4126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23.863" v="2361" actId="478"/>
          <ac:cxnSpMkLst>
            <pc:docMk/>
            <pc:sldMk cId="730156203" sldId="4126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3.670" v="2707"/>
          <ac:cxnSpMkLst>
            <pc:docMk/>
            <pc:sldMk cId="730156203" sldId="4126"/>
            <ac:cxnSpMk id="6" creationId="{57BDF917-93E7-2CD8-9CAC-B85DF06BF830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7:05:33.510" v="4354"/>
        <pc:sldMkLst>
          <pc:docMk/>
          <pc:sldMk cId="2029702235" sldId="4127"/>
        </pc:sldMkLst>
        <pc:spChg chg="mod">
          <ac:chgData name="Bob Fojut" userId="d231062e2b8b72d0" providerId="LiveId" clId="{90F7FC8A-C603-6545-A75C-CAD3E8FF9D28}" dt="2023-10-17T16:39:13.684" v="1696" actId="20577"/>
          <ac:spMkLst>
            <pc:docMk/>
            <pc:sldMk cId="2029702235" sldId="4127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51:55.506" v="3490" actId="20577"/>
          <ac:spMkLst>
            <pc:docMk/>
            <pc:sldMk cId="2029702235" sldId="4127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26.868" v="2790" actId="207"/>
          <ac:spMkLst>
            <pc:docMk/>
            <pc:sldMk cId="2029702235" sldId="4127"/>
            <ac:spMk id="5" creationId="{D7650170-677B-FDA3-31F3-419B2EC7CD73}"/>
          </ac:spMkLst>
        </pc:spChg>
        <pc:spChg chg="del">
          <ac:chgData name="Bob Fojut" userId="d231062e2b8b72d0" providerId="LiveId" clId="{90F7FC8A-C603-6545-A75C-CAD3E8FF9D28}" dt="2023-10-17T17:58:32.368" v="2364" actId="478"/>
          <ac:spMkLst>
            <pc:docMk/>
            <pc:sldMk cId="2029702235" sldId="412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33.358" v="2365" actId="478"/>
          <ac:cxnSpMkLst>
            <pc:docMk/>
            <pc:sldMk cId="2029702235" sldId="4127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37.354" v="2709"/>
          <ac:cxnSpMkLst>
            <pc:docMk/>
            <pc:sldMk cId="2029702235" sldId="4127"/>
            <ac:cxnSpMk id="6" creationId="{0126DD42-E56F-2103-0BD9-E6B34B43FE65}"/>
          </ac:cxnSpMkLst>
        </pc:cxnChg>
      </pc:sldChg>
      <pc:sldChg chg="addSp delSp modSp add mod modTransition modAnim modNotes modNotesTx">
        <pc:chgData name="Bob Fojut" userId="d231062e2b8b72d0" providerId="LiveId" clId="{90F7FC8A-C603-6545-A75C-CAD3E8FF9D28}" dt="2023-10-25T16:13:40.346" v="4688" actId="27636"/>
        <pc:sldMkLst>
          <pc:docMk/>
          <pc:sldMk cId="2576768210" sldId="4128"/>
        </pc:sldMkLst>
        <pc:spChg chg="mod">
          <ac:chgData name="Bob Fojut" userId="d231062e2b8b72d0" providerId="LiveId" clId="{90F7FC8A-C603-6545-A75C-CAD3E8FF9D28}" dt="2023-10-17T16:31:40.895" v="1527" actId="20577"/>
          <ac:spMkLst>
            <pc:docMk/>
            <pc:sldMk cId="2576768210" sldId="4128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17:14.764" v="2841" actId="255"/>
          <ac:spMkLst>
            <pc:docMk/>
            <pc:sldMk cId="2576768210" sldId="4128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04.955" v="2784" actId="207"/>
          <ac:spMkLst>
            <pc:docMk/>
            <pc:sldMk cId="2576768210" sldId="4128"/>
            <ac:spMk id="5" creationId="{084D2BE6-69AE-65BC-DB69-C4F77AD3041E}"/>
          </ac:spMkLst>
        </pc:spChg>
        <pc:spChg chg="del">
          <ac:chgData name="Bob Fojut" userId="d231062e2b8b72d0" providerId="LiveId" clId="{90F7FC8A-C603-6545-A75C-CAD3E8FF9D28}" dt="2023-10-17T17:58:02.987" v="2352" actId="478"/>
          <ac:spMkLst>
            <pc:docMk/>
            <pc:sldMk cId="2576768210" sldId="412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03.816" v="2353" actId="478"/>
          <ac:cxnSpMkLst>
            <pc:docMk/>
            <pc:sldMk cId="2576768210" sldId="4128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16.218" v="2703"/>
          <ac:cxnSpMkLst>
            <pc:docMk/>
            <pc:sldMk cId="2576768210" sldId="4128"/>
            <ac:cxnSpMk id="6" creationId="{45AA23E3-D690-EEA3-5591-8383588E9CAE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5:40.219" v="4355"/>
        <pc:sldMkLst>
          <pc:docMk/>
          <pc:sldMk cId="1843550134" sldId="4129"/>
        </pc:sldMkLst>
        <pc:spChg chg="mod">
          <ac:chgData name="Bob Fojut" userId="d231062e2b8b72d0" providerId="LiveId" clId="{90F7FC8A-C603-6545-A75C-CAD3E8FF9D28}" dt="2023-10-17T16:40:25.772" v="1727" actId="20577"/>
          <ac:spMkLst>
            <pc:docMk/>
            <pc:sldMk cId="1843550134" sldId="4129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19.979" v="2896" actId="1076"/>
          <ac:spMkLst>
            <pc:docMk/>
            <pc:sldMk cId="1843550134" sldId="4129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21:16.098" v="2895" actId="1076"/>
          <ac:spMkLst>
            <pc:docMk/>
            <pc:sldMk cId="1843550134" sldId="4129"/>
            <ac:spMk id="5" creationId="{44E399A1-CC84-0A30-BA21-C795F6331BD2}"/>
          </ac:spMkLst>
        </pc:spChg>
        <pc:spChg chg="add mod">
          <ac:chgData name="Bob Fojut" userId="d231062e2b8b72d0" providerId="LiveId" clId="{90F7FC8A-C603-6545-A75C-CAD3E8FF9D28}" dt="2023-10-17T18:13:30.469" v="2791" actId="207"/>
          <ac:spMkLst>
            <pc:docMk/>
            <pc:sldMk cId="1843550134" sldId="4129"/>
            <ac:spMk id="6" creationId="{97007B6F-6A14-6F33-F32D-1524F9066835}"/>
          </ac:spMkLst>
        </pc:spChg>
        <pc:spChg chg="del">
          <ac:chgData name="Bob Fojut" userId="d231062e2b8b72d0" providerId="LiveId" clId="{90F7FC8A-C603-6545-A75C-CAD3E8FF9D28}" dt="2023-10-17T17:58:39.601" v="2366" actId="478"/>
          <ac:spMkLst>
            <pc:docMk/>
            <pc:sldMk cId="1843550134" sldId="4129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41.304" v="2367" actId="478"/>
          <ac:cxnSpMkLst>
            <pc:docMk/>
            <pc:sldMk cId="1843550134" sldId="4129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0.583" v="2710"/>
          <ac:cxnSpMkLst>
            <pc:docMk/>
            <pc:sldMk cId="1843550134" sldId="4129"/>
            <ac:cxnSpMk id="7" creationId="{1F2511B8-0CAD-D1A7-BA77-2E93BBAE72D3}"/>
          </ac:cxnSpMkLst>
        </pc:cxnChg>
      </pc:sldChg>
      <pc:sldChg chg="add del modNotesTx">
        <pc:chgData name="Bob Fojut" userId="d231062e2b8b72d0" providerId="LiveId" clId="{90F7FC8A-C603-6545-A75C-CAD3E8FF9D28}" dt="2023-10-17T16:42:59.021" v="1773" actId="2696"/>
        <pc:sldMkLst>
          <pc:docMk/>
          <pc:sldMk cId="3114694487" sldId="4130"/>
        </pc:sldMkLst>
      </pc:sldChg>
      <pc:sldChg chg="addSp delSp modSp add mod modTransition modAnim modNotesTx">
        <pc:chgData name="Bob Fojut" userId="d231062e2b8b72d0" providerId="LiveId" clId="{90F7FC8A-C603-6545-A75C-CAD3E8FF9D28}" dt="2023-10-19T17:07:12.065" v="4362"/>
        <pc:sldMkLst>
          <pc:docMk/>
          <pc:sldMk cId="625910324" sldId="4131"/>
        </pc:sldMkLst>
        <pc:spChg chg="mod">
          <ac:chgData name="Bob Fojut" userId="d231062e2b8b72d0" providerId="LiveId" clId="{90F7FC8A-C603-6545-A75C-CAD3E8FF9D28}" dt="2023-10-17T16:43:40.757" v="1783" actId="20577"/>
          <ac:spMkLst>
            <pc:docMk/>
            <pc:sldMk cId="625910324" sldId="4131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48.003" v="2905" actId="1076"/>
          <ac:spMkLst>
            <pc:docMk/>
            <pc:sldMk cId="625910324" sldId="4131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35.404" v="2792" actId="207"/>
          <ac:spMkLst>
            <pc:docMk/>
            <pc:sldMk cId="625910324" sldId="4131"/>
            <ac:spMk id="5" creationId="{028CCCF1-2259-4AB3-4F16-179DB0D84096}"/>
          </ac:spMkLst>
        </pc:spChg>
        <pc:spChg chg="del">
          <ac:chgData name="Bob Fojut" userId="d231062e2b8b72d0" providerId="LiveId" clId="{90F7FC8A-C603-6545-A75C-CAD3E8FF9D28}" dt="2023-10-17T17:58:45.086" v="2368" actId="478"/>
          <ac:spMkLst>
            <pc:docMk/>
            <pc:sldMk cId="625910324" sldId="4131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46.272" v="2369" actId="478"/>
          <ac:cxnSpMkLst>
            <pc:docMk/>
            <pc:sldMk cId="625910324" sldId="4131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6.553" v="2713"/>
          <ac:cxnSpMkLst>
            <pc:docMk/>
            <pc:sldMk cId="625910324" sldId="4131"/>
            <ac:cxnSpMk id="6" creationId="{67936C21-3BF8-F3CF-CA4C-E9F507868777}"/>
          </ac:cxnSpMkLst>
        </pc:cxnChg>
      </pc:sldChg>
      <pc:sldChg chg="addSp delSp modSp add mod modTransition modAnim">
        <pc:chgData name="Bob Fojut" userId="d231062e2b8b72d0" providerId="LiveId" clId="{90F7FC8A-C603-6545-A75C-CAD3E8FF9D28}" dt="2023-10-19T17:07:24.856" v="4366"/>
        <pc:sldMkLst>
          <pc:docMk/>
          <pc:sldMk cId="3402664239" sldId="4132"/>
        </pc:sldMkLst>
        <pc:spChg chg="mod">
          <ac:chgData name="Bob Fojut" userId="d231062e2b8b72d0" providerId="LiveId" clId="{90F7FC8A-C603-6545-A75C-CAD3E8FF9D28}" dt="2023-10-17T16:44:55.505" v="1806" actId="20577"/>
          <ac:spMkLst>
            <pc:docMk/>
            <pc:sldMk cId="3402664239" sldId="4132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1:58.673" v="2910" actId="14100"/>
          <ac:spMkLst>
            <pc:docMk/>
            <pc:sldMk cId="3402664239" sldId="4132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45.901" v="2793" actId="207"/>
          <ac:spMkLst>
            <pc:docMk/>
            <pc:sldMk cId="3402664239" sldId="4132"/>
            <ac:spMk id="5" creationId="{C6FD9B40-D9D0-0177-470F-AA986B297F12}"/>
          </ac:spMkLst>
        </pc:spChg>
        <pc:spChg chg="del">
          <ac:chgData name="Bob Fojut" userId="d231062e2b8b72d0" providerId="LiveId" clId="{90F7FC8A-C603-6545-A75C-CAD3E8FF9D28}" dt="2023-10-17T17:58:49.712" v="2370" actId="478"/>
          <ac:spMkLst>
            <pc:docMk/>
            <pc:sldMk cId="3402664239" sldId="4132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50.888" v="2371" actId="478"/>
          <ac:cxnSpMkLst>
            <pc:docMk/>
            <pc:sldMk cId="3402664239" sldId="4132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48.376" v="2714"/>
          <ac:cxnSpMkLst>
            <pc:docMk/>
            <pc:sldMk cId="3402664239" sldId="4132"/>
            <ac:cxnSpMk id="6" creationId="{CDDD31CE-FFE7-DFCF-D88F-40F315E4DDDA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7:07:59.601" v="4377"/>
        <pc:sldMkLst>
          <pc:docMk/>
          <pc:sldMk cId="2131780734" sldId="4133"/>
        </pc:sldMkLst>
        <pc:spChg chg="mod">
          <ac:chgData name="Bob Fojut" userId="d231062e2b8b72d0" providerId="LiveId" clId="{90F7FC8A-C603-6545-A75C-CAD3E8FF9D28}" dt="2023-10-17T18:29:51.493" v="3076" actId="1076"/>
          <ac:spMkLst>
            <pc:docMk/>
            <pc:sldMk cId="2131780734" sldId="4133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29:55.028" v="3077" actId="1076"/>
          <ac:spMkLst>
            <pc:docMk/>
            <pc:sldMk cId="2131780734" sldId="4133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50.062" v="2794" actId="207"/>
          <ac:spMkLst>
            <pc:docMk/>
            <pc:sldMk cId="2131780734" sldId="4133"/>
            <ac:spMk id="5" creationId="{495EC9F8-FCD7-D449-2BBA-005D163F7A63}"/>
          </ac:spMkLst>
        </pc:spChg>
        <pc:spChg chg="del">
          <ac:chgData name="Bob Fojut" userId="d231062e2b8b72d0" providerId="LiveId" clId="{90F7FC8A-C603-6545-A75C-CAD3E8FF9D28}" dt="2023-10-17T17:58:55.602" v="2372" actId="478"/>
          <ac:spMkLst>
            <pc:docMk/>
            <pc:sldMk cId="2131780734" sldId="4133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8:56.637" v="2373" actId="478"/>
          <ac:cxnSpMkLst>
            <pc:docMk/>
            <pc:sldMk cId="2131780734" sldId="4133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1.070" v="2715"/>
          <ac:cxnSpMkLst>
            <pc:docMk/>
            <pc:sldMk cId="2131780734" sldId="4133"/>
            <ac:cxnSpMk id="6" creationId="{AE77A3BC-8B23-F984-C343-2FD88D47EF96}"/>
          </ac:cxnSpMkLst>
        </pc:cxnChg>
      </pc:sldChg>
      <pc:sldChg chg="addSp delSp modSp add mod modTransition delAnim modNotesTx">
        <pc:chgData name="Bob Fojut" userId="d231062e2b8b72d0" providerId="LiveId" clId="{90F7FC8A-C603-6545-A75C-CAD3E8FF9D28}" dt="2023-10-19T16:58:17.810" v="4288"/>
        <pc:sldMkLst>
          <pc:docMk/>
          <pc:sldMk cId="3007901505" sldId="4134"/>
        </pc:sldMkLst>
        <pc:spChg chg="mod">
          <ac:chgData name="Bob Fojut" userId="d231062e2b8b72d0" providerId="LiveId" clId="{90F7FC8A-C603-6545-A75C-CAD3E8FF9D28}" dt="2023-10-17T16:50:18.165" v="1889" actId="1076"/>
          <ac:spMkLst>
            <pc:docMk/>
            <pc:sldMk cId="3007901505" sldId="4134"/>
            <ac:spMk id="2" creationId="{D8196472-8311-87BE-D7CE-435878632420}"/>
          </ac:spMkLst>
        </pc:spChg>
        <pc:spChg chg="del">
          <ac:chgData name="Bob Fojut" userId="d231062e2b8b72d0" providerId="LiveId" clId="{90F7FC8A-C603-6545-A75C-CAD3E8FF9D28}" dt="2023-10-17T16:49:33.551" v="1881" actId="478"/>
          <ac:spMkLst>
            <pc:docMk/>
            <pc:sldMk cId="3007901505" sldId="4134"/>
            <ac:spMk id="3" creationId="{FA1CDBC0-E87C-59BB-CE2F-E13981C11A62}"/>
          </ac:spMkLst>
        </pc:spChg>
        <pc:spChg chg="add del">
          <ac:chgData name="Bob Fojut" userId="d231062e2b8b72d0" providerId="LiveId" clId="{90F7FC8A-C603-6545-A75C-CAD3E8FF9D28}" dt="2023-10-17T16:49:42.868" v="1883" actId="22"/>
          <ac:spMkLst>
            <pc:docMk/>
            <pc:sldMk cId="3007901505" sldId="4134"/>
            <ac:spMk id="6" creationId="{AA024CF8-2C31-DAE3-7857-F5CDAD087539}"/>
          </ac:spMkLst>
        </pc:spChg>
        <pc:spChg chg="add del">
          <ac:chgData name="Bob Fojut" userId="d231062e2b8b72d0" providerId="LiveId" clId="{90F7FC8A-C603-6545-A75C-CAD3E8FF9D28}" dt="2023-10-17T16:49:52.877" v="1885" actId="22"/>
          <ac:spMkLst>
            <pc:docMk/>
            <pc:sldMk cId="3007901505" sldId="4134"/>
            <ac:spMk id="8" creationId="{4C59AC10-153F-0D1C-629B-B4418ED604F1}"/>
          </ac:spMkLst>
        </pc:spChg>
        <pc:spChg chg="del">
          <ac:chgData name="Bob Fojut" userId="d231062e2b8b72d0" providerId="LiveId" clId="{90F7FC8A-C603-6545-A75C-CAD3E8FF9D28}" dt="2023-10-17T17:58:59.927" v="2374" actId="478"/>
          <ac:spMkLst>
            <pc:docMk/>
            <pc:sldMk cId="3007901505" sldId="4134"/>
            <ac:spMk id="9" creationId="{00000000-0000-0000-0000-000000000000}"/>
          </ac:spMkLst>
        </pc:spChg>
        <pc:spChg chg="add mod">
          <ac:chgData name="Bob Fojut" userId="d231062e2b8b72d0" providerId="LiveId" clId="{90F7FC8A-C603-6545-A75C-CAD3E8FF9D28}" dt="2023-10-17T18:13:54.196" v="2795" actId="207"/>
          <ac:spMkLst>
            <pc:docMk/>
            <pc:sldMk cId="3007901505" sldId="4134"/>
            <ac:spMk id="11" creationId="{FBE18E66-FAEB-5251-BEA2-B8AC498EC3BB}"/>
          </ac:spMkLst>
        </pc:spChg>
        <pc:graphicFrameChg chg="add mod modGraphic">
          <ac:chgData name="Bob Fojut" userId="d231062e2b8b72d0" providerId="LiveId" clId="{90F7FC8A-C603-6545-A75C-CAD3E8FF9D28}" dt="2023-10-17T18:11:31.321" v="2773" actId="2"/>
          <ac:graphicFrameMkLst>
            <pc:docMk/>
            <pc:sldMk cId="3007901505" sldId="4134"/>
            <ac:graphicFrameMk id="10" creationId="{90EE43B7-954F-B0B1-0BFA-4123C819A3E5}"/>
          </ac:graphicFrameMkLst>
        </pc:graphicFrameChg>
        <pc:cxnChg chg="del">
          <ac:chgData name="Bob Fojut" userId="d231062e2b8b72d0" providerId="LiveId" clId="{90F7FC8A-C603-6545-A75C-CAD3E8FF9D28}" dt="2023-10-17T17:59:00.871" v="2375" actId="478"/>
          <ac:cxnSpMkLst>
            <pc:docMk/>
            <pc:sldMk cId="3007901505" sldId="4134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3.263" v="2716"/>
          <ac:cxnSpMkLst>
            <pc:docMk/>
            <pc:sldMk cId="3007901505" sldId="4134"/>
            <ac:cxnSpMk id="12" creationId="{C81A767B-A6ED-2739-83D4-9BA025D24292}"/>
          </ac:cxnSpMkLst>
        </pc:cxnChg>
      </pc:sldChg>
      <pc:sldChg chg="addSp delSp modSp add mod ord modTransition modAnim modNotesTx">
        <pc:chgData name="Bob Fojut" userId="d231062e2b8b72d0" providerId="LiveId" clId="{90F7FC8A-C603-6545-A75C-CAD3E8FF9D28}" dt="2023-10-19T16:58:17.810" v="4288"/>
        <pc:sldMkLst>
          <pc:docMk/>
          <pc:sldMk cId="993944663" sldId="4135"/>
        </pc:sldMkLst>
        <pc:spChg chg="mod">
          <ac:chgData name="Bob Fojut" userId="d231062e2b8b72d0" providerId="LiveId" clId="{90F7FC8A-C603-6545-A75C-CAD3E8FF9D28}" dt="2023-10-17T16:55:13.623" v="1936" actId="20577"/>
          <ac:spMkLst>
            <pc:docMk/>
            <pc:sldMk cId="993944663" sldId="4135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8:32:26.430" v="3101" actId="1076"/>
          <ac:spMkLst>
            <pc:docMk/>
            <pc:sldMk cId="993944663" sldId="4135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4:15.739" v="2800" actId="207"/>
          <ac:spMkLst>
            <pc:docMk/>
            <pc:sldMk cId="993944663" sldId="4135"/>
            <ac:spMk id="5" creationId="{2CEC3828-B653-8F01-FE21-6BFBA02DC74A}"/>
          </ac:spMkLst>
        </pc:spChg>
        <pc:spChg chg="del">
          <ac:chgData name="Bob Fojut" userId="d231062e2b8b72d0" providerId="LiveId" clId="{90F7FC8A-C603-6545-A75C-CAD3E8FF9D28}" dt="2023-10-17T17:59:25.640" v="2384" actId="478"/>
          <ac:spMkLst>
            <pc:docMk/>
            <pc:sldMk cId="993944663" sldId="4135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26.966" v="2385" actId="478"/>
          <ac:cxnSpMkLst>
            <pc:docMk/>
            <pc:sldMk cId="993944663" sldId="4135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9:02.636" v="2721"/>
          <ac:cxnSpMkLst>
            <pc:docMk/>
            <pc:sldMk cId="993944663" sldId="4135"/>
            <ac:cxnSpMk id="6" creationId="{6DD57AC8-B016-028F-82E1-BF00DF4C9C2E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20T14:20:12.417" v="4396" actId="20577"/>
        <pc:sldMkLst>
          <pc:docMk/>
          <pc:sldMk cId="1113293221" sldId="4136"/>
        </pc:sldMkLst>
        <pc:spChg chg="del">
          <ac:chgData name="Bob Fojut" userId="d231062e2b8b72d0" providerId="LiveId" clId="{90F7FC8A-C603-6545-A75C-CAD3E8FF9D28}" dt="2023-10-17T16:52:00.690" v="1898" actId="478"/>
          <ac:spMkLst>
            <pc:docMk/>
            <pc:sldMk cId="1113293221" sldId="4136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20T14:20:12.417" v="4396" actId="20577"/>
          <ac:spMkLst>
            <pc:docMk/>
            <pc:sldMk cId="1113293221" sldId="4136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13:58.586" v="2796" actId="207"/>
          <ac:spMkLst>
            <pc:docMk/>
            <pc:sldMk cId="1113293221" sldId="4136"/>
            <ac:spMk id="5" creationId="{FA7D2601-6DBC-1F12-901C-D8340627F0E9}"/>
          </ac:spMkLst>
        </pc:spChg>
        <pc:spChg chg="del">
          <ac:chgData name="Bob Fojut" userId="d231062e2b8b72d0" providerId="LiveId" clId="{90F7FC8A-C603-6545-A75C-CAD3E8FF9D28}" dt="2023-10-17T17:59:05.704" v="2376" actId="478"/>
          <ac:spMkLst>
            <pc:docMk/>
            <pc:sldMk cId="1113293221" sldId="4136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06.913" v="2377" actId="478"/>
          <ac:cxnSpMkLst>
            <pc:docMk/>
            <pc:sldMk cId="1113293221" sldId="4136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5.238" v="2717"/>
          <ac:cxnSpMkLst>
            <pc:docMk/>
            <pc:sldMk cId="1113293221" sldId="4136"/>
            <ac:cxnSpMk id="6" creationId="{A9661895-5C56-6FC3-4180-07E747DED67F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14.138" v="4381"/>
        <pc:sldMkLst>
          <pc:docMk/>
          <pc:sldMk cId="1932503961" sldId="4137"/>
        </pc:sldMkLst>
        <pc:spChg chg="add mod">
          <ac:chgData name="Bob Fojut" userId="d231062e2b8b72d0" providerId="LiveId" clId="{90F7FC8A-C603-6545-A75C-CAD3E8FF9D28}" dt="2023-10-17T18:14:02.187" v="2797" actId="207"/>
          <ac:spMkLst>
            <pc:docMk/>
            <pc:sldMk cId="1932503961" sldId="4137"/>
            <ac:spMk id="2" creationId="{6FDE74AA-8924-57F8-18D6-9F2DF0850F74}"/>
          </ac:spMkLst>
        </pc:spChg>
        <pc:spChg chg="mod">
          <ac:chgData name="Bob Fojut" userId="d231062e2b8b72d0" providerId="LiveId" clId="{90F7FC8A-C603-6545-A75C-CAD3E8FF9D28}" dt="2023-10-17T18:30:38.257" v="3084" actId="1076"/>
          <ac:spMkLst>
            <pc:docMk/>
            <pc:sldMk cId="1932503961" sldId="4137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10.695" v="2378" actId="478"/>
          <ac:spMkLst>
            <pc:docMk/>
            <pc:sldMk cId="1932503961" sldId="4137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11.550" v="2379" actId="478"/>
          <ac:cxnSpMkLst>
            <pc:docMk/>
            <pc:sldMk cId="1932503961" sldId="4137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6.844" v="2718"/>
          <ac:cxnSpMkLst>
            <pc:docMk/>
            <pc:sldMk cId="1932503961" sldId="4137"/>
            <ac:cxnSpMk id="5" creationId="{46EF166C-F5B3-7BAA-768E-FE7D4BCAC3C1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22.702" v="4384"/>
        <pc:sldMkLst>
          <pc:docMk/>
          <pc:sldMk cId="3332573302" sldId="4138"/>
        </pc:sldMkLst>
        <pc:spChg chg="add mod">
          <ac:chgData name="Bob Fojut" userId="d231062e2b8b72d0" providerId="LiveId" clId="{90F7FC8A-C603-6545-A75C-CAD3E8FF9D28}" dt="2023-10-17T18:14:06.682" v="2798" actId="207"/>
          <ac:spMkLst>
            <pc:docMk/>
            <pc:sldMk cId="3332573302" sldId="4138"/>
            <ac:spMk id="2" creationId="{1AF37F84-A740-9D58-25F3-65B20056B919}"/>
          </ac:spMkLst>
        </pc:spChg>
        <pc:spChg chg="mod">
          <ac:chgData name="Bob Fojut" userId="d231062e2b8b72d0" providerId="LiveId" clId="{90F7FC8A-C603-6545-A75C-CAD3E8FF9D28}" dt="2023-10-17T18:53:47.181" v="3500" actId="20577"/>
          <ac:spMkLst>
            <pc:docMk/>
            <pc:sldMk cId="3332573302" sldId="4138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16.296" v="2380" actId="478"/>
          <ac:spMkLst>
            <pc:docMk/>
            <pc:sldMk cId="3332573302" sldId="4138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17.361" v="2381" actId="478"/>
          <ac:cxnSpMkLst>
            <pc:docMk/>
            <pc:sldMk cId="3332573302" sldId="4138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8:58.772" v="2719"/>
          <ac:cxnSpMkLst>
            <pc:docMk/>
            <pc:sldMk cId="3332573302" sldId="4138"/>
            <ac:cxnSpMk id="5" creationId="{E70A5C6B-E0BC-EB40-2EF5-719FBB2664E0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19T17:08:27.823" v="4386"/>
        <pc:sldMkLst>
          <pc:docMk/>
          <pc:sldMk cId="3007648842" sldId="4139"/>
        </pc:sldMkLst>
        <pc:spChg chg="add mod">
          <ac:chgData name="Bob Fojut" userId="d231062e2b8b72d0" providerId="LiveId" clId="{90F7FC8A-C603-6545-A75C-CAD3E8FF9D28}" dt="2023-10-17T18:14:11.937" v="2799" actId="207"/>
          <ac:spMkLst>
            <pc:docMk/>
            <pc:sldMk cId="3007648842" sldId="4139"/>
            <ac:spMk id="2" creationId="{82C316F5-426F-3C8A-386D-B3BD8BE5BB1E}"/>
          </ac:spMkLst>
        </pc:spChg>
        <pc:spChg chg="mod">
          <ac:chgData name="Bob Fojut" userId="d231062e2b8b72d0" providerId="LiveId" clId="{90F7FC8A-C603-6545-A75C-CAD3E8FF9D28}" dt="2023-10-17T18:54:41.157" v="3501" actId="20577"/>
          <ac:spMkLst>
            <pc:docMk/>
            <pc:sldMk cId="3007648842" sldId="4139"/>
            <ac:spMk id="3" creationId="{FA1CDBC0-E87C-59BB-CE2F-E13981C11A62}"/>
          </ac:spMkLst>
        </pc:spChg>
        <pc:spChg chg="del">
          <ac:chgData name="Bob Fojut" userId="d231062e2b8b72d0" providerId="LiveId" clId="{90F7FC8A-C603-6545-A75C-CAD3E8FF9D28}" dt="2023-10-17T17:59:21.137" v="2382" actId="478"/>
          <ac:spMkLst>
            <pc:docMk/>
            <pc:sldMk cId="3007648842" sldId="4139"/>
            <ac:spMk id="9" creationId="{00000000-0000-0000-0000-000000000000}"/>
          </ac:spMkLst>
        </pc:spChg>
        <pc:cxnChg chg="del">
          <ac:chgData name="Bob Fojut" userId="d231062e2b8b72d0" providerId="LiveId" clId="{90F7FC8A-C603-6545-A75C-CAD3E8FF9D28}" dt="2023-10-17T17:59:22.186" v="2383" actId="478"/>
          <ac:cxnSpMkLst>
            <pc:docMk/>
            <pc:sldMk cId="3007648842" sldId="4139"/>
            <ac:cxnSpMk id="4" creationId="{06095148-CA8C-589E-65DD-1CF02DADC9A5}"/>
          </ac:cxnSpMkLst>
        </pc:cxnChg>
        <pc:cxnChg chg="add mod">
          <ac:chgData name="Bob Fojut" userId="d231062e2b8b72d0" providerId="LiveId" clId="{90F7FC8A-C603-6545-A75C-CAD3E8FF9D28}" dt="2023-10-17T18:09:00.597" v="2720"/>
          <ac:cxnSpMkLst>
            <pc:docMk/>
            <pc:sldMk cId="3007648842" sldId="4139"/>
            <ac:cxnSpMk id="5" creationId="{77501DB3-2EBF-1F62-00ED-3C418E2DB4AC}"/>
          </ac:cxnSpMkLst>
        </pc:cxnChg>
      </pc:sldChg>
      <pc:sldChg chg="addSp delSp modSp add mod modTransition modAnim modNotesTx">
        <pc:chgData name="Bob Fojut" userId="d231062e2b8b72d0" providerId="LiveId" clId="{90F7FC8A-C603-6545-A75C-CAD3E8FF9D28}" dt="2023-10-25T15:13:23.225" v="4678" actId="1076"/>
        <pc:sldMkLst>
          <pc:docMk/>
          <pc:sldMk cId="179676660" sldId="4140"/>
        </pc:sldMkLst>
        <pc:spChg chg="mod">
          <ac:chgData name="Bob Fojut" userId="d231062e2b8b72d0" providerId="LiveId" clId="{90F7FC8A-C603-6545-A75C-CAD3E8FF9D28}" dt="2023-10-25T15:13:18.210" v="4677" actId="1076"/>
          <ac:spMkLst>
            <pc:docMk/>
            <pc:sldMk cId="179676660" sldId="414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25T15:13:23.225" v="4678" actId="1076"/>
          <ac:spMkLst>
            <pc:docMk/>
            <pc:sldMk cId="179676660" sldId="4140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7T18:34:03.048" v="3129"/>
          <ac:spMkLst>
            <pc:docMk/>
            <pc:sldMk cId="179676660" sldId="4140"/>
            <ac:spMk id="4" creationId="{17FEADB4-D9B9-5484-EEEA-B43E893BFE49}"/>
          </ac:spMkLst>
        </pc:spChg>
        <pc:spChg chg="del">
          <ac:chgData name="Bob Fojut" userId="d231062e2b8b72d0" providerId="LiveId" clId="{90F7FC8A-C603-6545-A75C-CAD3E8FF9D28}" dt="2023-10-17T18:34:00.314" v="3127" actId="478"/>
          <ac:spMkLst>
            <pc:docMk/>
            <pc:sldMk cId="179676660" sldId="4140"/>
            <ac:spMk id="5" creationId="{2CEC3828-B653-8F01-FE21-6BFBA02DC74A}"/>
          </ac:spMkLst>
        </pc:spChg>
        <pc:cxnChg chg="del">
          <ac:chgData name="Bob Fojut" userId="d231062e2b8b72d0" providerId="LiveId" clId="{90F7FC8A-C603-6545-A75C-CAD3E8FF9D28}" dt="2023-10-17T18:34:01.675" v="3128" actId="478"/>
          <ac:cxnSpMkLst>
            <pc:docMk/>
            <pc:sldMk cId="179676660" sldId="4140"/>
            <ac:cxnSpMk id="6" creationId="{6DD57AC8-B016-028F-82E1-BF00DF4C9C2E}"/>
          </ac:cxnSpMkLst>
        </pc:cxnChg>
        <pc:cxnChg chg="add mod">
          <ac:chgData name="Bob Fojut" userId="d231062e2b8b72d0" providerId="LiveId" clId="{90F7FC8A-C603-6545-A75C-CAD3E8FF9D28}" dt="2023-10-17T18:34:03.048" v="3129"/>
          <ac:cxnSpMkLst>
            <pc:docMk/>
            <pc:sldMk cId="179676660" sldId="4140"/>
            <ac:cxnSpMk id="7" creationId="{40FD4046-CC87-F2FB-1F51-2317011A4D4D}"/>
          </ac:cxnSpMkLst>
        </pc:cxnChg>
      </pc:sldChg>
      <pc:sldChg chg="modSp add del mod modNotesTx">
        <pc:chgData name="Bob Fojut" userId="d231062e2b8b72d0" providerId="LiveId" clId="{90F7FC8A-C603-6545-A75C-CAD3E8FF9D28}" dt="2023-10-17T17:52:24.293" v="2249" actId="2696"/>
        <pc:sldMkLst>
          <pc:docMk/>
          <pc:sldMk cId="745846796" sldId="4140"/>
        </pc:sldMkLst>
        <pc:spChg chg="mod">
          <ac:chgData name="Bob Fojut" userId="d231062e2b8b72d0" providerId="LiveId" clId="{90F7FC8A-C603-6545-A75C-CAD3E8FF9D28}" dt="2023-10-17T16:56:21.841" v="1960" actId="20577"/>
          <ac:spMkLst>
            <pc:docMk/>
            <pc:sldMk cId="745846796" sldId="4140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7T16:57:09.271" v="1969" actId="20577"/>
          <ac:spMkLst>
            <pc:docMk/>
            <pc:sldMk cId="745846796" sldId="4140"/>
            <ac:spMk id="3" creationId="{FA1CDBC0-E87C-59BB-CE2F-E13981C11A62}"/>
          </ac:spMkLst>
        </pc:spChg>
      </pc:sldChg>
      <pc:sldChg chg="new del">
        <pc:chgData name="Bob Fojut" userId="d231062e2b8b72d0" providerId="LiveId" clId="{90F7FC8A-C603-6545-A75C-CAD3E8FF9D28}" dt="2023-10-17T18:33:19.060" v="3103" actId="2696"/>
        <pc:sldMkLst>
          <pc:docMk/>
          <pc:sldMk cId="2896184873" sldId="4140"/>
        </pc:sldMkLst>
      </pc:sldChg>
      <pc:sldChg chg="modSp add modTransition modAnim">
        <pc:chgData name="Bob Fojut" userId="d231062e2b8b72d0" providerId="LiveId" clId="{90F7FC8A-C603-6545-A75C-CAD3E8FF9D28}" dt="2023-10-19T20:25:46.767" v="4395" actId="20577"/>
        <pc:sldMkLst>
          <pc:docMk/>
          <pc:sldMk cId="97794709" sldId="4141"/>
        </pc:sldMkLst>
        <pc:spChg chg="mod">
          <ac:chgData name="Bob Fojut" userId="d231062e2b8b72d0" providerId="LiveId" clId="{90F7FC8A-C603-6545-A75C-CAD3E8FF9D28}" dt="2023-10-19T20:25:46.767" v="4395" actId="20577"/>
          <ac:spMkLst>
            <pc:docMk/>
            <pc:sldMk cId="97794709" sldId="4141"/>
            <ac:spMk id="6" creationId="{00000000-0000-0000-0000-000000000000}"/>
          </ac:spMkLst>
        </pc:spChg>
      </pc:sldChg>
      <pc:sldChg chg="addSp delSp modSp add del mod modAnim">
        <pc:chgData name="Bob Fojut" userId="d231062e2b8b72d0" providerId="LiveId" clId="{90F7FC8A-C603-6545-A75C-CAD3E8FF9D28}" dt="2023-10-18T16:07:46.926" v="3839" actId="2696"/>
        <pc:sldMkLst>
          <pc:docMk/>
          <pc:sldMk cId="2195343814" sldId="4141"/>
        </pc:sldMkLst>
        <pc:spChg chg="mod">
          <ac:chgData name="Bob Fojut" userId="d231062e2b8b72d0" providerId="LiveId" clId="{90F7FC8A-C603-6545-A75C-CAD3E8FF9D28}" dt="2023-10-18T15:54:04.447" v="3838" actId="20577"/>
          <ac:spMkLst>
            <pc:docMk/>
            <pc:sldMk cId="2195343814" sldId="4141"/>
            <ac:spMk id="2" creationId="{D8196472-8311-87BE-D7CE-435878632420}"/>
          </ac:spMkLst>
        </pc:spChg>
        <pc:spChg chg="mod">
          <ac:chgData name="Bob Fojut" userId="d231062e2b8b72d0" providerId="LiveId" clId="{90F7FC8A-C603-6545-A75C-CAD3E8FF9D28}" dt="2023-10-18T15:51:53.066" v="3797" actId="1076"/>
          <ac:spMkLst>
            <pc:docMk/>
            <pc:sldMk cId="2195343814" sldId="4141"/>
            <ac:spMk id="3" creationId="{FA1CDBC0-E87C-59BB-CE2F-E13981C11A62}"/>
          </ac:spMkLst>
        </pc:spChg>
        <pc:spChg chg="add mod">
          <ac:chgData name="Bob Fojut" userId="d231062e2b8b72d0" providerId="LiveId" clId="{90F7FC8A-C603-6545-A75C-CAD3E8FF9D28}" dt="2023-10-18T15:51:48.119" v="3796" actId="1076"/>
          <ac:spMkLst>
            <pc:docMk/>
            <pc:sldMk cId="2195343814" sldId="4141"/>
            <ac:spMk id="5" creationId="{2D0D9642-040A-E5FC-E71D-425CC5E1CAA4}"/>
          </ac:spMkLst>
        </pc:spChg>
        <pc:spChg chg="add mod">
          <ac:chgData name="Bob Fojut" userId="d231062e2b8b72d0" providerId="LiveId" clId="{90F7FC8A-C603-6545-A75C-CAD3E8FF9D28}" dt="2023-10-18T15:51:58.696" v="3798" actId="1076"/>
          <ac:spMkLst>
            <pc:docMk/>
            <pc:sldMk cId="2195343814" sldId="4141"/>
            <ac:spMk id="6" creationId="{FC08D5F4-B461-A402-B846-6E3DD351C51E}"/>
          </ac:spMkLst>
        </pc:spChg>
        <pc:spChg chg="del">
          <ac:chgData name="Bob Fojut" userId="d231062e2b8b72d0" providerId="LiveId" clId="{90F7FC8A-C603-6545-A75C-CAD3E8FF9D28}" dt="2023-10-18T15:52:20.124" v="3799" actId="478"/>
          <ac:spMkLst>
            <pc:docMk/>
            <pc:sldMk cId="2195343814" sldId="4141"/>
            <ac:spMk id="7" creationId="{94C62674-D0C7-3400-8160-56904789EF47}"/>
          </ac:spMkLst>
        </pc:spChg>
        <pc:spChg chg="add mod">
          <ac:chgData name="Bob Fojut" userId="d231062e2b8b72d0" providerId="LiveId" clId="{90F7FC8A-C603-6545-A75C-CAD3E8FF9D28}" dt="2023-10-18T15:52:22.432" v="3801"/>
          <ac:spMkLst>
            <pc:docMk/>
            <pc:sldMk cId="2195343814" sldId="4141"/>
            <ac:spMk id="11" creationId="{CD2C0258-5A6B-0EC4-43FC-35113A949E14}"/>
          </ac:spMkLst>
        </pc:spChg>
        <pc:graphicFrameChg chg="add del mod">
          <ac:chgData name="Bob Fojut" userId="d231062e2b8b72d0" providerId="LiveId" clId="{90F7FC8A-C603-6545-A75C-CAD3E8FF9D28}" dt="2023-10-18T15:45:16.827" v="3540"/>
          <ac:graphicFrameMkLst>
            <pc:docMk/>
            <pc:sldMk cId="2195343814" sldId="4141"/>
            <ac:graphicFrameMk id="4" creationId="{857AB769-31AF-8161-3107-B3C4C4A7828D}"/>
          </ac:graphicFrameMkLst>
        </pc:graphicFrameChg>
        <pc:graphicFrameChg chg="add del mod">
          <ac:chgData name="Bob Fojut" userId="d231062e2b8b72d0" providerId="LiveId" clId="{90F7FC8A-C603-6545-A75C-CAD3E8FF9D28}" dt="2023-10-18T15:49:22.802" v="3658"/>
          <ac:graphicFrameMkLst>
            <pc:docMk/>
            <pc:sldMk cId="2195343814" sldId="4141"/>
            <ac:graphicFrameMk id="9" creationId="{82F85D19-7D40-2294-57A1-155E70356F41}"/>
          </ac:graphicFrameMkLst>
        </pc:graphicFrameChg>
        <pc:graphicFrameChg chg="add del mod">
          <ac:chgData name="Bob Fojut" userId="d231062e2b8b72d0" providerId="LiveId" clId="{90F7FC8A-C603-6545-A75C-CAD3E8FF9D28}" dt="2023-10-18T15:50:30.234" v="3746"/>
          <ac:graphicFrameMkLst>
            <pc:docMk/>
            <pc:sldMk cId="2195343814" sldId="4141"/>
            <ac:graphicFrameMk id="10" creationId="{7B2A6A37-ABCD-2822-385B-799D1ADB0F6F}"/>
          </ac:graphicFrameMkLst>
        </pc:graphicFrameChg>
        <pc:cxnChg chg="del">
          <ac:chgData name="Bob Fojut" userId="d231062e2b8b72d0" providerId="LiveId" clId="{90F7FC8A-C603-6545-A75C-CAD3E8FF9D28}" dt="2023-10-18T15:52:21.269" v="3800" actId="478"/>
          <ac:cxnSpMkLst>
            <pc:docMk/>
            <pc:sldMk cId="2195343814" sldId="4141"/>
            <ac:cxnSpMk id="8" creationId="{F8C1E7DD-77EB-5241-5CC2-283EA546E9BB}"/>
          </ac:cxnSpMkLst>
        </pc:cxnChg>
        <pc:cxnChg chg="add mod">
          <ac:chgData name="Bob Fojut" userId="d231062e2b8b72d0" providerId="LiveId" clId="{90F7FC8A-C603-6545-A75C-CAD3E8FF9D28}" dt="2023-10-18T15:52:22.432" v="3801"/>
          <ac:cxnSpMkLst>
            <pc:docMk/>
            <pc:sldMk cId="2195343814" sldId="4141"/>
            <ac:cxnSpMk id="12" creationId="{D87019C1-4601-D926-97AF-B71CDB5289E8}"/>
          </ac:cxnSpMkLst>
        </pc:cxnChg>
      </pc:sldChg>
      <pc:sldMasterChg chg="modTransition modSldLayout">
        <pc:chgData name="Bob Fojut" userId="d231062e2b8b72d0" providerId="LiveId" clId="{90F7FC8A-C603-6545-A75C-CAD3E8FF9D28}" dt="2023-10-19T16:58:17.810" v="4288"/>
        <pc:sldMasterMkLst>
          <pc:docMk/>
          <pc:sldMasterMk cId="0" sldId="2147483648"/>
        </pc:sldMasterMkLst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Bob Fojut" userId="d231062e2b8b72d0" providerId="LiveId" clId="{90F7FC8A-C603-6545-A75C-CAD3E8FF9D28}" dt="2023-10-19T16:58:17.810" v="428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45054-B1E9-420D-AAAB-D6D246A33E4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DD199-A0D2-4FDC-B66E-DAFB322E7E5D}">
      <dgm:prSet phldrT="[Text]" custT="1"/>
      <dgm:spPr/>
      <dgm:t>
        <a:bodyPr/>
        <a:lstStyle/>
        <a:p>
          <a:r>
            <a:rPr lang="en-US" sz="2000" dirty="0"/>
            <a:t>Export registry data</a:t>
          </a:r>
        </a:p>
      </dgm:t>
    </dgm:pt>
    <dgm:pt modelId="{5D91CC96-87DE-473E-8A9F-BA2A77BAF105}" type="parTrans" cxnId="{F80CBEED-4C2F-4BF1-90CE-DEC5CB35882A}">
      <dgm:prSet/>
      <dgm:spPr/>
      <dgm:t>
        <a:bodyPr/>
        <a:lstStyle/>
        <a:p>
          <a:endParaRPr lang="en-US" sz="2400"/>
        </a:p>
      </dgm:t>
    </dgm:pt>
    <dgm:pt modelId="{7CE10C0A-2D97-4C88-8756-63CAAD585918}" type="sibTrans" cxnId="{F80CBEED-4C2F-4BF1-90CE-DEC5CB35882A}">
      <dgm:prSet/>
      <dgm:spPr/>
      <dgm:t>
        <a:bodyPr/>
        <a:lstStyle/>
        <a:p>
          <a:endParaRPr lang="en-US" sz="2400"/>
        </a:p>
      </dgm:t>
    </dgm:pt>
    <dgm:pt modelId="{6D4D995E-EE31-44B7-84E9-9150F0DE6FE2}">
      <dgm:prSet phldrT="[Text]" custT="1"/>
      <dgm:spPr/>
      <dgm:t>
        <a:bodyPr/>
        <a:lstStyle/>
        <a:p>
          <a:r>
            <a:rPr lang="en-US" sz="2000" dirty="0"/>
            <a:t>Open program, select file(s)</a:t>
          </a:r>
        </a:p>
      </dgm:t>
    </dgm:pt>
    <dgm:pt modelId="{D6772BD8-8F95-4858-BBCA-2E2E1F1B124F}" type="parTrans" cxnId="{48197190-0696-40B8-9D33-2AF89B4228EF}">
      <dgm:prSet/>
      <dgm:spPr/>
      <dgm:t>
        <a:bodyPr/>
        <a:lstStyle/>
        <a:p>
          <a:endParaRPr lang="en-US" sz="2400"/>
        </a:p>
      </dgm:t>
    </dgm:pt>
    <dgm:pt modelId="{53E9F69E-0FDD-43FA-9354-CA842C736D8D}" type="sibTrans" cxnId="{48197190-0696-40B8-9D33-2AF89B4228EF}">
      <dgm:prSet/>
      <dgm:spPr/>
      <dgm:t>
        <a:bodyPr/>
        <a:lstStyle/>
        <a:p>
          <a:endParaRPr lang="en-US" sz="2400"/>
        </a:p>
      </dgm:t>
    </dgm:pt>
    <dgm:pt modelId="{742809DD-C2D2-4CA9-BCEA-456F27327B81}">
      <dgm:prSet phldrT="[Text]" custT="1"/>
      <dgm:spPr/>
      <dgm:t>
        <a:bodyPr/>
        <a:lstStyle/>
        <a:p>
          <a:r>
            <a:rPr lang="en-US" sz="2000" dirty="0"/>
            <a:t>Program applies logic checks</a:t>
          </a:r>
        </a:p>
      </dgm:t>
    </dgm:pt>
    <dgm:pt modelId="{768FF76B-3FDB-4EA9-8C5C-E52FD33FEC49}" type="parTrans" cxnId="{2C9E6580-89B4-4A5F-9168-C18554E8C952}">
      <dgm:prSet/>
      <dgm:spPr/>
      <dgm:t>
        <a:bodyPr/>
        <a:lstStyle/>
        <a:p>
          <a:endParaRPr lang="en-US" sz="2400"/>
        </a:p>
      </dgm:t>
    </dgm:pt>
    <dgm:pt modelId="{0F65F0B9-DEA7-438B-8148-DE01EDF4A1BA}" type="sibTrans" cxnId="{2C9E6580-89B4-4A5F-9168-C18554E8C952}">
      <dgm:prSet/>
      <dgm:spPr/>
      <dgm:t>
        <a:bodyPr/>
        <a:lstStyle/>
        <a:p>
          <a:endParaRPr lang="en-US" sz="2400"/>
        </a:p>
      </dgm:t>
    </dgm:pt>
    <dgm:pt modelId="{6DDB9B17-6A88-4377-A45E-E0375B706BF3}">
      <dgm:prSet phldrT="[Text]" custT="1"/>
      <dgm:spPr/>
      <dgm:t>
        <a:bodyPr/>
        <a:lstStyle/>
        <a:p>
          <a:r>
            <a:rPr lang="en-US" sz="2000" dirty="0"/>
            <a:t>Program makes reports for each staff member</a:t>
          </a:r>
        </a:p>
      </dgm:t>
    </dgm:pt>
    <dgm:pt modelId="{2D64C314-2E40-484C-8CE0-A9889EF622AB}" type="parTrans" cxnId="{D0D163B7-1946-438E-9239-795F0BE0611D}">
      <dgm:prSet/>
      <dgm:spPr/>
      <dgm:t>
        <a:bodyPr/>
        <a:lstStyle/>
        <a:p>
          <a:endParaRPr lang="en-US" sz="2400"/>
        </a:p>
      </dgm:t>
    </dgm:pt>
    <dgm:pt modelId="{7944D617-213D-409E-B26B-E42C94100E5C}" type="sibTrans" cxnId="{D0D163B7-1946-438E-9239-795F0BE0611D}">
      <dgm:prSet/>
      <dgm:spPr/>
      <dgm:t>
        <a:bodyPr/>
        <a:lstStyle/>
        <a:p>
          <a:endParaRPr lang="en-US" sz="2400"/>
        </a:p>
      </dgm:t>
    </dgm:pt>
    <dgm:pt modelId="{7E8C83D7-BF63-459B-84D7-973CA1F5995F}">
      <dgm:prSet phldrT="[Text]" custT="1"/>
      <dgm:spPr/>
      <dgm:t>
        <a:bodyPr/>
        <a:lstStyle/>
        <a:p>
          <a:r>
            <a:rPr lang="en-US" sz="2000" dirty="0"/>
            <a:t>Staff review reports</a:t>
          </a:r>
        </a:p>
      </dgm:t>
    </dgm:pt>
    <dgm:pt modelId="{7E480450-0185-4C27-A3F3-F3E8E670B266}" type="parTrans" cxnId="{4598605E-0BB1-4170-B3F6-DC2C045FBC56}">
      <dgm:prSet/>
      <dgm:spPr/>
      <dgm:t>
        <a:bodyPr/>
        <a:lstStyle/>
        <a:p>
          <a:endParaRPr lang="en-US" sz="2400"/>
        </a:p>
      </dgm:t>
    </dgm:pt>
    <dgm:pt modelId="{76C7197F-DE66-4287-A343-CA507F1B06B6}" type="sibTrans" cxnId="{4598605E-0BB1-4170-B3F6-DC2C045FBC56}">
      <dgm:prSet/>
      <dgm:spPr/>
      <dgm:t>
        <a:bodyPr/>
        <a:lstStyle/>
        <a:p>
          <a:endParaRPr lang="en-US" sz="2400"/>
        </a:p>
      </dgm:t>
    </dgm:pt>
    <dgm:pt modelId="{846D062A-595C-4569-BC5E-D64610E5A43B}">
      <dgm:prSet phldrT="[Text]" custT="1"/>
      <dgm:spPr/>
      <dgm:t>
        <a:bodyPr/>
        <a:lstStyle/>
        <a:p>
          <a:r>
            <a:rPr lang="en-US" sz="1600" dirty="0"/>
            <a:t>Data corrected or issues overridden</a:t>
          </a:r>
        </a:p>
      </dgm:t>
    </dgm:pt>
    <dgm:pt modelId="{A094C9A3-E229-4C5F-A243-C4784BDD760D}" type="parTrans" cxnId="{CC624D65-B368-4E32-9901-823F0BE0BDA7}">
      <dgm:prSet/>
      <dgm:spPr/>
      <dgm:t>
        <a:bodyPr/>
        <a:lstStyle/>
        <a:p>
          <a:endParaRPr lang="en-US" sz="2400"/>
        </a:p>
      </dgm:t>
    </dgm:pt>
    <dgm:pt modelId="{9781EDE0-96DC-49AA-B89F-9A62485CCA3D}" type="sibTrans" cxnId="{CC624D65-B368-4E32-9901-823F0BE0BDA7}">
      <dgm:prSet/>
      <dgm:spPr/>
      <dgm:t>
        <a:bodyPr/>
        <a:lstStyle/>
        <a:p>
          <a:endParaRPr lang="en-US" sz="2400"/>
        </a:p>
      </dgm:t>
    </dgm:pt>
    <dgm:pt modelId="{D2C84035-B6AB-4F23-81EE-F9518D51300E}" type="pres">
      <dgm:prSet presAssocID="{C6445054-B1E9-420D-AAAB-D6D246A33E41}" presName="Name0" presStyleCnt="0">
        <dgm:presLayoutVars>
          <dgm:dir/>
          <dgm:resizeHandles val="exact"/>
        </dgm:presLayoutVars>
      </dgm:prSet>
      <dgm:spPr/>
    </dgm:pt>
    <dgm:pt modelId="{AC1EAB50-48B2-43F4-90A0-A59FCFB43092}" type="pres">
      <dgm:prSet presAssocID="{C6445054-B1E9-420D-AAAB-D6D246A33E41}" presName="cycle" presStyleCnt="0"/>
      <dgm:spPr/>
    </dgm:pt>
    <dgm:pt modelId="{3F75B028-92E7-4A5A-B2D5-1A9692594BA9}" type="pres">
      <dgm:prSet presAssocID="{673DD199-A0D2-4FDC-B66E-DAFB322E7E5D}" presName="nodeFirstNode" presStyleLbl="node1" presStyleIdx="0" presStyleCnt="5">
        <dgm:presLayoutVars>
          <dgm:bulletEnabled val="1"/>
        </dgm:presLayoutVars>
      </dgm:prSet>
      <dgm:spPr/>
    </dgm:pt>
    <dgm:pt modelId="{EAD7897A-0087-4707-A7D9-A34FA5CA496B}" type="pres">
      <dgm:prSet presAssocID="{7CE10C0A-2D97-4C88-8756-63CAAD585918}" presName="sibTransFirstNode" presStyleLbl="bgShp" presStyleIdx="0" presStyleCnt="1"/>
      <dgm:spPr/>
    </dgm:pt>
    <dgm:pt modelId="{FA554A1C-B0F4-421B-9DD8-1335D70D70DA}" type="pres">
      <dgm:prSet presAssocID="{6D4D995E-EE31-44B7-84E9-9150F0DE6FE2}" presName="nodeFollowingNodes" presStyleLbl="node1" presStyleIdx="1" presStyleCnt="5">
        <dgm:presLayoutVars>
          <dgm:bulletEnabled val="1"/>
        </dgm:presLayoutVars>
      </dgm:prSet>
      <dgm:spPr/>
    </dgm:pt>
    <dgm:pt modelId="{EEC0EB11-4DD5-40C3-81C5-3CA5F5B7735E}" type="pres">
      <dgm:prSet presAssocID="{742809DD-C2D2-4CA9-BCEA-456F27327B81}" presName="nodeFollowingNodes" presStyleLbl="node1" presStyleIdx="2" presStyleCnt="5">
        <dgm:presLayoutVars>
          <dgm:bulletEnabled val="1"/>
        </dgm:presLayoutVars>
      </dgm:prSet>
      <dgm:spPr/>
    </dgm:pt>
    <dgm:pt modelId="{63D41F15-35AC-4DA8-A910-760350D29325}" type="pres">
      <dgm:prSet presAssocID="{6DDB9B17-6A88-4377-A45E-E0375B706BF3}" presName="nodeFollowingNodes" presStyleLbl="node1" presStyleIdx="3" presStyleCnt="5">
        <dgm:presLayoutVars>
          <dgm:bulletEnabled val="1"/>
        </dgm:presLayoutVars>
      </dgm:prSet>
      <dgm:spPr/>
    </dgm:pt>
    <dgm:pt modelId="{FA137D20-2601-4FD8-92FA-AC1FCF78C3BB}" type="pres">
      <dgm:prSet presAssocID="{7E8C83D7-BF63-459B-84D7-973CA1F5995F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3B00C70F-C1B6-4961-89AE-48CD94706BFF}" type="presOf" srcId="{673DD199-A0D2-4FDC-B66E-DAFB322E7E5D}" destId="{3F75B028-92E7-4A5A-B2D5-1A9692594BA9}" srcOrd="0" destOrd="0" presId="urn:microsoft.com/office/officeart/2005/8/layout/cycle3"/>
    <dgm:cxn modelId="{DF66B81A-4D2C-49D5-BCD2-B1E9B5CF3A88}" type="presOf" srcId="{742809DD-C2D2-4CA9-BCEA-456F27327B81}" destId="{EEC0EB11-4DD5-40C3-81C5-3CA5F5B7735E}" srcOrd="0" destOrd="0" presId="urn:microsoft.com/office/officeart/2005/8/layout/cycle3"/>
    <dgm:cxn modelId="{171A2827-B82A-4F96-A556-0C72C3B5A8BD}" type="presOf" srcId="{C6445054-B1E9-420D-AAAB-D6D246A33E41}" destId="{D2C84035-B6AB-4F23-81EE-F9518D51300E}" srcOrd="0" destOrd="0" presId="urn:microsoft.com/office/officeart/2005/8/layout/cycle3"/>
    <dgm:cxn modelId="{A7CAB128-18B5-47DA-A07B-00D54A9E2E79}" type="presOf" srcId="{7CE10C0A-2D97-4C88-8756-63CAAD585918}" destId="{EAD7897A-0087-4707-A7D9-A34FA5CA496B}" srcOrd="0" destOrd="0" presId="urn:microsoft.com/office/officeart/2005/8/layout/cycle3"/>
    <dgm:cxn modelId="{4598605E-0BB1-4170-B3F6-DC2C045FBC56}" srcId="{C6445054-B1E9-420D-AAAB-D6D246A33E41}" destId="{7E8C83D7-BF63-459B-84D7-973CA1F5995F}" srcOrd="4" destOrd="0" parTransId="{7E480450-0185-4C27-A3F3-F3E8E670B266}" sibTransId="{76C7197F-DE66-4287-A343-CA507F1B06B6}"/>
    <dgm:cxn modelId="{CC624D65-B368-4E32-9901-823F0BE0BDA7}" srcId="{7E8C83D7-BF63-459B-84D7-973CA1F5995F}" destId="{846D062A-595C-4569-BC5E-D64610E5A43B}" srcOrd="0" destOrd="0" parTransId="{A094C9A3-E229-4C5F-A243-C4784BDD760D}" sibTransId="{9781EDE0-96DC-49AA-B89F-9A62485CCA3D}"/>
    <dgm:cxn modelId="{2E21006E-C56F-472D-85C3-EBFD419DBD50}" type="presOf" srcId="{6D4D995E-EE31-44B7-84E9-9150F0DE6FE2}" destId="{FA554A1C-B0F4-421B-9DD8-1335D70D70DA}" srcOrd="0" destOrd="0" presId="urn:microsoft.com/office/officeart/2005/8/layout/cycle3"/>
    <dgm:cxn modelId="{2C9E6580-89B4-4A5F-9168-C18554E8C952}" srcId="{C6445054-B1E9-420D-AAAB-D6D246A33E41}" destId="{742809DD-C2D2-4CA9-BCEA-456F27327B81}" srcOrd="2" destOrd="0" parTransId="{768FF76B-3FDB-4EA9-8C5C-E52FD33FEC49}" sibTransId="{0F65F0B9-DEA7-438B-8148-DE01EDF4A1BA}"/>
    <dgm:cxn modelId="{48197190-0696-40B8-9D33-2AF89B4228EF}" srcId="{C6445054-B1E9-420D-AAAB-D6D246A33E41}" destId="{6D4D995E-EE31-44B7-84E9-9150F0DE6FE2}" srcOrd="1" destOrd="0" parTransId="{D6772BD8-8F95-4858-BBCA-2E2E1F1B124F}" sibTransId="{53E9F69E-0FDD-43FA-9354-CA842C736D8D}"/>
    <dgm:cxn modelId="{D0D163B7-1946-438E-9239-795F0BE0611D}" srcId="{C6445054-B1E9-420D-AAAB-D6D246A33E41}" destId="{6DDB9B17-6A88-4377-A45E-E0375B706BF3}" srcOrd="3" destOrd="0" parTransId="{2D64C314-2E40-484C-8CE0-A9889EF622AB}" sibTransId="{7944D617-213D-409E-B26B-E42C94100E5C}"/>
    <dgm:cxn modelId="{0569A8DF-1069-4647-A2B5-68CD68B4DED8}" type="presOf" srcId="{846D062A-595C-4569-BC5E-D64610E5A43B}" destId="{FA137D20-2601-4FD8-92FA-AC1FCF78C3BB}" srcOrd="0" destOrd="1" presId="urn:microsoft.com/office/officeart/2005/8/layout/cycle3"/>
    <dgm:cxn modelId="{F80CBEED-4C2F-4BF1-90CE-DEC5CB35882A}" srcId="{C6445054-B1E9-420D-AAAB-D6D246A33E41}" destId="{673DD199-A0D2-4FDC-B66E-DAFB322E7E5D}" srcOrd="0" destOrd="0" parTransId="{5D91CC96-87DE-473E-8A9F-BA2A77BAF105}" sibTransId="{7CE10C0A-2D97-4C88-8756-63CAAD585918}"/>
    <dgm:cxn modelId="{AB1341F0-06DE-46DB-B6BB-CDC338590CFA}" type="presOf" srcId="{7E8C83D7-BF63-459B-84D7-973CA1F5995F}" destId="{FA137D20-2601-4FD8-92FA-AC1FCF78C3BB}" srcOrd="0" destOrd="0" presId="urn:microsoft.com/office/officeart/2005/8/layout/cycle3"/>
    <dgm:cxn modelId="{069622F9-87E4-4322-9623-E1DD3674B7C5}" type="presOf" srcId="{6DDB9B17-6A88-4377-A45E-E0375B706BF3}" destId="{63D41F15-35AC-4DA8-A910-760350D29325}" srcOrd="0" destOrd="0" presId="urn:microsoft.com/office/officeart/2005/8/layout/cycle3"/>
    <dgm:cxn modelId="{ADB50259-965D-42A9-AF7D-6CE4AE80BE46}" type="presParOf" srcId="{D2C84035-B6AB-4F23-81EE-F9518D51300E}" destId="{AC1EAB50-48B2-43F4-90A0-A59FCFB43092}" srcOrd="0" destOrd="0" presId="urn:microsoft.com/office/officeart/2005/8/layout/cycle3"/>
    <dgm:cxn modelId="{F39D96AC-9BA1-417F-B63B-982B5E0F349C}" type="presParOf" srcId="{AC1EAB50-48B2-43F4-90A0-A59FCFB43092}" destId="{3F75B028-92E7-4A5A-B2D5-1A9692594BA9}" srcOrd="0" destOrd="0" presId="urn:microsoft.com/office/officeart/2005/8/layout/cycle3"/>
    <dgm:cxn modelId="{0EC08971-9E8D-49E1-AD79-546657E5AB01}" type="presParOf" srcId="{AC1EAB50-48B2-43F4-90A0-A59FCFB43092}" destId="{EAD7897A-0087-4707-A7D9-A34FA5CA496B}" srcOrd="1" destOrd="0" presId="urn:microsoft.com/office/officeart/2005/8/layout/cycle3"/>
    <dgm:cxn modelId="{37626B31-E0C5-4703-9882-C711A17D62C4}" type="presParOf" srcId="{AC1EAB50-48B2-43F4-90A0-A59FCFB43092}" destId="{FA554A1C-B0F4-421B-9DD8-1335D70D70DA}" srcOrd="2" destOrd="0" presId="urn:microsoft.com/office/officeart/2005/8/layout/cycle3"/>
    <dgm:cxn modelId="{05B557E8-42B4-4603-87D5-088B695A2EE8}" type="presParOf" srcId="{AC1EAB50-48B2-43F4-90A0-A59FCFB43092}" destId="{EEC0EB11-4DD5-40C3-81C5-3CA5F5B7735E}" srcOrd="3" destOrd="0" presId="urn:microsoft.com/office/officeart/2005/8/layout/cycle3"/>
    <dgm:cxn modelId="{63ADAE00-A37E-4339-B994-23FCEEE73226}" type="presParOf" srcId="{AC1EAB50-48B2-43F4-90A0-A59FCFB43092}" destId="{63D41F15-35AC-4DA8-A910-760350D29325}" srcOrd="4" destOrd="0" presId="urn:microsoft.com/office/officeart/2005/8/layout/cycle3"/>
    <dgm:cxn modelId="{123C3119-048A-49AB-964D-BA0859F7E0FA}" type="presParOf" srcId="{AC1EAB50-48B2-43F4-90A0-A59FCFB43092}" destId="{FA137D20-2601-4FD8-92FA-AC1FCF78C3B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A0ED26-9508-41E3-B9D7-72C2183604B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1EA97D-B93D-4488-A9DF-EDF0375ADE54}">
      <dgm:prSet/>
      <dgm:spPr/>
      <dgm:t>
        <a:bodyPr/>
        <a:lstStyle/>
        <a:p>
          <a:r>
            <a:rPr lang="en-US" dirty="0"/>
            <a:t>Reason to share resource identified</a:t>
          </a:r>
        </a:p>
      </dgm:t>
    </dgm:pt>
    <dgm:pt modelId="{AB3BFFA6-9C46-431D-8C19-6DB238BC1E2C}" type="parTrans" cxnId="{E7FC2C47-DA0F-4929-BF77-9F799DE1871A}">
      <dgm:prSet/>
      <dgm:spPr/>
      <dgm:t>
        <a:bodyPr/>
        <a:lstStyle/>
        <a:p>
          <a:endParaRPr lang="en-US"/>
        </a:p>
      </dgm:t>
    </dgm:pt>
    <dgm:pt modelId="{95CC048D-5AC1-48A1-9012-1EA7D27D30C9}" type="sibTrans" cxnId="{E7FC2C47-DA0F-4929-BF77-9F799DE1871A}">
      <dgm:prSet/>
      <dgm:spPr/>
      <dgm:t>
        <a:bodyPr/>
        <a:lstStyle/>
        <a:p>
          <a:endParaRPr lang="en-US" dirty="0"/>
        </a:p>
      </dgm:t>
    </dgm:pt>
    <dgm:pt modelId="{19301D50-E89F-4C6F-91C7-8CB37A2705F4}">
      <dgm:prSet/>
      <dgm:spPr/>
      <dgm:t>
        <a:bodyPr/>
        <a:lstStyle/>
        <a:p>
          <a:r>
            <a:rPr lang="en-US" dirty="0"/>
            <a:t>Resource must be available</a:t>
          </a:r>
        </a:p>
      </dgm:t>
    </dgm:pt>
    <dgm:pt modelId="{33092A7F-96EB-4009-B217-D8F22338FC08}" type="parTrans" cxnId="{732BB6BD-3AFB-4860-9D5A-F1722D41DD8E}">
      <dgm:prSet/>
      <dgm:spPr/>
      <dgm:t>
        <a:bodyPr/>
        <a:lstStyle/>
        <a:p>
          <a:endParaRPr lang="en-US"/>
        </a:p>
      </dgm:t>
    </dgm:pt>
    <dgm:pt modelId="{6A175FEF-25A9-45DE-A9DE-A3918B0CA0E4}" type="sibTrans" cxnId="{732BB6BD-3AFB-4860-9D5A-F1722D41DD8E}">
      <dgm:prSet/>
      <dgm:spPr/>
      <dgm:t>
        <a:bodyPr/>
        <a:lstStyle/>
        <a:p>
          <a:endParaRPr lang="en-US" dirty="0"/>
        </a:p>
      </dgm:t>
    </dgm:pt>
    <dgm:pt modelId="{0ECB9D47-4C50-4C96-8516-80A57B9BB4B1}">
      <dgm:prSet/>
      <dgm:spPr/>
      <dgm:t>
        <a:bodyPr/>
        <a:lstStyle/>
        <a:p>
          <a:r>
            <a:rPr lang="en-US" dirty="0"/>
            <a:t>Proper packaging</a:t>
          </a:r>
        </a:p>
      </dgm:t>
    </dgm:pt>
    <dgm:pt modelId="{104F371D-A556-4F47-9BD3-12984304A90B}" type="parTrans" cxnId="{DD37CE12-2963-4B6B-809B-819F74A8CFD0}">
      <dgm:prSet/>
      <dgm:spPr/>
      <dgm:t>
        <a:bodyPr/>
        <a:lstStyle/>
        <a:p>
          <a:endParaRPr lang="en-US"/>
        </a:p>
      </dgm:t>
    </dgm:pt>
    <dgm:pt modelId="{98A58B19-EDBA-4E8E-BAD1-A26934E46B57}" type="sibTrans" cxnId="{DD37CE12-2963-4B6B-809B-819F74A8CFD0}">
      <dgm:prSet/>
      <dgm:spPr/>
      <dgm:t>
        <a:bodyPr/>
        <a:lstStyle/>
        <a:p>
          <a:endParaRPr lang="en-US" dirty="0"/>
        </a:p>
      </dgm:t>
    </dgm:pt>
    <dgm:pt modelId="{8E7DD161-981A-4991-9241-EFEC4D73FDDD}">
      <dgm:prSet/>
      <dgm:spPr/>
      <dgm:t>
        <a:bodyPr/>
        <a:lstStyle/>
        <a:p>
          <a:r>
            <a:rPr lang="en-US" dirty="0"/>
            <a:t>Paperwork for transfer</a:t>
          </a:r>
        </a:p>
      </dgm:t>
    </dgm:pt>
    <dgm:pt modelId="{424EADD6-662E-4F8E-9332-BE871D25A6E0}" type="parTrans" cxnId="{BAA12057-0AAD-411A-92B9-4807DFA20FE7}">
      <dgm:prSet/>
      <dgm:spPr/>
      <dgm:t>
        <a:bodyPr/>
        <a:lstStyle/>
        <a:p>
          <a:endParaRPr lang="en-US"/>
        </a:p>
      </dgm:t>
    </dgm:pt>
    <dgm:pt modelId="{04656448-C5B0-4D4F-A4E4-2462BE4FA18D}" type="sibTrans" cxnId="{BAA12057-0AAD-411A-92B9-4807DFA20FE7}">
      <dgm:prSet/>
      <dgm:spPr/>
      <dgm:t>
        <a:bodyPr/>
        <a:lstStyle/>
        <a:p>
          <a:endParaRPr lang="en-US" dirty="0"/>
        </a:p>
      </dgm:t>
    </dgm:pt>
    <dgm:pt modelId="{DED01F7E-F8BF-4A25-A64A-4440493ADAC0}">
      <dgm:prSet/>
      <dgm:spPr/>
      <dgm:t>
        <a:bodyPr/>
        <a:lstStyle/>
        <a:p>
          <a:r>
            <a:rPr lang="en-US" dirty="0"/>
            <a:t>Resupply and billing</a:t>
          </a:r>
        </a:p>
      </dgm:t>
    </dgm:pt>
    <dgm:pt modelId="{1A9C5B87-9E7F-4E74-BC48-590AB747B98C}" type="parTrans" cxnId="{7E586406-7E84-486D-AB34-CAC07530025F}">
      <dgm:prSet/>
      <dgm:spPr/>
      <dgm:t>
        <a:bodyPr/>
        <a:lstStyle/>
        <a:p>
          <a:endParaRPr lang="en-US"/>
        </a:p>
      </dgm:t>
    </dgm:pt>
    <dgm:pt modelId="{AD197C16-92B1-4D7D-B7EA-9ADD66372980}" type="sibTrans" cxnId="{7E586406-7E84-486D-AB34-CAC07530025F}">
      <dgm:prSet/>
      <dgm:spPr/>
      <dgm:t>
        <a:bodyPr/>
        <a:lstStyle/>
        <a:p>
          <a:endParaRPr lang="en-US"/>
        </a:p>
      </dgm:t>
    </dgm:pt>
    <dgm:pt modelId="{09D6C57C-7C05-4350-B943-33D15DEE4AAF}" type="pres">
      <dgm:prSet presAssocID="{98A0ED26-9508-41E3-B9D7-72C2183604B9}" presName="outerComposite" presStyleCnt="0">
        <dgm:presLayoutVars>
          <dgm:chMax val="5"/>
          <dgm:dir/>
          <dgm:resizeHandles val="exact"/>
        </dgm:presLayoutVars>
      </dgm:prSet>
      <dgm:spPr/>
    </dgm:pt>
    <dgm:pt modelId="{061B56EC-5A18-4335-BA8B-CD1926484A3D}" type="pres">
      <dgm:prSet presAssocID="{98A0ED26-9508-41E3-B9D7-72C2183604B9}" presName="dummyMaxCanvas" presStyleCnt="0">
        <dgm:presLayoutVars/>
      </dgm:prSet>
      <dgm:spPr/>
    </dgm:pt>
    <dgm:pt modelId="{80E4AACF-6403-4681-929A-FFE9D1BBF4A4}" type="pres">
      <dgm:prSet presAssocID="{98A0ED26-9508-41E3-B9D7-72C2183604B9}" presName="FiveNodes_1" presStyleLbl="node1" presStyleIdx="0" presStyleCnt="5">
        <dgm:presLayoutVars>
          <dgm:bulletEnabled val="1"/>
        </dgm:presLayoutVars>
      </dgm:prSet>
      <dgm:spPr/>
    </dgm:pt>
    <dgm:pt modelId="{5CF8C789-BEF9-4C7A-89A4-2BDCCDDE497D}" type="pres">
      <dgm:prSet presAssocID="{98A0ED26-9508-41E3-B9D7-72C2183604B9}" presName="FiveNodes_2" presStyleLbl="node1" presStyleIdx="1" presStyleCnt="5">
        <dgm:presLayoutVars>
          <dgm:bulletEnabled val="1"/>
        </dgm:presLayoutVars>
      </dgm:prSet>
      <dgm:spPr/>
    </dgm:pt>
    <dgm:pt modelId="{D3AF5AC8-0C77-44A3-AE95-475B1FAC3CE6}" type="pres">
      <dgm:prSet presAssocID="{98A0ED26-9508-41E3-B9D7-72C2183604B9}" presName="FiveNodes_3" presStyleLbl="node1" presStyleIdx="2" presStyleCnt="5">
        <dgm:presLayoutVars>
          <dgm:bulletEnabled val="1"/>
        </dgm:presLayoutVars>
      </dgm:prSet>
      <dgm:spPr/>
    </dgm:pt>
    <dgm:pt modelId="{5A5077FE-5441-403E-8EE9-6827438CC22C}" type="pres">
      <dgm:prSet presAssocID="{98A0ED26-9508-41E3-B9D7-72C2183604B9}" presName="FiveNodes_4" presStyleLbl="node1" presStyleIdx="3" presStyleCnt="5">
        <dgm:presLayoutVars>
          <dgm:bulletEnabled val="1"/>
        </dgm:presLayoutVars>
      </dgm:prSet>
      <dgm:spPr/>
    </dgm:pt>
    <dgm:pt modelId="{7B9D956B-0AF1-41EB-BBD6-6731645834C9}" type="pres">
      <dgm:prSet presAssocID="{98A0ED26-9508-41E3-B9D7-72C2183604B9}" presName="FiveNodes_5" presStyleLbl="node1" presStyleIdx="4" presStyleCnt="5">
        <dgm:presLayoutVars>
          <dgm:bulletEnabled val="1"/>
        </dgm:presLayoutVars>
      </dgm:prSet>
      <dgm:spPr/>
    </dgm:pt>
    <dgm:pt modelId="{224A38D3-A36D-4E12-B69B-D2AEA32D83E8}" type="pres">
      <dgm:prSet presAssocID="{98A0ED26-9508-41E3-B9D7-72C2183604B9}" presName="FiveConn_1-2" presStyleLbl="fgAccFollowNode1" presStyleIdx="0" presStyleCnt="4">
        <dgm:presLayoutVars>
          <dgm:bulletEnabled val="1"/>
        </dgm:presLayoutVars>
      </dgm:prSet>
      <dgm:spPr/>
    </dgm:pt>
    <dgm:pt modelId="{24323FE4-29D0-45BB-8E41-369EF6178CDE}" type="pres">
      <dgm:prSet presAssocID="{98A0ED26-9508-41E3-B9D7-72C2183604B9}" presName="FiveConn_2-3" presStyleLbl="fgAccFollowNode1" presStyleIdx="1" presStyleCnt="4">
        <dgm:presLayoutVars>
          <dgm:bulletEnabled val="1"/>
        </dgm:presLayoutVars>
      </dgm:prSet>
      <dgm:spPr/>
    </dgm:pt>
    <dgm:pt modelId="{1476600A-B8F3-4D58-9D3D-36FEA7765D3F}" type="pres">
      <dgm:prSet presAssocID="{98A0ED26-9508-41E3-B9D7-72C2183604B9}" presName="FiveConn_3-4" presStyleLbl="fgAccFollowNode1" presStyleIdx="2" presStyleCnt="4">
        <dgm:presLayoutVars>
          <dgm:bulletEnabled val="1"/>
        </dgm:presLayoutVars>
      </dgm:prSet>
      <dgm:spPr/>
    </dgm:pt>
    <dgm:pt modelId="{C1C19F4D-C209-4628-B780-C61C4C3CA688}" type="pres">
      <dgm:prSet presAssocID="{98A0ED26-9508-41E3-B9D7-72C2183604B9}" presName="FiveConn_4-5" presStyleLbl="fgAccFollowNode1" presStyleIdx="3" presStyleCnt="4">
        <dgm:presLayoutVars>
          <dgm:bulletEnabled val="1"/>
        </dgm:presLayoutVars>
      </dgm:prSet>
      <dgm:spPr/>
    </dgm:pt>
    <dgm:pt modelId="{674BE04E-62DB-485C-95AF-F59A917FCF76}" type="pres">
      <dgm:prSet presAssocID="{98A0ED26-9508-41E3-B9D7-72C2183604B9}" presName="FiveNodes_1_text" presStyleLbl="node1" presStyleIdx="4" presStyleCnt="5">
        <dgm:presLayoutVars>
          <dgm:bulletEnabled val="1"/>
        </dgm:presLayoutVars>
      </dgm:prSet>
      <dgm:spPr/>
    </dgm:pt>
    <dgm:pt modelId="{C23C2579-6A69-4C27-B401-43EEB36B2BE3}" type="pres">
      <dgm:prSet presAssocID="{98A0ED26-9508-41E3-B9D7-72C2183604B9}" presName="FiveNodes_2_text" presStyleLbl="node1" presStyleIdx="4" presStyleCnt="5">
        <dgm:presLayoutVars>
          <dgm:bulletEnabled val="1"/>
        </dgm:presLayoutVars>
      </dgm:prSet>
      <dgm:spPr/>
    </dgm:pt>
    <dgm:pt modelId="{C40A0BCE-A6D5-4B3E-83CB-BA948641FBAD}" type="pres">
      <dgm:prSet presAssocID="{98A0ED26-9508-41E3-B9D7-72C2183604B9}" presName="FiveNodes_3_text" presStyleLbl="node1" presStyleIdx="4" presStyleCnt="5">
        <dgm:presLayoutVars>
          <dgm:bulletEnabled val="1"/>
        </dgm:presLayoutVars>
      </dgm:prSet>
      <dgm:spPr/>
    </dgm:pt>
    <dgm:pt modelId="{9BF53112-8B13-41AC-B1CC-F1E0DAA3CEE7}" type="pres">
      <dgm:prSet presAssocID="{98A0ED26-9508-41E3-B9D7-72C2183604B9}" presName="FiveNodes_4_text" presStyleLbl="node1" presStyleIdx="4" presStyleCnt="5">
        <dgm:presLayoutVars>
          <dgm:bulletEnabled val="1"/>
        </dgm:presLayoutVars>
      </dgm:prSet>
      <dgm:spPr/>
    </dgm:pt>
    <dgm:pt modelId="{9D49C010-6C1B-4FE9-9E43-6D0C6EAF3795}" type="pres">
      <dgm:prSet presAssocID="{98A0ED26-9508-41E3-B9D7-72C2183604B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E586406-7E84-486D-AB34-CAC07530025F}" srcId="{98A0ED26-9508-41E3-B9D7-72C2183604B9}" destId="{DED01F7E-F8BF-4A25-A64A-4440493ADAC0}" srcOrd="4" destOrd="0" parTransId="{1A9C5B87-9E7F-4E74-BC48-590AB747B98C}" sibTransId="{AD197C16-92B1-4D7D-B7EA-9ADD66372980}"/>
    <dgm:cxn modelId="{DD37CE12-2963-4B6B-809B-819F74A8CFD0}" srcId="{98A0ED26-9508-41E3-B9D7-72C2183604B9}" destId="{0ECB9D47-4C50-4C96-8516-80A57B9BB4B1}" srcOrd="2" destOrd="0" parTransId="{104F371D-A556-4F47-9BD3-12984304A90B}" sibTransId="{98A58B19-EDBA-4E8E-BAD1-A26934E46B57}"/>
    <dgm:cxn modelId="{4B30BF22-3316-4DC0-82A0-771EA0C9F7CE}" type="presOf" srcId="{04656448-C5B0-4D4F-A4E4-2462BE4FA18D}" destId="{C1C19F4D-C209-4628-B780-C61C4C3CA688}" srcOrd="0" destOrd="0" presId="urn:microsoft.com/office/officeart/2005/8/layout/vProcess5"/>
    <dgm:cxn modelId="{4F21DE24-B81C-451D-8FAD-67EC564E5233}" type="presOf" srcId="{98A0ED26-9508-41E3-B9D7-72C2183604B9}" destId="{09D6C57C-7C05-4350-B943-33D15DEE4AAF}" srcOrd="0" destOrd="0" presId="urn:microsoft.com/office/officeart/2005/8/layout/vProcess5"/>
    <dgm:cxn modelId="{C79D6632-2283-4594-BA09-3A2A62668A93}" type="presOf" srcId="{19301D50-E89F-4C6F-91C7-8CB37A2705F4}" destId="{C23C2579-6A69-4C27-B401-43EEB36B2BE3}" srcOrd="1" destOrd="0" presId="urn:microsoft.com/office/officeart/2005/8/layout/vProcess5"/>
    <dgm:cxn modelId="{E7FC2C47-DA0F-4929-BF77-9F799DE1871A}" srcId="{98A0ED26-9508-41E3-B9D7-72C2183604B9}" destId="{F91EA97D-B93D-4488-A9DF-EDF0375ADE54}" srcOrd="0" destOrd="0" parTransId="{AB3BFFA6-9C46-431D-8C19-6DB238BC1E2C}" sibTransId="{95CC048D-5AC1-48A1-9012-1EA7D27D30C9}"/>
    <dgm:cxn modelId="{BAA12057-0AAD-411A-92B9-4807DFA20FE7}" srcId="{98A0ED26-9508-41E3-B9D7-72C2183604B9}" destId="{8E7DD161-981A-4991-9241-EFEC4D73FDDD}" srcOrd="3" destOrd="0" parTransId="{424EADD6-662E-4F8E-9332-BE871D25A6E0}" sibTransId="{04656448-C5B0-4D4F-A4E4-2462BE4FA18D}"/>
    <dgm:cxn modelId="{461C1660-58F8-492F-8B58-F432E2E040C1}" type="presOf" srcId="{DED01F7E-F8BF-4A25-A64A-4440493ADAC0}" destId="{7B9D956B-0AF1-41EB-BBD6-6731645834C9}" srcOrd="0" destOrd="0" presId="urn:microsoft.com/office/officeart/2005/8/layout/vProcess5"/>
    <dgm:cxn modelId="{00C25E7A-F0ED-4010-A43D-E22CA6C89316}" type="presOf" srcId="{8E7DD161-981A-4991-9241-EFEC4D73FDDD}" destId="{5A5077FE-5441-403E-8EE9-6827438CC22C}" srcOrd="0" destOrd="0" presId="urn:microsoft.com/office/officeart/2005/8/layout/vProcess5"/>
    <dgm:cxn modelId="{43FCA99C-0AC0-4E81-ACF8-472E41DB1A82}" type="presOf" srcId="{19301D50-E89F-4C6F-91C7-8CB37A2705F4}" destId="{5CF8C789-BEF9-4C7A-89A4-2BDCCDDE497D}" srcOrd="0" destOrd="0" presId="urn:microsoft.com/office/officeart/2005/8/layout/vProcess5"/>
    <dgm:cxn modelId="{5F48B2AD-D6AF-4C2C-8017-61F1817A63E7}" type="presOf" srcId="{95CC048D-5AC1-48A1-9012-1EA7D27D30C9}" destId="{224A38D3-A36D-4E12-B69B-D2AEA32D83E8}" srcOrd="0" destOrd="0" presId="urn:microsoft.com/office/officeart/2005/8/layout/vProcess5"/>
    <dgm:cxn modelId="{732BB6BD-3AFB-4860-9D5A-F1722D41DD8E}" srcId="{98A0ED26-9508-41E3-B9D7-72C2183604B9}" destId="{19301D50-E89F-4C6F-91C7-8CB37A2705F4}" srcOrd="1" destOrd="0" parTransId="{33092A7F-96EB-4009-B217-D8F22338FC08}" sibTransId="{6A175FEF-25A9-45DE-A9DE-A3918B0CA0E4}"/>
    <dgm:cxn modelId="{7567DEBF-5868-44F6-AF1E-DE40E9158B51}" type="presOf" srcId="{0ECB9D47-4C50-4C96-8516-80A57B9BB4B1}" destId="{C40A0BCE-A6D5-4B3E-83CB-BA948641FBAD}" srcOrd="1" destOrd="0" presId="urn:microsoft.com/office/officeart/2005/8/layout/vProcess5"/>
    <dgm:cxn modelId="{DDE287C3-02C0-40D3-8E01-A43C7C943720}" type="presOf" srcId="{98A58B19-EDBA-4E8E-BAD1-A26934E46B57}" destId="{1476600A-B8F3-4D58-9D3D-36FEA7765D3F}" srcOrd="0" destOrd="0" presId="urn:microsoft.com/office/officeart/2005/8/layout/vProcess5"/>
    <dgm:cxn modelId="{CF3B03DE-4C48-4468-930C-A32F56AC69CE}" type="presOf" srcId="{8E7DD161-981A-4991-9241-EFEC4D73FDDD}" destId="{9BF53112-8B13-41AC-B1CC-F1E0DAA3CEE7}" srcOrd="1" destOrd="0" presId="urn:microsoft.com/office/officeart/2005/8/layout/vProcess5"/>
    <dgm:cxn modelId="{7EAE4FE3-36F3-4A86-9339-2984CA0E4357}" type="presOf" srcId="{6A175FEF-25A9-45DE-A9DE-A3918B0CA0E4}" destId="{24323FE4-29D0-45BB-8E41-369EF6178CDE}" srcOrd="0" destOrd="0" presId="urn:microsoft.com/office/officeart/2005/8/layout/vProcess5"/>
    <dgm:cxn modelId="{693780E5-8367-4146-849B-76896A70FCBD}" type="presOf" srcId="{F91EA97D-B93D-4488-A9DF-EDF0375ADE54}" destId="{80E4AACF-6403-4681-929A-FFE9D1BBF4A4}" srcOrd="0" destOrd="0" presId="urn:microsoft.com/office/officeart/2005/8/layout/vProcess5"/>
    <dgm:cxn modelId="{EA45B5E9-CF3A-4182-BEF9-E15FCEBE0C1A}" type="presOf" srcId="{DED01F7E-F8BF-4A25-A64A-4440493ADAC0}" destId="{9D49C010-6C1B-4FE9-9E43-6D0C6EAF3795}" srcOrd="1" destOrd="0" presId="urn:microsoft.com/office/officeart/2005/8/layout/vProcess5"/>
    <dgm:cxn modelId="{F397FAF0-0148-4884-9074-4737B7A91AC4}" type="presOf" srcId="{0ECB9D47-4C50-4C96-8516-80A57B9BB4B1}" destId="{D3AF5AC8-0C77-44A3-AE95-475B1FAC3CE6}" srcOrd="0" destOrd="0" presId="urn:microsoft.com/office/officeart/2005/8/layout/vProcess5"/>
    <dgm:cxn modelId="{43E566FB-C9B3-4217-830C-32CA14D270EA}" type="presOf" srcId="{F91EA97D-B93D-4488-A9DF-EDF0375ADE54}" destId="{674BE04E-62DB-485C-95AF-F59A917FCF76}" srcOrd="1" destOrd="0" presId="urn:microsoft.com/office/officeart/2005/8/layout/vProcess5"/>
    <dgm:cxn modelId="{DC8C1CD1-B8CF-4AD6-8F6C-F5C6FBFD482A}" type="presParOf" srcId="{09D6C57C-7C05-4350-B943-33D15DEE4AAF}" destId="{061B56EC-5A18-4335-BA8B-CD1926484A3D}" srcOrd="0" destOrd="0" presId="urn:microsoft.com/office/officeart/2005/8/layout/vProcess5"/>
    <dgm:cxn modelId="{904F2813-F273-4D81-925F-24829069D6A5}" type="presParOf" srcId="{09D6C57C-7C05-4350-B943-33D15DEE4AAF}" destId="{80E4AACF-6403-4681-929A-FFE9D1BBF4A4}" srcOrd="1" destOrd="0" presId="urn:microsoft.com/office/officeart/2005/8/layout/vProcess5"/>
    <dgm:cxn modelId="{E2177973-AB73-4E2E-ABC2-D1263EDE58AB}" type="presParOf" srcId="{09D6C57C-7C05-4350-B943-33D15DEE4AAF}" destId="{5CF8C789-BEF9-4C7A-89A4-2BDCCDDE497D}" srcOrd="2" destOrd="0" presId="urn:microsoft.com/office/officeart/2005/8/layout/vProcess5"/>
    <dgm:cxn modelId="{3443B5CB-B065-4393-8DA5-7E5FC57A1759}" type="presParOf" srcId="{09D6C57C-7C05-4350-B943-33D15DEE4AAF}" destId="{D3AF5AC8-0C77-44A3-AE95-475B1FAC3CE6}" srcOrd="3" destOrd="0" presId="urn:microsoft.com/office/officeart/2005/8/layout/vProcess5"/>
    <dgm:cxn modelId="{5A701533-8CE6-48E9-B09D-9C015BEFB390}" type="presParOf" srcId="{09D6C57C-7C05-4350-B943-33D15DEE4AAF}" destId="{5A5077FE-5441-403E-8EE9-6827438CC22C}" srcOrd="4" destOrd="0" presId="urn:microsoft.com/office/officeart/2005/8/layout/vProcess5"/>
    <dgm:cxn modelId="{FCBD96CF-BB91-4256-B797-1BB781A75070}" type="presParOf" srcId="{09D6C57C-7C05-4350-B943-33D15DEE4AAF}" destId="{7B9D956B-0AF1-41EB-BBD6-6731645834C9}" srcOrd="5" destOrd="0" presId="urn:microsoft.com/office/officeart/2005/8/layout/vProcess5"/>
    <dgm:cxn modelId="{697DDBE4-0DE4-4E27-B51C-CAFCE1C46EFE}" type="presParOf" srcId="{09D6C57C-7C05-4350-B943-33D15DEE4AAF}" destId="{224A38D3-A36D-4E12-B69B-D2AEA32D83E8}" srcOrd="6" destOrd="0" presId="urn:microsoft.com/office/officeart/2005/8/layout/vProcess5"/>
    <dgm:cxn modelId="{FD3E38AF-E05B-4923-A048-36072FFA1E1E}" type="presParOf" srcId="{09D6C57C-7C05-4350-B943-33D15DEE4AAF}" destId="{24323FE4-29D0-45BB-8E41-369EF6178CDE}" srcOrd="7" destOrd="0" presId="urn:microsoft.com/office/officeart/2005/8/layout/vProcess5"/>
    <dgm:cxn modelId="{A96E5786-8E27-4E41-AF69-8659A86FE8E7}" type="presParOf" srcId="{09D6C57C-7C05-4350-B943-33D15DEE4AAF}" destId="{1476600A-B8F3-4D58-9D3D-36FEA7765D3F}" srcOrd="8" destOrd="0" presId="urn:microsoft.com/office/officeart/2005/8/layout/vProcess5"/>
    <dgm:cxn modelId="{A9D4F141-2189-4656-A388-9FB4D833E4BA}" type="presParOf" srcId="{09D6C57C-7C05-4350-B943-33D15DEE4AAF}" destId="{C1C19F4D-C209-4628-B780-C61C4C3CA688}" srcOrd="9" destOrd="0" presId="urn:microsoft.com/office/officeart/2005/8/layout/vProcess5"/>
    <dgm:cxn modelId="{EFFFEB11-7A3A-49A6-80FF-DD4BC7F7E17A}" type="presParOf" srcId="{09D6C57C-7C05-4350-B943-33D15DEE4AAF}" destId="{674BE04E-62DB-485C-95AF-F59A917FCF76}" srcOrd="10" destOrd="0" presId="urn:microsoft.com/office/officeart/2005/8/layout/vProcess5"/>
    <dgm:cxn modelId="{AB660FEA-EC00-427B-B12E-C5AF38131696}" type="presParOf" srcId="{09D6C57C-7C05-4350-B943-33D15DEE4AAF}" destId="{C23C2579-6A69-4C27-B401-43EEB36B2BE3}" srcOrd="11" destOrd="0" presId="urn:microsoft.com/office/officeart/2005/8/layout/vProcess5"/>
    <dgm:cxn modelId="{68D5F0DD-879E-4372-B66E-26AB1B62146B}" type="presParOf" srcId="{09D6C57C-7C05-4350-B943-33D15DEE4AAF}" destId="{C40A0BCE-A6D5-4B3E-83CB-BA948641FBAD}" srcOrd="12" destOrd="0" presId="urn:microsoft.com/office/officeart/2005/8/layout/vProcess5"/>
    <dgm:cxn modelId="{EB88E854-9AEF-437A-A214-C58B9641AE41}" type="presParOf" srcId="{09D6C57C-7C05-4350-B943-33D15DEE4AAF}" destId="{9BF53112-8B13-41AC-B1CC-F1E0DAA3CEE7}" srcOrd="13" destOrd="0" presId="urn:microsoft.com/office/officeart/2005/8/layout/vProcess5"/>
    <dgm:cxn modelId="{A6E9E4DA-D59C-4300-8C66-866744E83AFA}" type="presParOf" srcId="{09D6C57C-7C05-4350-B943-33D15DEE4AAF}" destId="{9D49C010-6C1B-4FE9-9E43-6D0C6EAF379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33D90C-BD9B-4B2D-B0B2-372BC56C84A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DB7CBC-E921-43F8-935C-91CC6F47B415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pPr algn="l"/>
          <a:r>
            <a:rPr lang="en-US" dirty="0"/>
            <a:t>O negative</a:t>
          </a:r>
        </a:p>
      </dgm:t>
    </dgm:pt>
    <dgm:pt modelId="{61AB262C-D1F9-460C-8575-A06BBA46C96C}" type="parTrans" cxnId="{BE33A146-57CF-44B6-966C-773FBBC834DD}">
      <dgm:prSet/>
      <dgm:spPr/>
      <dgm:t>
        <a:bodyPr/>
        <a:lstStyle/>
        <a:p>
          <a:endParaRPr lang="en-US"/>
        </a:p>
      </dgm:t>
    </dgm:pt>
    <dgm:pt modelId="{ABA3F855-AC42-4CA7-B07D-B223740D8157}" type="sibTrans" cxnId="{BE33A146-57CF-44B6-966C-773FBBC834DD}">
      <dgm:prSet/>
      <dgm:spPr/>
      <dgm:t>
        <a:bodyPr/>
        <a:lstStyle/>
        <a:p>
          <a:endParaRPr lang="en-US"/>
        </a:p>
      </dgm:t>
    </dgm:pt>
    <dgm:pt modelId="{7AC9F722-66D3-4AB5-B04D-962F1DC30EE7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Use on females &lt; 50 years of age</a:t>
          </a:r>
        </a:p>
      </dgm:t>
    </dgm:pt>
    <dgm:pt modelId="{77FC532A-3A11-4682-9816-857DCD684E6E}" type="parTrans" cxnId="{CA003143-611E-4F43-B239-473821408E9C}">
      <dgm:prSet/>
      <dgm:spPr/>
      <dgm:t>
        <a:bodyPr/>
        <a:lstStyle/>
        <a:p>
          <a:endParaRPr lang="en-US"/>
        </a:p>
      </dgm:t>
    </dgm:pt>
    <dgm:pt modelId="{2828F262-0211-4A1E-A505-CB2A75E4789C}" type="sibTrans" cxnId="{CA003143-611E-4F43-B239-473821408E9C}">
      <dgm:prSet/>
      <dgm:spPr/>
      <dgm:t>
        <a:bodyPr/>
        <a:lstStyle/>
        <a:p>
          <a:endParaRPr lang="en-US"/>
        </a:p>
      </dgm:t>
    </dgm:pt>
    <dgm:pt modelId="{5C19C8B3-2D00-42C2-BFC1-821484F338DD}">
      <dgm:prSet/>
      <dgm:spPr>
        <a:solidFill>
          <a:schemeClr val="tx2">
            <a:lumMod val="25000"/>
          </a:schemeClr>
        </a:solidFill>
      </dgm:spPr>
      <dgm:t>
        <a:bodyPr/>
        <a:lstStyle/>
        <a:p>
          <a:r>
            <a:rPr lang="en-US" dirty="0"/>
            <a:t>O positive</a:t>
          </a:r>
        </a:p>
      </dgm:t>
    </dgm:pt>
    <dgm:pt modelId="{53FDB6C2-4157-4EB1-A500-C345A8AD4231}" type="parTrans" cxnId="{EFD02182-C020-4F25-A9C2-607B4EA613CB}">
      <dgm:prSet/>
      <dgm:spPr/>
      <dgm:t>
        <a:bodyPr/>
        <a:lstStyle/>
        <a:p>
          <a:endParaRPr lang="en-US"/>
        </a:p>
      </dgm:t>
    </dgm:pt>
    <dgm:pt modelId="{BEFC1407-4EF5-4C95-860D-EC3027799B67}" type="sibTrans" cxnId="{EFD02182-C020-4F25-A9C2-607B4EA613CB}">
      <dgm:prSet/>
      <dgm:spPr/>
      <dgm:t>
        <a:bodyPr/>
        <a:lstStyle/>
        <a:p>
          <a:endParaRPr lang="en-US"/>
        </a:p>
      </dgm:t>
    </dgm:pt>
    <dgm:pt modelId="{AF67189A-1EF9-441C-AEED-EF8CCD6A8E33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Use on all males</a:t>
          </a:r>
        </a:p>
      </dgm:t>
    </dgm:pt>
    <dgm:pt modelId="{0790316B-0539-4E54-AD8A-A0058EA951DD}" type="parTrans" cxnId="{2F046148-A20A-42B5-AD38-5793EBF25F95}">
      <dgm:prSet/>
      <dgm:spPr/>
      <dgm:t>
        <a:bodyPr/>
        <a:lstStyle/>
        <a:p>
          <a:endParaRPr lang="en-US"/>
        </a:p>
      </dgm:t>
    </dgm:pt>
    <dgm:pt modelId="{0D9BFA87-46C6-4BA7-B01A-CB4FB87487CB}" type="sibTrans" cxnId="{2F046148-A20A-42B5-AD38-5793EBF25F95}">
      <dgm:prSet/>
      <dgm:spPr/>
      <dgm:t>
        <a:bodyPr/>
        <a:lstStyle/>
        <a:p>
          <a:endParaRPr lang="en-US"/>
        </a:p>
      </dgm:t>
    </dgm:pt>
    <dgm:pt modelId="{294C7DC0-D482-46B8-A72E-719719DE8078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Use on females ≥ 50 years of age</a:t>
          </a:r>
        </a:p>
      </dgm:t>
    </dgm:pt>
    <dgm:pt modelId="{3ECFA8DB-7046-423B-A2F4-736D53B70B59}" type="parTrans" cxnId="{89CDBFEC-86F5-46B6-97E4-213E753187A0}">
      <dgm:prSet/>
      <dgm:spPr/>
      <dgm:t>
        <a:bodyPr/>
        <a:lstStyle/>
        <a:p>
          <a:endParaRPr lang="en-US"/>
        </a:p>
      </dgm:t>
    </dgm:pt>
    <dgm:pt modelId="{2CAE8CEA-DA7A-4BFA-92F1-43E57D800B52}" type="sibTrans" cxnId="{89CDBFEC-86F5-46B6-97E4-213E753187A0}">
      <dgm:prSet/>
      <dgm:spPr/>
      <dgm:t>
        <a:bodyPr/>
        <a:lstStyle/>
        <a:p>
          <a:endParaRPr lang="en-US"/>
        </a:p>
      </dgm:t>
    </dgm:pt>
    <dgm:pt modelId="{3B125646-214D-46B6-9693-AEA6D35BA808}" type="pres">
      <dgm:prSet presAssocID="{4833D90C-BD9B-4B2D-B0B2-372BC56C84A6}" presName="Name0" presStyleCnt="0">
        <dgm:presLayoutVars>
          <dgm:dir/>
          <dgm:animLvl val="lvl"/>
          <dgm:resizeHandles val="exact"/>
        </dgm:presLayoutVars>
      </dgm:prSet>
      <dgm:spPr/>
    </dgm:pt>
    <dgm:pt modelId="{DDA68B63-E225-4904-8D40-850E6A2DE1C8}" type="pres">
      <dgm:prSet presAssocID="{12DB7CBC-E921-43F8-935C-91CC6F47B415}" presName="linNode" presStyleCnt="0"/>
      <dgm:spPr/>
    </dgm:pt>
    <dgm:pt modelId="{A1BA082A-F34B-4EAF-97BF-8A8A9D926A0E}" type="pres">
      <dgm:prSet presAssocID="{12DB7CBC-E921-43F8-935C-91CC6F47B415}" presName="parentText" presStyleLbl="node1" presStyleIdx="0" presStyleCnt="2" custScaleX="110270">
        <dgm:presLayoutVars>
          <dgm:chMax val="1"/>
          <dgm:bulletEnabled val="1"/>
        </dgm:presLayoutVars>
      </dgm:prSet>
      <dgm:spPr/>
    </dgm:pt>
    <dgm:pt modelId="{48BA49A4-B00F-4FEC-BF1E-1175E156FBEF}" type="pres">
      <dgm:prSet presAssocID="{12DB7CBC-E921-43F8-935C-91CC6F47B415}" presName="descendantText" presStyleLbl="alignAccFollowNode1" presStyleIdx="0" presStyleCnt="2">
        <dgm:presLayoutVars>
          <dgm:bulletEnabled val="1"/>
        </dgm:presLayoutVars>
      </dgm:prSet>
      <dgm:spPr/>
    </dgm:pt>
    <dgm:pt modelId="{7C16A008-0AD1-49B3-A4F1-5821A5B70EA5}" type="pres">
      <dgm:prSet presAssocID="{ABA3F855-AC42-4CA7-B07D-B223740D8157}" presName="sp" presStyleCnt="0"/>
      <dgm:spPr/>
    </dgm:pt>
    <dgm:pt modelId="{0341B2A4-3653-415D-8A18-29D857CDD207}" type="pres">
      <dgm:prSet presAssocID="{5C19C8B3-2D00-42C2-BFC1-821484F338DD}" presName="linNode" presStyleCnt="0"/>
      <dgm:spPr/>
    </dgm:pt>
    <dgm:pt modelId="{E5634D7B-31DD-408C-B236-66C13D5154B7}" type="pres">
      <dgm:prSet presAssocID="{5C19C8B3-2D00-42C2-BFC1-821484F338DD}" presName="parentText" presStyleLbl="node1" presStyleIdx="1" presStyleCnt="2" custScaleX="114744" custLinFactNeighborY="1654">
        <dgm:presLayoutVars>
          <dgm:chMax val="1"/>
          <dgm:bulletEnabled val="1"/>
        </dgm:presLayoutVars>
      </dgm:prSet>
      <dgm:spPr/>
    </dgm:pt>
    <dgm:pt modelId="{981C0BA4-38DF-4985-A0D1-C47228F75108}" type="pres">
      <dgm:prSet presAssocID="{5C19C8B3-2D00-42C2-BFC1-821484F338D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A003143-611E-4F43-B239-473821408E9C}" srcId="{12DB7CBC-E921-43F8-935C-91CC6F47B415}" destId="{7AC9F722-66D3-4AB5-B04D-962F1DC30EE7}" srcOrd="0" destOrd="0" parTransId="{77FC532A-3A11-4682-9816-857DCD684E6E}" sibTransId="{2828F262-0211-4A1E-A505-CB2A75E4789C}"/>
    <dgm:cxn modelId="{BE33A146-57CF-44B6-966C-773FBBC834DD}" srcId="{4833D90C-BD9B-4B2D-B0B2-372BC56C84A6}" destId="{12DB7CBC-E921-43F8-935C-91CC6F47B415}" srcOrd="0" destOrd="0" parTransId="{61AB262C-D1F9-460C-8575-A06BBA46C96C}" sibTransId="{ABA3F855-AC42-4CA7-B07D-B223740D8157}"/>
    <dgm:cxn modelId="{2F046148-A20A-42B5-AD38-5793EBF25F95}" srcId="{5C19C8B3-2D00-42C2-BFC1-821484F338DD}" destId="{AF67189A-1EF9-441C-AEED-EF8CCD6A8E33}" srcOrd="0" destOrd="0" parTransId="{0790316B-0539-4E54-AD8A-A0058EA951DD}" sibTransId="{0D9BFA87-46C6-4BA7-B01A-CB4FB87487CB}"/>
    <dgm:cxn modelId="{64617C50-6BBA-4945-84DE-327426A55172}" type="presOf" srcId="{4833D90C-BD9B-4B2D-B0B2-372BC56C84A6}" destId="{3B125646-214D-46B6-9693-AEA6D35BA808}" srcOrd="0" destOrd="0" presId="urn:microsoft.com/office/officeart/2005/8/layout/vList5"/>
    <dgm:cxn modelId="{E6138172-E0E7-449E-A325-0C7FA17EE2E0}" type="presOf" srcId="{5C19C8B3-2D00-42C2-BFC1-821484F338DD}" destId="{E5634D7B-31DD-408C-B236-66C13D5154B7}" srcOrd="0" destOrd="0" presId="urn:microsoft.com/office/officeart/2005/8/layout/vList5"/>
    <dgm:cxn modelId="{EFD02182-C020-4F25-A9C2-607B4EA613CB}" srcId="{4833D90C-BD9B-4B2D-B0B2-372BC56C84A6}" destId="{5C19C8B3-2D00-42C2-BFC1-821484F338DD}" srcOrd="1" destOrd="0" parTransId="{53FDB6C2-4157-4EB1-A500-C345A8AD4231}" sibTransId="{BEFC1407-4EF5-4C95-860D-EC3027799B67}"/>
    <dgm:cxn modelId="{769AC999-1515-480C-9212-BD64D9D8F7C4}" type="presOf" srcId="{7AC9F722-66D3-4AB5-B04D-962F1DC30EE7}" destId="{48BA49A4-B00F-4FEC-BF1E-1175E156FBEF}" srcOrd="0" destOrd="0" presId="urn:microsoft.com/office/officeart/2005/8/layout/vList5"/>
    <dgm:cxn modelId="{02F7C2A3-D4B2-45E1-B2A0-8FD54A07AA21}" type="presOf" srcId="{AF67189A-1EF9-441C-AEED-EF8CCD6A8E33}" destId="{981C0BA4-38DF-4985-A0D1-C47228F75108}" srcOrd="0" destOrd="0" presId="urn:microsoft.com/office/officeart/2005/8/layout/vList5"/>
    <dgm:cxn modelId="{AB3A22C6-A66A-4BE1-8073-AF819800E9A5}" type="presOf" srcId="{12DB7CBC-E921-43F8-935C-91CC6F47B415}" destId="{A1BA082A-F34B-4EAF-97BF-8A8A9D926A0E}" srcOrd="0" destOrd="0" presId="urn:microsoft.com/office/officeart/2005/8/layout/vList5"/>
    <dgm:cxn modelId="{30BBD8DF-C5D6-4C69-8972-82783644B940}" type="presOf" srcId="{294C7DC0-D482-46B8-A72E-719719DE8078}" destId="{981C0BA4-38DF-4985-A0D1-C47228F75108}" srcOrd="0" destOrd="1" presId="urn:microsoft.com/office/officeart/2005/8/layout/vList5"/>
    <dgm:cxn modelId="{89CDBFEC-86F5-46B6-97E4-213E753187A0}" srcId="{5C19C8B3-2D00-42C2-BFC1-821484F338DD}" destId="{294C7DC0-D482-46B8-A72E-719719DE8078}" srcOrd="1" destOrd="0" parTransId="{3ECFA8DB-7046-423B-A2F4-736D53B70B59}" sibTransId="{2CAE8CEA-DA7A-4BFA-92F1-43E57D800B52}"/>
    <dgm:cxn modelId="{9919C7CC-5443-45DC-BCE3-7DEC4C6B1164}" type="presParOf" srcId="{3B125646-214D-46B6-9693-AEA6D35BA808}" destId="{DDA68B63-E225-4904-8D40-850E6A2DE1C8}" srcOrd="0" destOrd="0" presId="urn:microsoft.com/office/officeart/2005/8/layout/vList5"/>
    <dgm:cxn modelId="{22DA6F67-1DE3-4F71-943C-9846741530EE}" type="presParOf" srcId="{DDA68B63-E225-4904-8D40-850E6A2DE1C8}" destId="{A1BA082A-F34B-4EAF-97BF-8A8A9D926A0E}" srcOrd="0" destOrd="0" presId="urn:microsoft.com/office/officeart/2005/8/layout/vList5"/>
    <dgm:cxn modelId="{DDCD4C66-F1A3-4827-8221-5198A9536D58}" type="presParOf" srcId="{DDA68B63-E225-4904-8D40-850E6A2DE1C8}" destId="{48BA49A4-B00F-4FEC-BF1E-1175E156FBEF}" srcOrd="1" destOrd="0" presId="urn:microsoft.com/office/officeart/2005/8/layout/vList5"/>
    <dgm:cxn modelId="{2A8A2065-F26A-493F-BD21-CA0AA1ED11E6}" type="presParOf" srcId="{3B125646-214D-46B6-9693-AEA6D35BA808}" destId="{7C16A008-0AD1-49B3-A4F1-5821A5B70EA5}" srcOrd="1" destOrd="0" presId="urn:microsoft.com/office/officeart/2005/8/layout/vList5"/>
    <dgm:cxn modelId="{C9642EFE-829B-456A-BA47-D00CC86B2732}" type="presParOf" srcId="{3B125646-214D-46B6-9693-AEA6D35BA808}" destId="{0341B2A4-3653-415D-8A18-29D857CDD207}" srcOrd="2" destOrd="0" presId="urn:microsoft.com/office/officeart/2005/8/layout/vList5"/>
    <dgm:cxn modelId="{B1E4225C-08B0-4AE4-8FBC-0BB6A509F8AE}" type="presParOf" srcId="{0341B2A4-3653-415D-8A18-29D857CDD207}" destId="{E5634D7B-31DD-408C-B236-66C13D5154B7}" srcOrd="0" destOrd="0" presId="urn:microsoft.com/office/officeart/2005/8/layout/vList5"/>
    <dgm:cxn modelId="{BEEE6A83-67F2-450D-8B1B-4D1A689B3776}" type="presParOf" srcId="{0341B2A4-3653-415D-8A18-29D857CDD207}" destId="{981C0BA4-38DF-4985-A0D1-C47228F751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BB93D0-FF9A-4AFE-AD69-5ABE508CA49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4C236C-E5BF-46E5-89F8-3A6EE7A3E597}">
      <dgm:prSet/>
      <dgm:spPr/>
      <dgm:t>
        <a:bodyPr/>
        <a:lstStyle/>
        <a:p>
          <a:r>
            <a:rPr lang="en-US" dirty="0"/>
            <a:t>Sending provider determines necessity for </a:t>
          </a:r>
          <a:r>
            <a:rPr lang="en-US" b="1" dirty="0"/>
            <a:t>“life-saving” </a:t>
          </a:r>
          <a:r>
            <a:rPr lang="en-US" dirty="0"/>
            <a:t>blood products</a:t>
          </a:r>
        </a:p>
      </dgm:t>
    </dgm:pt>
    <dgm:pt modelId="{9F3ABD93-FF28-4AAE-82AD-B445BBC3B432}" type="parTrans" cxnId="{F89B814A-ED90-4D49-90F2-7E1806E8083F}">
      <dgm:prSet/>
      <dgm:spPr/>
      <dgm:t>
        <a:bodyPr/>
        <a:lstStyle/>
        <a:p>
          <a:endParaRPr lang="en-US"/>
        </a:p>
      </dgm:t>
    </dgm:pt>
    <dgm:pt modelId="{60E8E8B3-AB68-4FDB-9BCB-6B47EAF9A856}" type="sibTrans" cxnId="{F89B814A-ED90-4D49-90F2-7E1806E8083F}">
      <dgm:prSet/>
      <dgm:spPr/>
      <dgm:t>
        <a:bodyPr/>
        <a:lstStyle/>
        <a:p>
          <a:endParaRPr lang="en-US" dirty="0"/>
        </a:p>
      </dgm:t>
    </dgm:pt>
    <dgm:pt modelId="{545DC5BE-71A7-4B7E-A054-5CC5C3BC2A6B}">
      <dgm:prSet/>
      <dgm:spPr/>
      <dgm:t>
        <a:bodyPr/>
        <a:lstStyle/>
        <a:p>
          <a:r>
            <a:rPr lang="en-US" dirty="0"/>
            <a:t>Sending provider notifies accepting provider when initiated</a:t>
          </a:r>
        </a:p>
      </dgm:t>
    </dgm:pt>
    <dgm:pt modelId="{F6C9A24E-8DA7-4565-B5AD-794D0EE216C2}" type="parTrans" cxnId="{648B4734-CB4E-4679-8EDB-9E798E35AEDF}">
      <dgm:prSet/>
      <dgm:spPr/>
      <dgm:t>
        <a:bodyPr/>
        <a:lstStyle/>
        <a:p>
          <a:endParaRPr lang="en-US"/>
        </a:p>
      </dgm:t>
    </dgm:pt>
    <dgm:pt modelId="{287434C2-14A8-47D2-B963-02440DA7C034}" type="sibTrans" cxnId="{648B4734-CB4E-4679-8EDB-9E798E35AEDF}">
      <dgm:prSet/>
      <dgm:spPr/>
      <dgm:t>
        <a:bodyPr/>
        <a:lstStyle/>
        <a:p>
          <a:endParaRPr lang="en-US" dirty="0"/>
        </a:p>
      </dgm:t>
    </dgm:pt>
    <dgm:pt modelId="{CAF6E7E3-F0C7-43A3-B484-BC63C06D815D}">
      <dgm:prSet/>
      <dgm:spPr/>
      <dgm:t>
        <a:bodyPr/>
        <a:lstStyle/>
        <a:p>
          <a:r>
            <a:rPr lang="en-US" dirty="0"/>
            <a:t>Sending provider contacts intermediary facility to arrange product release</a:t>
          </a:r>
        </a:p>
      </dgm:t>
    </dgm:pt>
    <dgm:pt modelId="{CAA55E6D-BBE3-4CB6-A160-E38C640C2024}" type="parTrans" cxnId="{B8B7BD4D-D53B-42EF-A133-535A90CB5903}">
      <dgm:prSet/>
      <dgm:spPr/>
      <dgm:t>
        <a:bodyPr/>
        <a:lstStyle/>
        <a:p>
          <a:endParaRPr lang="en-US"/>
        </a:p>
      </dgm:t>
    </dgm:pt>
    <dgm:pt modelId="{E2DB23CE-173F-44A0-9361-8E948A20EE37}" type="sibTrans" cxnId="{B8B7BD4D-D53B-42EF-A133-535A90CB5903}">
      <dgm:prSet/>
      <dgm:spPr/>
      <dgm:t>
        <a:bodyPr/>
        <a:lstStyle/>
        <a:p>
          <a:endParaRPr lang="en-US"/>
        </a:p>
      </dgm:t>
    </dgm:pt>
    <dgm:pt modelId="{91C2E22C-D6F3-4285-AFCA-C1E5EBDCB75D}" type="pres">
      <dgm:prSet presAssocID="{0CBB93D0-FF9A-4AFE-AD69-5ABE508CA49D}" presName="outerComposite" presStyleCnt="0">
        <dgm:presLayoutVars>
          <dgm:chMax val="5"/>
          <dgm:dir/>
          <dgm:resizeHandles val="exact"/>
        </dgm:presLayoutVars>
      </dgm:prSet>
      <dgm:spPr/>
    </dgm:pt>
    <dgm:pt modelId="{CDC289A1-950E-4F23-9776-80348DA4008D}" type="pres">
      <dgm:prSet presAssocID="{0CBB93D0-FF9A-4AFE-AD69-5ABE508CA49D}" presName="dummyMaxCanvas" presStyleCnt="0">
        <dgm:presLayoutVars/>
      </dgm:prSet>
      <dgm:spPr/>
    </dgm:pt>
    <dgm:pt modelId="{F5FD9740-187F-4957-9159-755F76661870}" type="pres">
      <dgm:prSet presAssocID="{0CBB93D0-FF9A-4AFE-AD69-5ABE508CA49D}" presName="ThreeNodes_1" presStyleLbl="node1" presStyleIdx="0" presStyleCnt="3">
        <dgm:presLayoutVars>
          <dgm:bulletEnabled val="1"/>
        </dgm:presLayoutVars>
      </dgm:prSet>
      <dgm:spPr/>
    </dgm:pt>
    <dgm:pt modelId="{4A319BD0-CC7B-4E2E-B161-BA09EFC8A2C1}" type="pres">
      <dgm:prSet presAssocID="{0CBB93D0-FF9A-4AFE-AD69-5ABE508CA49D}" presName="ThreeNodes_2" presStyleLbl="node1" presStyleIdx="1" presStyleCnt="3" custLinFactNeighborX="18" custLinFactNeighborY="-2188">
        <dgm:presLayoutVars>
          <dgm:bulletEnabled val="1"/>
        </dgm:presLayoutVars>
      </dgm:prSet>
      <dgm:spPr/>
    </dgm:pt>
    <dgm:pt modelId="{75540F6F-4EED-4E85-B8C8-047D69FB0D1B}" type="pres">
      <dgm:prSet presAssocID="{0CBB93D0-FF9A-4AFE-AD69-5ABE508CA49D}" presName="ThreeNodes_3" presStyleLbl="node1" presStyleIdx="2" presStyleCnt="3">
        <dgm:presLayoutVars>
          <dgm:bulletEnabled val="1"/>
        </dgm:presLayoutVars>
      </dgm:prSet>
      <dgm:spPr/>
    </dgm:pt>
    <dgm:pt modelId="{B3B88F5B-DD37-4C7E-BD74-10AB3119CD4A}" type="pres">
      <dgm:prSet presAssocID="{0CBB93D0-FF9A-4AFE-AD69-5ABE508CA49D}" presName="ThreeConn_1-2" presStyleLbl="fgAccFollowNode1" presStyleIdx="0" presStyleCnt="2" custLinFactNeighborY="-3367">
        <dgm:presLayoutVars>
          <dgm:bulletEnabled val="1"/>
        </dgm:presLayoutVars>
      </dgm:prSet>
      <dgm:spPr/>
    </dgm:pt>
    <dgm:pt modelId="{A70B8861-D22A-4CE5-B8DB-D04C4F2E7CFD}" type="pres">
      <dgm:prSet presAssocID="{0CBB93D0-FF9A-4AFE-AD69-5ABE508CA49D}" presName="ThreeConn_2-3" presStyleLbl="fgAccFollowNode1" presStyleIdx="1" presStyleCnt="2">
        <dgm:presLayoutVars>
          <dgm:bulletEnabled val="1"/>
        </dgm:presLayoutVars>
      </dgm:prSet>
      <dgm:spPr/>
    </dgm:pt>
    <dgm:pt modelId="{96C339C4-2779-4690-8C9F-01681B4BEB1A}" type="pres">
      <dgm:prSet presAssocID="{0CBB93D0-FF9A-4AFE-AD69-5ABE508CA49D}" presName="ThreeNodes_1_text" presStyleLbl="node1" presStyleIdx="2" presStyleCnt="3">
        <dgm:presLayoutVars>
          <dgm:bulletEnabled val="1"/>
        </dgm:presLayoutVars>
      </dgm:prSet>
      <dgm:spPr/>
    </dgm:pt>
    <dgm:pt modelId="{1E5F7C4E-152C-4EC5-82D7-0E034B06962A}" type="pres">
      <dgm:prSet presAssocID="{0CBB93D0-FF9A-4AFE-AD69-5ABE508CA49D}" presName="ThreeNodes_2_text" presStyleLbl="node1" presStyleIdx="2" presStyleCnt="3">
        <dgm:presLayoutVars>
          <dgm:bulletEnabled val="1"/>
        </dgm:presLayoutVars>
      </dgm:prSet>
      <dgm:spPr/>
    </dgm:pt>
    <dgm:pt modelId="{39AE550E-B752-403A-9779-B1409D4D6D29}" type="pres">
      <dgm:prSet presAssocID="{0CBB93D0-FF9A-4AFE-AD69-5ABE508CA49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831607-E01B-4E4E-91B4-9B503CAB4AA2}" type="presOf" srcId="{545DC5BE-71A7-4B7E-A054-5CC5C3BC2A6B}" destId="{4A319BD0-CC7B-4E2E-B161-BA09EFC8A2C1}" srcOrd="0" destOrd="0" presId="urn:microsoft.com/office/officeart/2005/8/layout/vProcess5"/>
    <dgm:cxn modelId="{FCDC9C2B-773C-494B-BCE0-7BE114189907}" type="presOf" srcId="{CAF6E7E3-F0C7-43A3-B484-BC63C06D815D}" destId="{39AE550E-B752-403A-9779-B1409D4D6D29}" srcOrd="1" destOrd="0" presId="urn:microsoft.com/office/officeart/2005/8/layout/vProcess5"/>
    <dgm:cxn modelId="{648B4734-CB4E-4679-8EDB-9E798E35AEDF}" srcId="{0CBB93D0-FF9A-4AFE-AD69-5ABE508CA49D}" destId="{545DC5BE-71A7-4B7E-A054-5CC5C3BC2A6B}" srcOrd="1" destOrd="0" parTransId="{F6C9A24E-8DA7-4565-B5AD-794D0EE216C2}" sibTransId="{287434C2-14A8-47D2-B963-02440DA7C034}"/>
    <dgm:cxn modelId="{9DEF4048-CFFC-4BC8-87E2-13155716658A}" type="presOf" srcId="{60E8E8B3-AB68-4FDB-9BCB-6B47EAF9A856}" destId="{B3B88F5B-DD37-4C7E-BD74-10AB3119CD4A}" srcOrd="0" destOrd="0" presId="urn:microsoft.com/office/officeart/2005/8/layout/vProcess5"/>
    <dgm:cxn modelId="{F89B814A-ED90-4D49-90F2-7E1806E8083F}" srcId="{0CBB93D0-FF9A-4AFE-AD69-5ABE508CA49D}" destId="{EC4C236C-E5BF-46E5-89F8-3A6EE7A3E597}" srcOrd="0" destOrd="0" parTransId="{9F3ABD93-FF28-4AAE-82AD-B445BBC3B432}" sibTransId="{60E8E8B3-AB68-4FDB-9BCB-6B47EAF9A856}"/>
    <dgm:cxn modelId="{B8B7BD4D-D53B-42EF-A133-535A90CB5903}" srcId="{0CBB93D0-FF9A-4AFE-AD69-5ABE508CA49D}" destId="{CAF6E7E3-F0C7-43A3-B484-BC63C06D815D}" srcOrd="2" destOrd="0" parTransId="{CAA55E6D-BBE3-4CB6-A160-E38C640C2024}" sibTransId="{E2DB23CE-173F-44A0-9361-8E948A20EE37}"/>
    <dgm:cxn modelId="{881CAD5B-C1A0-4647-BA46-90F32609698A}" type="presOf" srcId="{CAF6E7E3-F0C7-43A3-B484-BC63C06D815D}" destId="{75540F6F-4EED-4E85-B8C8-047D69FB0D1B}" srcOrd="0" destOrd="0" presId="urn:microsoft.com/office/officeart/2005/8/layout/vProcess5"/>
    <dgm:cxn modelId="{C4D1D35C-10BF-4F2E-8627-398364F6A97B}" type="presOf" srcId="{287434C2-14A8-47D2-B963-02440DA7C034}" destId="{A70B8861-D22A-4CE5-B8DB-D04C4F2E7CFD}" srcOrd="0" destOrd="0" presId="urn:microsoft.com/office/officeart/2005/8/layout/vProcess5"/>
    <dgm:cxn modelId="{F82D77C8-01D5-464F-A6D0-9DD276BE80C6}" type="presOf" srcId="{0CBB93D0-FF9A-4AFE-AD69-5ABE508CA49D}" destId="{91C2E22C-D6F3-4285-AFCA-C1E5EBDCB75D}" srcOrd="0" destOrd="0" presId="urn:microsoft.com/office/officeart/2005/8/layout/vProcess5"/>
    <dgm:cxn modelId="{EA7A9CD3-90C4-4F77-9B2E-0B560B3D06E9}" type="presOf" srcId="{EC4C236C-E5BF-46E5-89F8-3A6EE7A3E597}" destId="{F5FD9740-187F-4957-9159-755F76661870}" srcOrd="0" destOrd="0" presId="urn:microsoft.com/office/officeart/2005/8/layout/vProcess5"/>
    <dgm:cxn modelId="{59AAD3E0-C547-4604-BDBD-F490419004B1}" type="presOf" srcId="{EC4C236C-E5BF-46E5-89F8-3A6EE7A3E597}" destId="{96C339C4-2779-4690-8C9F-01681B4BEB1A}" srcOrd="1" destOrd="0" presId="urn:microsoft.com/office/officeart/2005/8/layout/vProcess5"/>
    <dgm:cxn modelId="{AE133FF3-2BEA-4BFF-BFAE-021BA3E3823A}" type="presOf" srcId="{545DC5BE-71A7-4B7E-A054-5CC5C3BC2A6B}" destId="{1E5F7C4E-152C-4EC5-82D7-0E034B06962A}" srcOrd="1" destOrd="0" presId="urn:microsoft.com/office/officeart/2005/8/layout/vProcess5"/>
    <dgm:cxn modelId="{780B40B8-76BE-417A-B482-83F2D3D76C61}" type="presParOf" srcId="{91C2E22C-D6F3-4285-AFCA-C1E5EBDCB75D}" destId="{CDC289A1-950E-4F23-9776-80348DA4008D}" srcOrd="0" destOrd="0" presId="urn:microsoft.com/office/officeart/2005/8/layout/vProcess5"/>
    <dgm:cxn modelId="{3B8F902C-8250-43F2-9134-253263EB6970}" type="presParOf" srcId="{91C2E22C-D6F3-4285-AFCA-C1E5EBDCB75D}" destId="{F5FD9740-187F-4957-9159-755F76661870}" srcOrd="1" destOrd="0" presId="urn:microsoft.com/office/officeart/2005/8/layout/vProcess5"/>
    <dgm:cxn modelId="{9414D049-E39C-4E9D-AE2A-DABC5C6306FC}" type="presParOf" srcId="{91C2E22C-D6F3-4285-AFCA-C1E5EBDCB75D}" destId="{4A319BD0-CC7B-4E2E-B161-BA09EFC8A2C1}" srcOrd="2" destOrd="0" presId="urn:microsoft.com/office/officeart/2005/8/layout/vProcess5"/>
    <dgm:cxn modelId="{A5D485E4-D124-4264-8CC6-78CBC0E96A93}" type="presParOf" srcId="{91C2E22C-D6F3-4285-AFCA-C1E5EBDCB75D}" destId="{75540F6F-4EED-4E85-B8C8-047D69FB0D1B}" srcOrd="3" destOrd="0" presId="urn:microsoft.com/office/officeart/2005/8/layout/vProcess5"/>
    <dgm:cxn modelId="{BE0FFBDA-3DD9-4C9D-839E-C398ABE7BE15}" type="presParOf" srcId="{91C2E22C-D6F3-4285-AFCA-C1E5EBDCB75D}" destId="{B3B88F5B-DD37-4C7E-BD74-10AB3119CD4A}" srcOrd="4" destOrd="0" presId="urn:microsoft.com/office/officeart/2005/8/layout/vProcess5"/>
    <dgm:cxn modelId="{3D9BC25B-8791-4AB5-ACFD-73037077C36D}" type="presParOf" srcId="{91C2E22C-D6F3-4285-AFCA-C1E5EBDCB75D}" destId="{A70B8861-D22A-4CE5-B8DB-D04C4F2E7CFD}" srcOrd="5" destOrd="0" presId="urn:microsoft.com/office/officeart/2005/8/layout/vProcess5"/>
    <dgm:cxn modelId="{09DF2DC9-B183-4A61-B566-1E1562330EED}" type="presParOf" srcId="{91C2E22C-D6F3-4285-AFCA-C1E5EBDCB75D}" destId="{96C339C4-2779-4690-8C9F-01681B4BEB1A}" srcOrd="6" destOrd="0" presId="urn:microsoft.com/office/officeart/2005/8/layout/vProcess5"/>
    <dgm:cxn modelId="{29CA8227-97E0-42C6-B504-EA9463EADE8A}" type="presParOf" srcId="{91C2E22C-D6F3-4285-AFCA-C1E5EBDCB75D}" destId="{1E5F7C4E-152C-4EC5-82D7-0E034B06962A}" srcOrd="7" destOrd="0" presId="urn:microsoft.com/office/officeart/2005/8/layout/vProcess5"/>
    <dgm:cxn modelId="{22650FE4-D283-4750-9BE0-6BC37D09275F}" type="presParOf" srcId="{91C2E22C-D6F3-4285-AFCA-C1E5EBDCB75D}" destId="{39AE550E-B752-403A-9779-B1409D4D6D2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E7D252-3613-4ECB-A573-AB852CDF20F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FEAD4F-CA18-4EFA-A7AC-7ED95B03D129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Standard supply and resources</a:t>
          </a:r>
        </a:p>
      </dgm:t>
    </dgm:pt>
    <dgm:pt modelId="{08A3BB0C-0DEE-47B4-A2D3-A473F3E7C496}" type="parTrans" cxnId="{C80FA2A2-1501-41C4-9F1E-5F2421C19E22}">
      <dgm:prSet/>
      <dgm:spPr/>
      <dgm:t>
        <a:bodyPr/>
        <a:lstStyle/>
        <a:p>
          <a:endParaRPr lang="en-US"/>
        </a:p>
      </dgm:t>
    </dgm:pt>
    <dgm:pt modelId="{EC1B9B4F-ACD8-43DC-9E02-EA2431F6D186}" type="sibTrans" cxnId="{C80FA2A2-1501-41C4-9F1E-5F2421C19E22}">
      <dgm:prSet/>
      <dgm:spPr/>
      <dgm:t>
        <a:bodyPr/>
        <a:lstStyle/>
        <a:p>
          <a:endParaRPr lang="en-US"/>
        </a:p>
      </dgm:t>
    </dgm:pt>
    <dgm:pt modelId="{76C3D389-EE5E-46D5-88D2-995CCF6832D2}">
      <dgm:prSet/>
      <dgm:spPr/>
      <dgm:t>
        <a:bodyPr/>
        <a:lstStyle/>
        <a:p>
          <a:r>
            <a:rPr lang="en-US" dirty="0"/>
            <a:t>Blood tubing</a:t>
          </a:r>
        </a:p>
      </dgm:t>
    </dgm:pt>
    <dgm:pt modelId="{EA397B5E-1291-4DEE-AF79-4E10375033F8}" type="parTrans" cxnId="{61FCFDCA-2481-4AE4-AC9B-175336C0386F}">
      <dgm:prSet/>
      <dgm:spPr/>
      <dgm:t>
        <a:bodyPr/>
        <a:lstStyle/>
        <a:p>
          <a:endParaRPr lang="en-US"/>
        </a:p>
      </dgm:t>
    </dgm:pt>
    <dgm:pt modelId="{E7FFA71A-EC85-4270-A1FC-D04BBB4F9E9E}" type="sibTrans" cxnId="{61FCFDCA-2481-4AE4-AC9B-175336C0386F}">
      <dgm:prSet/>
      <dgm:spPr/>
      <dgm:t>
        <a:bodyPr/>
        <a:lstStyle/>
        <a:p>
          <a:endParaRPr lang="en-US"/>
        </a:p>
      </dgm:t>
    </dgm:pt>
    <dgm:pt modelId="{AE657E48-4AA7-4632-AC4E-44673CB3BF32}">
      <dgm:prSet/>
      <dgm:spPr/>
      <dgm:t>
        <a:bodyPr/>
        <a:lstStyle/>
        <a:p>
          <a:r>
            <a:rPr lang="en-US" dirty="0"/>
            <a:t>NS to flush</a:t>
          </a:r>
        </a:p>
      </dgm:t>
    </dgm:pt>
    <dgm:pt modelId="{11450A5B-336A-4659-A599-30185C1799B3}" type="parTrans" cxnId="{C3CFA921-72DE-409D-B9FE-60439CC8E152}">
      <dgm:prSet/>
      <dgm:spPr/>
      <dgm:t>
        <a:bodyPr/>
        <a:lstStyle/>
        <a:p>
          <a:endParaRPr lang="en-US"/>
        </a:p>
      </dgm:t>
    </dgm:pt>
    <dgm:pt modelId="{3D44BE3C-21FF-45F5-B5EA-5510D7097D5F}" type="sibTrans" cxnId="{C3CFA921-72DE-409D-B9FE-60439CC8E152}">
      <dgm:prSet/>
      <dgm:spPr/>
      <dgm:t>
        <a:bodyPr/>
        <a:lstStyle/>
        <a:p>
          <a:endParaRPr lang="en-US"/>
        </a:p>
      </dgm:t>
    </dgm:pt>
    <dgm:pt modelId="{41589020-7DD4-4CFD-808C-11446D038A06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Qualified individuals to continue/initiate blood administration during transport</a:t>
          </a:r>
        </a:p>
      </dgm:t>
    </dgm:pt>
    <dgm:pt modelId="{9113F3C6-095B-4ACB-B7B9-B65273D9C77D}" type="parTrans" cxnId="{90AC195E-460A-474A-88D3-80BCED22FFA6}">
      <dgm:prSet/>
      <dgm:spPr/>
      <dgm:t>
        <a:bodyPr/>
        <a:lstStyle/>
        <a:p>
          <a:endParaRPr lang="en-US"/>
        </a:p>
      </dgm:t>
    </dgm:pt>
    <dgm:pt modelId="{E57515B2-7718-4816-8749-8B279E027D54}" type="sibTrans" cxnId="{90AC195E-460A-474A-88D3-80BCED22FFA6}">
      <dgm:prSet/>
      <dgm:spPr/>
      <dgm:t>
        <a:bodyPr/>
        <a:lstStyle/>
        <a:p>
          <a:endParaRPr lang="en-US"/>
        </a:p>
      </dgm:t>
    </dgm:pt>
    <dgm:pt modelId="{6C307F8F-BD7E-44B5-A2B1-F6D988DC53E3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Paramedic, critical care paramedic, RN, medical provider</a:t>
          </a:r>
        </a:p>
      </dgm:t>
    </dgm:pt>
    <dgm:pt modelId="{F8632A81-2B5B-4C9E-BDEE-DAB22C0CC381}" type="parTrans" cxnId="{B68709AF-3FDA-45C0-BD18-FC85661B61EE}">
      <dgm:prSet/>
      <dgm:spPr/>
      <dgm:t>
        <a:bodyPr/>
        <a:lstStyle/>
        <a:p>
          <a:endParaRPr lang="en-US"/>
        </a:p>
      </dgm:t>
    </dgm:pt>
    <dgm:pt modelId="{C5534661-A132-4990-B7B0-E6308418EC11}" type="sibTrans" cxnId="{B68709AF-3FDA-45C0-BD18-FC85661B61EE}">
      <dgm:prSet/>
      <dgm:spPr/>
      <dgm:t>
        <a:bodyPr/>
        <a:lstStyle/>
        <a:p>
          <a:endParaRPr lang="en-US"/>
        </a:p>
      </dgm:t>
    </dgm:pt>
    <dgm:pt modelId="{DB6E8553-E41B-41AE-8386-47536FF1A545}" type="pres">
      <dgm:prSet presAssocID="{3CE7D252-3613-4ECB-A573-AB852CDF20FA}" presName="Name0" presStyleCnt="0">
        <dgm:presLayoutVars>
          <dgm:dir/>
          <dgm:animLvl val="lvl"/>
          <dgm:resizeHandles val="exact"/>
        </dgm:presLayoutVars>
      </dgm:prSet>
      <dgm:spPr/>
    </dgm:pt>
    <dgm:pt modelId="{36B03958-573F-44B1-B5C9-B94533676097}" type="pres">
      <dgm:prSet presAssocID="{CBFEAD4F-CA18-4EFA-A7AC-7ED95B03D129}" presName="composite" presStyleCnt="0"/>
      <dgm:spPr/>
    </dgm:pt>
    <dgm:pt modelId="{183F891D-6097-458C-AE7A-81EA14580C7A}" type="pres">
      <dgm:prSet presAssocID="{CBFEAD4F-CA18-4EFA-A7AC-7ED95B03D12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BE01D2F-B918-482B-B804-AF454EC0054A}" type="pres">
      <dgm:prSet presAssocID="{CBFEAD4F-CA18-4EFA-A7AC-7ED95B03D129}" presName="desTx" presStyleLbl="alignAccFollowNode1" presStyleIdx="0" presStyleCnt="2">
        <dgm:presLayoutVars>
          <dgm:bulletEnabled val="1"/>
        </dgm:presLayoutVars>
      </dgm:prSet>
      <dgm:spPr/>
    </dgm:pt>
    <dgm:pt modelId="{C233AD49-B8E2-44FE-970D-215FA566C4A4}" type="pres">
      <dgm:prSet presAssocID="{EC1B9B4F-ACD8-43DC-9E02-EA2431F6D186}" presName="space" presStyleCnt="0"/>
      <dgm:spPr/>
    </dgm:pt>
    <dgm:pt modelId="{72B0B023-2E94-4420-BA21-B4D77E6A2BC3}" type="pres">
      <dgm:prSet presAssocID="{41589020-7DD4-4CFD-808C-11446D038A06}" presName="composite" presStyleCnt="0"/>
      <dgm:spPr/>
    </dgm:pt>
    <dgm:pt modelId="{5D2C6E66-EF2E-42EF-B8CE-CBDA5DA3D0C5}" type="pres">
      <dgm:prSet presAssocID="{41589020-7DD4-4CFD-808C-11446D038A0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94D5E2F-7281-43E0-BB7B-1BD3832683B0}" type="pres">
      <dgm:prSet presAssocID="{41589020-7DD4-4CFD-808C-11446D038A0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5778220-E630-4C97-B6FC-918C3961A570}" type="presOf" srcId="{76C3D389-EE5E-46D5-88D2-995CCF6832D2}" destId="{EBE01D2F-B918-482B-B804-AF454EC0054A}" srcOrd="0" destOrd="0" presId="urn:microsoft.com/office/officeart/2005/8/layout/hList1"/>
    <dgm:cxn modelId="{C3CFA921-72DE-409D-B9FE-60439CC8E152}" srcId="{CBFEAD4F-CA18-4EFA-A7AC-7ED95B03D129}" destId="{AE657E48-4AA7-4632-AC4E-44673CB3BF32}" srcOrd="1" destOrd="0" parTransId="{11450A5B-336A-4659-A599-30185C1799B3}" sibTransId="{3D44BE3C-21FF-45F5-B5EA-5510D7097D5F}"/>
    <dgm:cxn modelId="{5BB7BA26-56CF-4FEB-8092-9CE88981360D}" type="presOf" srcId="{41589020-7DD4-4CFD-808C-11446D038A06}" destId="{5D2C6E66-EF2E-42EF-B8CE-CBDA5DA3D0C5}" srcOrd="0" destOrd="0" presId="urn:microsoft.com/office/officeart/2005/8/layout/hList1"/>
    <dgm:cxn modelId="{90AC195E-460A-474A-88D3-80BCED22FFA6}" srcId="{3CE7D252-3613-4ECB-A573-AB852CDF20FA}" destId="{41589020-7DD4-4CFD-808C-11446D038A06}" srcOrd="1" destOrd="0" parTransId="{9113F3C6-095B-4ACB-B7B9-B65273D9C77D}" sibTransId="{E57515B2-7718-4816-8749-8B279E027D54}"/>
    <dgm:cxn modelId="{DD167677-10A7-4A07-B4A8-DE283350C49D}" type="presOf" srcId="{CBFEAD4F-CA18-4EFA-A7AC-7ED95B03D129}" destId="{183F891D-6097-458C-AE7A-81EA14580C7A}" srcOrd="0" destOrd="0" presId="urn:microsoft.com/office/officeart/2005/8/layout/hList1"/>
    <dgm:cxn modelId="{B9A97D7B-9AE8-46AB-B9AB-2BD1C91AE83C}" type="presOf" srcId="{6C307F8F-BD7E-44B5-A2B1-F6D988DC53E3}" destId="{394D5E2F-7281-43E0-BB7B-1BD3832683B0}" srcOrd="0" destOrd="0" presId="urn:microsoft.com/office/officeart/2005/8/layout/hList1"/>
    <dgm:cxn modelId="{E3FFB37B-C77B-4155-92C0-394FBE61D35D}" type="presOf" srcId="{3CE7D252-3613-4ECB-A573-AB852CDF20FA}" destId="{DB6E8553-E41B-41AE-8386-47536FF1A545}" srcOrd="0" destOrd="0" presId="urn:microsoft.com/office/officeart/2005/8/layout/hList1"/>
    <dgm:cxn modelId="{AE8A4D9D-3220-443D-827E-4F80E0EA6B95}" type="presOf" srcId="{AE657E48-4AA7-4632-AC4E-44673CB3BF32}" destId="{EBE01D2F-B918-482B-B804-AF454EC0054A}" srcOrd="0" destOrd="1" presId="urn:microsoft.com/office/officeart/2005/8/layout/hList1"/>
    <dgm:cxn modelId="{C80FA2A2-1501-41C4-9F1E-5F2421C19E22}" srcId="{3CE7D252-3613-4ECB-A573-AB852CDF20FA}" destId="{CBFEAD4F-CA18-4EFA-A7AC-7ED95B03D129}" srcOrd="0" destOrd="0" parTransId="{08A3BB0C-0DEE-47B4-A2D3-A473F3E7C496}" sibTransId="{EC1B9B4F-ACD8-43DC-9E02-EA2431F6D186}"/>
    <dgm:cxn modelId="{B68709AF-3FDA-45C0-BD18-FC85661B61EE}" srcId="{41589020-7DD4-4CFD-808C-11446D038A06}" destId="{6C307F8F-BD7E-44B5-A2B1-F6D988DC53E3}" srcOrd="0" destOrd="0" parTransId="{F8632A81-2B5B-4C9E-BDEE-DAB22C0CC381}" sibTransId="{C5534661-A132-4990-B7B0-E6308418EC11}"/>
    <dgm:cxn modelId="{61FCFDCA-2481-4AE4-AC9B-175336C0386F}" srcId="{CBFEAD4F-CA18-4EFA-A7AC-7ED95B03D129}" destId="{76C3D389-EE5E-46D5-88D2-995CCF6832D2}" srcOrd="0" destOrd="0" parTransId="{EA397B5E-1291-4DEE-AF79-4E10375033F8}" sibTransId="{E7FFA71A-EC85-4270-A1FC-D04BBB4F9E9E}"/>
    <dgm:cxn modelId="{2AAAC0A3-6FE6-4E0D-B618-4F21FBF72F36}" type="presParOf" srcId="{DB6E8553-E41B-41AE-8386-47536FF1A545}" destId="{36B03958-573F-44B1-B5C9-B94533676097}" srcOrd="0" destOrd="0" presId="urn:microsoft.com/office/officeart/2005/8/layout/hList1"/>
    <dgm:cxn modelId="{48688D65-9B69-4304-A80C-8CB4FE5F95BA}" type="presParOf" srcId="{36B03958-573F-44B1-B5C9-B94533676097}" destId="{183F891D-6097-458C-AE7A-81EA14580C7A}" srcOrd="0" destOrd="0" presId="urn:microsoft.com/office/officeart/2005/8/layout/hList1"/>
    <dgm:cxn modelId="{A2CEB1F8-8CE7-4BC1-81EA-B80963E89009}" type="presParOf" srcId="{36B03958-573F-44B1-B5C9-B94533676097}" destId="{EBE01D2F-B918-482B-B804-AF454EC0054A}" srcOrd="1" destOrd="0" presId="urn:microsoft.com/office/officeart/2005/8/layout/hList1"/>
    <dgm:cxn modelId="{5BCB86FC-BD18-440E-82A1-B8528A4ED165}" type="presParOf" srcId="{DB6E8553-E41B-41AE-8386-47536FF1A545}" destId="{C233AD49-B8E2-44FE-970D-215FA566C4A4}" srcOrd="1" destOrd="0" presId="urn:microsoft.com/office/officeart/2005/8/layout/hList1"/>
    <dgm:cxn modelId="{B9316FA3-6318-4613-BB9D-F65AD90DA533}" type="presParOf" srcId="{DB6E8553-E41B-41AE-8386-47536FF1A545}" destId="{72B0B023-2E94-4420-BA21-B4D77E6A2BC3}" srcOrd="2" destOrd="0" presId="urn:microsoft.com/office/officeart/2005/8/layout/hList1"/>
    <dgm:cxn modelId="{3870D119-CE12-4927-9626-0DA165D0F4F2}" type="presParOf" srcId="{72B0B023-2E94-4420-BA21-B4D77E6A2BC3}" destId="{5D2C6E66-EF2E-42EF-B8CE-CBDA5DA3D0C5}" srcOrd="0" destOrd="0" presId="urn:microsoft.com/office/officeart/2005/8/layout/hList1"/>
    <dgm:cxn modelId="{9FD78449-8B44-4533-9316-399C51764518}" type="presParOf" srcId="{72B0B023-2E94-4420-BA21-B4D77E6A2BC3}" destId="{394D5E2F-7281-43E0-BB7B-1BD3832683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F3D544-D2AD-40C3-A793-9001A506E57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AD5D92-2D78-46A7-8798-77A6846EC06E}">
      <dgm:prSet/>
      <dgm:spPr/>
      <dgm:t>
        <a:bodyPr/>
        <a:lstStyle/>
        <a:p>
          <a:r>
            <a:rPr lang="en-US" dirty="0"/>
            <a:t>EMTALA?</a:t>
          </a:r>
        </a:p>
      </dgm:t>
    </dgm:pt>
    <dgm:pt modelId="{D1201936-C71F-4EAF-A6B8-7CE294DC32B0}" type="parTrans" cxnId="{4CAC93C3-A3BD-43E2-A986-AEE3ED043496}">
      <dgm:prSet/>
      <dgm:spPr/>
      <dgm:t>
        <a:bodyPr/>
        <a:lstStyle/>
        <a:p>
          <a:endParaRPr lang="en-US"/>
        </a:p>
      </dgm:t>
    </dgm:pt>
    <dgm:pt modelId="{778B26A1-46D1-44FD-B2C4-4D0ECAE293D0}" type="sibTrans" cxnId="{4CAC93C3-A3BD-43E2-A986-AEE3ED043496}">
      <dgm:prSet/>
      <dgm:spPr/>
      <dgm:t>
        <a:bodyPr/>
        <a:lstStyle/>
        <a:p>
          <a:endParaRPr lang="en-US"/>
        </a:p>
      </dgm:t>
    </dgm:pt>
    <dgm:pt modelId="{87FA3FDE-E142-4F3F-8249-FB9A60F9BB7A}">
      <dgm:prSet/>
      <dgm:spPr/>
      <dgm:t>
        <a:bodyPr/>
        <a:lstStyle/>
        <a:p>
          <a:r>
            <a:rPr lang="en-US" dirty="0"/>
            <a:t>No. Stopping for resource, not evaluation</a:t>
          </a:r>
        </a:p>
      </dgm:t>
    </dgm:pt>
    <dgm:pt modelId="{6108083A-2261-48BB-BE92-861D2E36C583}" type="parTrans" cxnId="{268EEAA5-BCF6-4D50-89C2-E0244357AD52}">
      <dgm:prSet/>
      <dgm:spPr/>
      <dgm:t>
        <a:bodyPr/>
        <a:lstStyle/>
        <a:p>
          <a:endParaRPr lang="en-US"/>
        </a:p>
      </dgm:t>
    </dgm:pt>
    <dgm:pt modelId="{8F759D92-0BA2-4810-8D1A-DD4F043DEC20}" type="sibTrans" cxnId="{268EEAA5-BCF6-4D50-89C2-E0244357AD52}">
      <dgm:prSet/>
      <dgm:spPr/>
      <dgm:t>
        <a:bodyPr/>
        <a:lstStyle/>
        <a:p>
          <a:endParaRPr lang="en-US"/>
        </a:p>
      </dgm:t>
    </dgm:pt>
    <dgm:pt modelId="{E3014852-262C-4ABA-AB38-98BAF31A53A3}">
      <dgm:prSet/>
      <dgm:spPr/>
      <dgm:t>
        <a:bodyPr/>
        <a:lstStyle/>
        <a:p>
          <a:r>
            <a:rPr lang="en-US" dirty="0"/>
            <a:t>Montana Highway Patrol, sheriff/local law enforcement available to handoff, if needed</a:t>
          </a:r>
        </a:p>
      </dgm:t>
    </dgm:pt>
    <dgm:pt modelId="{2E4CEAD5-BE1B-4D6A-8065-4A37BEB8F522}" type="parTrans" cxnId="{D995EAE1-7DC3-45BF-A573-A4144F471818}">
      <dgm:prSet/>
      <dgm:spPr/>
      <dgm:t>
        <a:bodyPr/>
        <a:lstStyle/>
        <a:p>
          <a:endParaRPr lang="en-US"/>
        </a:p>
      </dgm:t>
    </dgm:pt>
    <dgm:pt modelId="{2DC17A76-7081-409F-8395-158361CE49BB}" type="sibTrans" cxnId="{D995EAE1-7DC3-45BF-A573-A4144F471818}">
      <dgm:prSet/>
      <dgm:spPr/>
      <dgm:t>
        <a:bodyPr/>
        <a:lstStyle/>
        <a:p>
          <a:endParaRPr lang="en-US"/>
        </a:p>
      </dgm:t>
    </dgm:pt>
    <dgm:pt modelId="{23BF4AC1-53B6-4CF3-BC1E-A9FE4C52272F}" type="pres">
      <dgm:prSet presAssocID="{3BF3D544-D2AD-40C3-A793-9001A506E57B}" presName="Name0" presStyleCnt="0">
        <dgm:presLayoutVars>
          <dgm:dir/>
          <dgm:animLvl val="lvl"/>
          <dgm:resizeHandles val="exact"/>
        </dgm:presLayoutVars>
      </dgm:prSet>
      <dgm:spPr/>
    </dgm:pt>
    <dgm:pt modelId="{25308344-C10B-4CEC-9887-382B37F62585}" type="pres">
      <dgm:prSet presAssocID="{E3014852-262C-4ABA-AB38-98BAF31A53A3}" presName="boxAndChildren" presStyleCnt="0"/>
      <dgm:spPr/>
    </dgm:pt>
    <dgm:pt modelId="{A9CB49E3-3607-42E4-96BA-D4E7A15EFD11}" type="pres">
      <dgm:prSet presAssocID="{E3014852-262C-4ABA-AB38-98BAF31A53A3}" presName="parentTextBox" presStyleLbl="node1" presStyleIdx="0" presStyleCnt="2"/>
      <dgm:spPr/>
    </dgm:pt>
    <dgm:pt modelId="{4BD80C76-75DE-46CD-88E2-3C07C576A751}" type="pres">
      <dgm:prSet presAssocID="{778B26A1-46D1-44FD-B2C4-4D0ECAE293D0}" presName="sp" presStyleCnt="0"/>
      <dgm:spPr/>
    </dgm:pt>
    <dgm:pt modelId="{9E5E0D64-3CCE-4DC4-B2BF-BA665EF89665}" type="pres">
      <dgm:prSet presAssocID="{1BAD5D92-2D78-46A7-8798-77A6846EC06E}" presName="arrowAndChildren" presStyleCnt="0"/>
      <dgm:spPr/>
    </dgm:pt>
    <dgm:pt modelId="{6081EFEE-42A5-4744-9DA2-A9A72D60FE3A}" type="pres">
      <dgm:prSet presAssocID="{1BAD5D92-2D78-46A7-8798-77A6846EC06E}" presName="parentTextArrow" presStyleLbl="node1" presStyleIdx="0" presStyleCnt="2"/>
      <dgm:spPr/>
    </dgm:pt>
    <dgm:pt modelId="{31BE40DD-5B94-42E7-A478-CE94EC01E580}" type="pres">
      <dgm:prSet presAssocID="{1BAD5D92-2D78-46A7-8798-77A6846EC06E}" presName="arrow" presStyleLbl="node1" presStyleIdx="1" presStyleCnt="2"/>
      <dgm:spPr/>
    </dgm:pt>
    <dgm:pt modelId="{2E067F5A-3425-46A2-8BAA-796CEBABDE08}" type="pres">
      <dgm:prSet presAssocID="{1BAD5D92-2D78-46A7-8798-77A6846EC06E}" presName="descendantArrow" presStyleCnt="0"/>
      <dgm:spPr/>
    </dgm:pt>
    <dgm:pt modelId="{C89CCF63-B5E8-45E9-B7A2-B32DDC9965F0}" type="pres">
      <dgm:prSet presAssocID="{87FA3FDE-E142-4F3F-8249-FB9A60F9BB7A}" presName="childTextArrow" presStyleLbl="fgAccFollowNode1" presStyleIdx="0" presStyleCnt="1" custLinFactNeighborX="150" custLinFactNeighborY="-3794">
        <dgm:presLayoutVars>
          <dgm:bulletEnabled val="1"/>
        </dgm:presLayoutVars>
      </dgm:prSet>
      <dgm:spPr/>
    </dgm:pt>
  </dgm:ptLst>
  <dgm:cxnLst>
    <dgm:cxn modelId="{268EEAA5-BCF6-4D50-89C2-E0244357AD52}" srcId="{1BAD5D92-2D78-46A7-8798-77A6846EC06E}" destId="{87FA3FDE-E142-4F3F-8249-FB9A60F9BB7A}" srcOrd="0" destOrd="0" parTransId="{6108083A-2261-48BB-BE92-861D2E36C583}" sibTransId="{8F759D92-0BA2-4810-8D1A-DD4F043DEC20}"/>
    <dgm:cxn modelId="{4CAC93C3-A3BD-43E2-A986-AEE3ED043496}" srcId="{3BF3D544-D2AD-40C3-A793-9001A506E57B}" destId="{1BAD5D92-2D78-46A7-8798-77A6846EC06E}" srcOrd="0" destOrd="0" parTransId="{D1201936-C71F-4EAF-A6B8-7CE294DC32B0}" sibTransId="{778B26A1-46D1-44FD-B2C4-4D0ECAE293D0}"/>
    <dgm:cxn modelId="{0F8836D2-3906-4709-A1F0-DC1802392B7A}" type="presOf" srcId="{1BAD5D92-2D78-46A7-8798-77A6846EC06E}" destId="{31BE40DD-5B94-42E7-A478-CE94EC01E580}" srcOrd="1" destOrd="0" presId="urn:microsoft.com/office/officeart/2005/8/layout/process4"/>
    <dgm:cxn modelId="{65C942D8-CE2D-47F4-B051-9EAAAFF4EF77}" type="presOf" srcId="{1BAD5D92-2D78-46A7-8798-77A6846EC06E}" destId="{6081EFEE-42A5-4744-9DA2-A9A72D60FE3A}" srcOrd="0" destOrd="0" presId="urn:microsoft.com/office/officeart/2005/8/layout/process4"/>
    <dgm:cxn modelId="{D995EAE1-7DC3-45BF-A573-A4144F471818}" srcId="{3BF3D544-D2AD-40C3-A793-9001A506E57B}" destId="{E3014852-262C-4ABA-AB38-98BAF31A53A3}" srcOrd="1" destOrd="0" parTransId="{2E4CEAD5-BE1B-4D6A-8065-4A37BEB8F522}" sibTransId="{2DC17A76-7081-409F-8395-158361CE49BB}"/>
    <dgm:cxn modelId="{012BB8E7-5B3E-4871-AA69-A164BE31693F}" type="presOf" srcId="{87FA3FDE-E142-4F3F-8249-FB9A60F9BB7A}" destId="{C89CCF63-B5E8-45E9-B7A2-B32DDC9965F0}" srcOrd="0" destOrd="0" presId="urn:microsoft.com/office/officeart/2005/8/layout/process4"/>
    <dgm:cxn modelId="{BC8586EE-C789-49C9-B3E0-0E1325C8CAFC}" type="presOf" srcId="{E3014852-262C-4ABA-AB38-98BAF31A53A3}" destId="{A9CB49E3-3607-42E4-96BA-D4E7A15EFD11}" srcOrd="0" destOrd="0" presId="urn:microsoft.com/office/officeart/2005/8/layout/process4"/>
    <dgm:cxn modelId="{489321EF-BE8A-46F7-A26E-6C0631427AB3}" type="presOf" srcId="{3BF3D544-D2AD-40C3-A793-9001A506E57B}" destId="{23BF4AC1-53B6-4CF3-BC1E-A9FE4C52272F}" srcOrd="0" destOrd="0" presId="urn:microsoft.com/office/officeart/2005/8/layout/process4"/>
    <dgm:cxn modelId="{3D8FFDF8-11DC-4867-8C5D-8C75BC85484A}" type="presParOf" srcId="{23BF4AC1-53B6-4CF3-BC1E-A9FE4C52272F}" destId="{25308344-C10B-4CEC-9887-382B37F62585}" srcOrd="0" destOrd="0" presId="urn:microsoft.com/office/officeart/2005/8/layout/process4"/>
    <dgm:cxn modelId="{C8B4CAF6-FEBA-4BFB-B1EF-3E136085601F}" type="presParOf" srcId="{25308344-C10B-4CEC-9887-382B37F62585}" destId="{A9CB49E3-3607-42E4-96BA-D4E7A15EFD11}" srcOrd="0" destOrd="0" presId="urn:microsoft.com/office/officeart/2005/8/layout/process4"/>
    <dgm:cxn modelId="{2033FEFF-BB51-4F3B-B979-226BD8F19B54}" type="presParOf" srcId="{23BF4AC1-53B6-4CF3-BC1E-A9FE4C52272F}" destId="{4BD80C76-75DE-46CD-88E2-3C07C576A751}" srcOrd="1" destOrd="0" presId="urn:microsoft.com/office/officeart/2005/8/layout/process4"/>
    <dgm:cxn modelId="{5ACE0C0A-8B37-4541-A6A5-B639465579C5}" type="presParOf" srcId="{23BF4AC1-53B6-4CF3-BC1E-A9FE4C52272F}" destId="{9E5E0D64-3CCE-4DC4-B2BF-BA665EF89665}" srcOrd="2" destOrd="0" presId="urn:microsoft.com/office/officeart/2005/8/layout/process4"/>
    <dgm:cxn modelId="{6827F59F-DB0F-4F78-8FAD-6C2256A9DCC9}" type="presParOf" srcId="{9E5E0D64-3CCE-4DC4-B2BF-BA665EF89665}" destId="{6081EFEE-42A5-4744-9DA2-A9A72D60FE3A}" srcOrd="0" destOrd="0" presId="urn:microsoft.com/office/officeart/2005/8/layout/process4"/>
    <dgm:cxn modelId="{6B7EA957-52DC-4995-8F68-EC183A738602}" type="presParOf" srcId="{9E5E0D64-3CCE-4DC4-B2BF-BA665EF89665}" destId="{31BE40DD-5B94-42E7-A478-CE94EC01E580}" srcOrd="1" destOrd="0" presId="urn:microsoft.com/office/officeart/2005/8/layout/process4"/>
    <dgm:cxn modelId="{15DB3718-BF57-4C9A-B436-01647ED2AB04}" type="presParOf" srcId="{9E5E0D64-3CCE-4DC4-B2BF-BA665EF89665}" destId="{2E067F5A-3425-46A2-8BAA-796CEBABDE08}" srcOrd="2" destOrd="0" presId="urn:microsoft.com/office/officeart/2005/8/layout/process4"/>
    <dgm:cxn modelId="{BEBCE3C7-79F1-4474-B416-AB5C30FC9C7B}" type="presParOf" srcId="{2E067F5A-3425-46A2-8BAA-796CEBABDE08}" destId="{C89CCF63-B5E8-45E9-B7A2-B32DDC9965F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D10275-C8C1-4CCF-9B43-C87E9910B61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E1BEDC-E585-46E4-A00A-D7B99EDFAAAC}">
      <dgm:prSet/>
      <dgm:spPr/>
      <dgm:t>
        <a:bodyPr/>
        <a:lstStyle/>
        <a:p>
          <a:r>
            <a:rPr lang="en-US" dirty="0"/>
            <a:t>Basic standards of packing according to blood supplier’s guidelines:</a:t>
          </a:r>
        </a:p>
      </dgm:t>
    </dgm:pt>
    <dgm:pt modelId="{959379A1-698C-4055-9937-2DE10ABF7D0E}" type="parTrans" cxnId="{76F26A5A-CD78-4499-9A63-C6660835A09C}">
      <dgm:prSet/>
      <dgm:spPr/>
      <dgm:t>
        <a:bodyPr/>
        <a:lstStyle/>
        <a:p>
          <a:endParaRPr lang="en-US"/>
        </a:p>
      </dgm:t>
    </dgm:pt>
    <dgm:pt modelId="{F3F1331A-A16C-4774-AECA-08C3D54FD308}" type="sibTrans" cxnId="{76F26A5A-CD78-4499-9A63-C6660835A09C}">
      <dgm:prSet/>
      <dgm:spPr/>
      <dgm:t>
        <a:bodyPr/>
        <a:lstStyle/>
        <a:p>
          <a:endParaRPr lang="en-US"/>
        </a:p>
      </dgm:t>
    </dgm:pt>
    <dgm:pt modelId="{669C9103-32C9-4C8F-B7D3-5F210BED1B20}">
      <dgm:prSet/>
      <dgm:spPr/>
      <dgm:t>
        <a:bodyPr/>
        <a:lstStyle/>
        <a:p>
          <a:r>
            <a:rPr lang="en-US" dirty="0"/>
            <a:t>American Red Cross</a:t>
          </a:r>
        </a:p>
      </dgm:t>
    </dgm:pt>
    <dgm:pt modelId="{268AE785-E500-408E-A19D-7C68978CCC72}" type="parTrans" cxnId="{7B982CBC-3C20-4072-8654-2612E2619BE8}">
      <dgm:prSet/>
      <dgm:spPr/>
      <dgm:t>
        <a:bodyPr/>
        <a:lstStyle/>
        <a:p>
          <a:endParaRPr lang="en-US"/>
        </a:p>
      </dgm:t>
    </dgm:pt>
    <dgm:pt modelId="{7221B366-AA95-4D63-B227-859591B8B53C}" type="sibTrans" cxnId="{7B982CBC-3C20-4072-8654-2612E2619BE8}">
      <dgm:prSet/>
      <dgm:spPr/>
      <dgm:t>
        <a:bodyPr/>
        <a:lstStyle/>
        <a:p>
          <a:endParaRPr lang="en-US"/>
        </a:p>
      </dgm:t>
    </dgm:pt>
    <dgm:pt modelId="{913C38C4-217E-40BF-B262-00136E3343EB}">
      <dgm:prSet/>
      <dgm:spPr/>
      <dgm:t>
        <a:bodyPr/>
        <a:lstStyle/>
        <a:p>
          <a:r>
            <a:rPr lang="en-US" dirty="0"/>
            <a:t>Must be appropriately packaged to be received into inventory at another facility if </a:t>
          </a:r>
          <a:r>
            <a:rPr lang="en-US" b="1" dirty="0"/>
            <a:t>not </a:t>
          </a:r>
          <a:r>
            <a:rPr lang="en-US" dirty="0"/>
            <a:t>used en route</a:t>
          </a:r>
        </a:p>
      </dgm:t>
    </dgm:pt>
    <dgm:pt modelId="{F8AB0C6F-B407-4B11-B18A-0D569B999150}" type="parTrans" cxnId="{3434E6D3-1951-4A6C-B9FA-E0C7D82E9EDA}">
      <dgm:prSet/>
      <dgm:spPr/>
      <dgm:t>
        <a:bodyPr/>
        <a:lstStyle/>
        <a:p>
          <a:endParaRPr lang="en-US"/>
        </a:p>
      </dgm:t>
    </dgm:pt>
    <dgm:pt modelId="{B26E0C5D-0679-43F8-9916-407230B37144}" type="sibTrans" cxnId="{3434E6D3-1951-4A6C-B9FA-E0C7D82E9EDA}">
      <dgm:prSet/>
      <dgm:spPr/>
      <dgm:t>
        <a:bodyPr/>
        <a:lstStyle/>
        <a:p>
          <a:endParaRPr lang="en-US"/>
        </a:p>
      </dgm:t>
    </dgm:pt>
    <dgm:pt modelId="{26E97D70-D07C-4DE1-8370-571BC80A1143}">
      <dgm:prSet/>
      <dgm:spPr/>
      <dgm:t>
        <a:bodyPr/>
        <a:lstStyle/>
        <a:p>
          <a:r>
            <a:rPr lang="en-US" dirty="0"/>
            <a:t>Vitalant</a:t>
          </a:r>
        </a:p>
      </dgm:t>
    </dgm:pt>
    <dgm:pt modelId="{8F18AAF0-CA38-47C2-9463-E1A7895C0C25}" type="parTrans" cxnId="{8A83B637-E487-4660-B6E5-32CC525461C3}">
      <dgm:prSet/>
      <dgm:spPr/>
      <dgm:t>
        <a:bodyPr/>
        <a:lstStyle/>
        <a:p>
          <a:endParaRPr lang="en-US"/>
        </a:p>
      </dgm:t>
    </dgm:pt>
    <dgm:pt modelId="{BFEDA668-382E-42F7-A66A-81A2CCB2DBE1}" type="sibTrans" cxnId="{8A83B637-E487-4660-B6E5-32CC525461C3}">
      <dgm:prSet/>
      <dgm:spPr/>
      <dgm:t>
        <a:bodyPr/>
        <a:lstStyle/>
        <a:p>
          <a:endParaRPr lang="en-US"/>
        </a:p>
      </dgm:t>
    </dgm:pt>
    <dgm:pt modelId="{079F192C-2696-481C-BC73-654262AE192C}" type="pres">
      <dgm:prSet presAssocID="{C0D10275-C8C1-4CCF-9B43-C87E9910B6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B55881-653B-486F-AD33-D41D641F3100}" type="pres">
      <dgm:prSet presAssocID="{0FE1BEDC-E585-46E4-A00A-D7B99EDFAAAC}" presName="hierRoot1" presStyleCnt="0">
        <dgm:presLayoutVars>
          <dgm:hierBranch val="init"/>
        </dgm:presLayoutVars>
      </dgm:prSet>
      <dgm:spPr/>
    </dgm:pt>
    <dgm:pt modelId="{0A988A71-17D7-42EA-AE18-C52D481E5EC3}" type="pres">
      <dgm:prSet presAssocID="{0FE1BEDC-E585-46E4-A00A-D7B99EDFAAAC}" presName="rootComposite1" presStyleCnt="0"/>
      <dgm:spPr/>
    </dgm:pt>
    <dgm:pt modelId="{C86FD46A-4DC9-4EF2-922D-EC39CFD5AFD7}" type="pres">
      <dgm:prSet presAssocID="{0FE1BEDC-E585-46E4-A00A-D7B99EDFAAAC}" presName="rootText1" presStyleLbl="node0" presStyleIdx="0" presStyleCnt="2">
        <dgm:presLayoutVars>
          <dgm:chPref val="3"/>
        </dgm:presLayoutVars>
      </dgm:prSet>
      <dgm:spPr/>
    </dgm:pt>
    <dgm:pt modelId="{9FB1DE01-9724-4C24-8BAF-0B12A1E3C4B3}" type="pres">
      <dgm:prSet presAssocID="{0FE1BEDC-E585-46E4-A00A-D7B99EDFAAAC}" presName="rootConnector1" presStyleLbl="node1" presStyleIdx="0" presStyleCnt="0"/>
      <dgm:spPr/>
    </dgm:pt>
    <dgm:pt modelId="{89184D82-E980-4EF1-985A-6EF0B75DE2BB}" type="pres">
      <dgm:prSet presAssocID="{0FE1BEDC-E585-46E4-A00A-D7B99EDFAAAC}" presName="hierChild2" presStyleCnt="0"/>
      <dgm:spPr/>
    </dgm:pt>
    <dgm:pt modelId="{EC299FE1-0B3F-4C0E-B3CC-71857170D29E}" type="pres">
      <dgm:prSet presAssocID="{268AE785-E500-408E-A19D-7C68978CCC72}" presName="Name64" presStyleLbl="parChTrans1D2" presStyleIdx="0" presStyleCnt="2"/>
      <dgm:spPr/>
    </dgm:pt>
    <dgm:pt modelId="{31D4DA97-11FA-4AEB-B77F-1F3DD000D7C6}" type="pres">
      <dgm:prSet presAssocID="{669C9103-32C9-4C8F-B7D3-5F210BED1B20}" presName="hierRoot2" presStyleCnt="0">
        <dgm:presLayoutVars>
          <dgm:hierBranch val="init"/>
        </dgm:presLayoutVars>
      </dgm:prSet>
      <dgm:spPr/>
    </dgm:pt>
    <dgm:pt modelId="{11679CE6-9F5F-4724-9836-990009E26771}" type="pres">
      <dgm:prSet presAssocID="{669C9103-32C9-4C8F-B7D3-5F210BED1B20}" presName="rootComposite" presStyleCnt="0"/>
      <dgm:spPr/>
    </dgm:pt>
    <dgm:pt modelId="{51E24D27-BA6F-4201-B097-EE0431684B85}" type="pres">
      <dgm:prSet presAssocID="{669C9103-32C9-4C8F-B7D3-5F210BED1B20}" presName="rootText" presStyleLbl="node2" presStyleIdx="0" presStyleCnt="2">
        <dgm:presLayoutVars>
          <dgm:chPref val="3"/>
        </dgm:presLayoutVars>
      </dgm:prSet>
      <dgm:spPr/>
    </dgm:pt>
    <dgm:pt modelId="{A640325D-97DE-4732-9289-4EA8B4A89CC0}" type="pres">
      <dgm:prSet presAssocID="{669C9103-32C9-4C8F-B7D3-5F210BED1B20}" presName="rootConnector" presStyleLbl="node2" presStyleIdx="0" presStyleCnt="2"/>
      <dgm:spPr/>
    </dgm:pt>
    <dgm:pt modelId="{4A4D3051-5D05-4091-A50F-CDD100BC926D}" type="pres">
      <dgm:prSet presAssocID="{669C9103-32C9-4C8F-B7D3-5F210BED1B20}" presName="hierChild4" presStyleCnt="0"/>
      <dgm:spPr/>
    </dgm:pt>
    <dgm:pt modelId="{7F62C70A-7EE8-46C8-B1EF-A5D45AF2BB8B}" type="pres">
      <dgm:prSet presAssocID="{669C9103-32C9-4C8F-B7D3-5F210BED1B20}" presName="hierChild5" presStyleCnt="0"/>
      <dgm:spPr/>
    </dgm:pt>
    <dgm:pt modelId="{7692DDD9-5200-4762-B15D-0D8D453C5EA7}" type="pres">
      <dgm:prSet presAssocID="{8F18AAF0-CA38-47C2-9463-E1A7895C0C25}" presName="Name64" presStyleLbl="parChTrans1D2" presStyleIdx="1" presStyleCnt="2"/>
      <dgm:spPr/>
    </dgm:pt>
    <dgm:pt modelId="{6FF31A58-F639-44AE-A1E8-4C3FFEFD4FE0}" type="pres">
      <dgm:prSet presAssocID="{26E97D70-D07C-4DE1-8370-571BC80A1143}" presName="hierRoot2" presStyleCnt="0">
        <dgm:presLayoutVars>
          <dgm:hierBranch val="init"/>
        </dgm:presLayoutVars>
      </dgm:prSet>
      <dgm:spPr/>
    </dgm:pt>
    <dgm:pt modelId="{2DD9B0BB-EFFC-4F4B-A156-05C3E58B17F5}" type="pres">
      <dgm:prSet presAssocID="{26E97D70-D07C-4DE1-8370-571BC80A1143}" presName="rootComposite" presStyleCnt="0"/>
      <dgm:spPr/>
    </dgm:pt>
    <dgm:pt modelId="{4FC42E8D-9114-4211-B514-E6644AE2B520}" type="pres">
      <dgm:prSet presAssocID="{26E97D70-D07C-4DE1-8370-571BC80A1143}" presName="rootText" presStyleLbl="node2" presStyleIdx="1" presStyleCnt="2">
        <dgm:presLayoutVars>
          <dgm:chPref val="3"/>
        </dgm:presLayoutVars>
      </dgm:prSet>
      <dgm:spPr/>
    </dgm:pt>
    <dgm:pt modelId="{A5B6BE21-8611-417A-920D-46C2741EA64E}" type="pres">
      <dgm:prSet presAssocID="{26E97D70-D07C-4DE1-8370-571BC80A1143}" presName="rootConnector" presStyleLbl="node2" presStyleIdx="1" presStyleCnt="2"/>
      <dgm:spPr/>
    </dgm:pt>
    <dgm:pt modelId="{1C67A7C3-3CE4-4ACF-AE2A-BB63FA2A0DB4}" type="pres">
      <dgm:prSet presAssocID="{26E97D70-D07C-4DE1-8370-571BC80A1143}" presName="hierChild4" presStyleCnt="0"/>
      <dgm:spPr/>
    </dgm:pt>
    <dgm:pt modelId="{DC161F90-6D98-40EE-9E8C-B14FAB0F40F3}" type="pres">
      <dgm:prSet presAssocID="{26E97D70-D07C-4DE1-8370-571BC80A1143}" presName="hierChild5" presStyleCnt="0"/>
      <dgm:spPr/>
    </dgm:pt>
    <dgm:pt modelId="{FA82F1AB-5713-4312-A5EB-69CF0086285D}" type="pres">
      <dgm:prSet presAssocID="{0FE1BEDC-E585-46E4-A00A-D7B99EDFAAAC}" presName="hierChild3" presStyleCnt="0"/>
      <dgm:spPr/>
    </dgm:pt>
    <dgm:pt modelId="{2337E68F-85CD-46C1-86A0-8B9D4B83271F}" type="pres">
      <dgm:prSet presAssocID="{913C38C4-217E-40BF-B262-00136E3343EB}" presName="hierRoot1" presStyleCnt="0">
        <dgm:presLayoutVars>
          <dgm:hierBranch val="init"/>
        </dgm:presLayoutVars>
      </dgm:prSet>
      <dgm:spPr/>
    </dgm:pt>
    <dgm:pt modelId="{A81ADAF3-F7B8-4DB3-BC46-6107012A48B0}" type="pres">
      <dgm:prSet presAssocID="{913C38C4-217E-40BF-B262-00136E3343EB}" presName="rootComposite1" presStyleCnt="0"/>
      <dgm:spPr/>
    </dgm:pt>
    <dgm:pt modelId="{1E6DB905-F4C7-4D19-A1BA-32AABBE9B23B}" type="pres">
      <dgm:prSet presAssocID="{913C38C4-217E-40BF-B262-00136E3343EB}" presName="rootText1" presStyleLbl="node0" presStyleIdx="1" presStyleCnt="2">
        <dgm:presLayoutVars>
          <dgm:chPref val="3"/>
        </dgm:presLayoutVars>
      </dgm:prSet>
      <dgm:spPr/>
    </dgm:pt>
    <dgm:pt modelId="{64E027D0-B695-450B-991B-EA0BC2D1A3F7}" type="pres">
      <dgm:prSet presAssocID="{913C38C4-217E-40BF-B262-00136E3343EB}" presName="rootConnector1" presStyleLbl="node1" presStyleIdx="0" presStyleCnt="0"/>
      <dgm:spPr/>
    </dgm:pt>
    <dgm:pt modelId="{AE63CDE0-4020-4E3D-9F03-1E7909861AEF}" type="pres">
      <dgm:prSet presAssocID="{913C38C4-217E-40BF-B262-00136E3343EB}" presName="hierChild2" presStyleCnt="0"/>
      <dgm:spPr/>
    </dgm:pt>
    <dgm:pt modelId="{653D58BF-C314-4B91-A0AB-EE857EE1DC9D}" type="pres">
      <dgm:prSet presAssocID="{913C38C4-217E-40BF-B262-00136E3343EB}" presName="hierChild3" presStyleCnt="0"/>
      <dgm:spPr/>
    </dgm:pt>
  </dgm:ptLst>
  <dgm:cxnLst>
    <dgm:cxn modelId="{5C1AC40D-C257-4AA9-8D1B-FC72693B7727}" type="presOf" srcId="{669C9103-32C9-4C8F-B7D3-5F210BED1B20}" destId="{51E24D27-BA6F-4201-B097-EE0431684B85}" srcOrd="0" destOrd="0" presId="urn:microsoft.com/office/officeart/2009/3/layout/HorizontalOrganizationChart"/>
    <dgm:cxn modelId="{8A83B637-E487-4660-B6E5-32CC525461C3}" srcId="{0FE1BEDC-E585-46E4-A00A-D7B99EDFAAAC}" destId="{26E97D70-D07C-4DE1-8370-571BC80A1143}" srcOrd="1" destOrd="0" parTransId="{8F18AAF0-CA38-47C2-9463-E1A7895C0C25}" sibTransId="{BFEDA668-382E-42F7-A66A-81A2CCB2DBE1}"/>
    <dgm:cxn modelId="{8908F53C-CC3F-4F8F-B9E8-4B2A8450F8A5}" type="presOf" srcId="{913C38C4-217E-40BF-B262-00136E3343EB}" destId="{64E027D0-B695-450B-991B-EA0BC2D1A3F7}" srcOrd="1" destOrd="0" presId="urn:microsoft.com/office/officeart/2009/3/layout/HorizontalOrganizationChart"/>
    <dgm:cxn modelId="{7504F64C-148D-475E-8206-646A28A6B8C2}" type="presOf" srcId="{8F18AAF0-CA38-47C2-9463-E1A7895C0C25}" destId="{7692DDD9-5200-4762-B15D-0D8D453C5EA7}" srcOrd="0" destOrd="0" presId="urn:microsoft.com/office/officeart/2009/3/layout/HorizontalOrganizationChart"/>
    <dgm:cxn modelId="{76F26A5A-CD78-4499-9A63-C6660835A09C}" srcId="{C0D10275-C8C1-4CCF-9B43-C87E9910B616}" destId="{0FE1BEDC-E585-46E4-A00A-D7B99EDFAAAC}" srcOrd="0" destOrd="0" parTransId="{959379A1-698C-4055-9937-2DE10ABF7D0E}" sibTransId="{F3F1331A-A16C-4774-AECA-08C3D54FD308}"/>
    <dgm:cxn modelId="{A9A2CA70-C8EC-4225-A106-17542466BC61}" type="presOf" srcId="{0FE1BEDC-E585-46E4-A00A-D7B99EDFAAAC}" destId="{9FB1DE01-9724-4C24-8BAF-0B12A1E3C4B3}" srcOrd="1" destOrd="0" presId="urn:microsoft.com/office/officeart/2009/3/layout/HorizontalOrganizationChart"/>
    <dgm:cxn modelId="{0BB4B594-30F9-4829-9635-BFE59291DDF6}" type="presOf" srcId="{26E97D70-D07C-4DE1-8370-571BC80A1143}" destId="{4FC42E8D-9114-4211-B514-E6644AE2B520}" srcOrd="0" destOrd="0" presId="urn:microsoft.com/office/officeart/2009/3/layout/HorizontalOrganizationChart"/>
    <dgm:cxn modelId="{23F3AEAF-D423-474F-BE1C-3814BE7C0AD3}" type="presOf" srcId="{0FE1BEDC-E585-46E4-A00A-D7B99EDFAAAC}" destId="{C86FD46A-4DC9-4EF2-922D-EC39CFD5AFD7}" srcOrd="0" destOrd="0" presId="urn:microsoft.com/office/officeart/2009/3/layout/HorizontalOrganizationChart"/>
    <dgm:cxn modelId="{9AF974B9-58C1-4F75-B303-531E62C0FE98}" type="presOf" srcId="{26E97D70-D07C-4DE1-8370-571BC80A1143}" destId="{A5B6BE21-8611-417A-920D-46C2741EA64E}" srcOrd="1" destOrd="0" presId="urn:microsoft.com/office/officeart/2009/3/layout/HorizontalOrganizationChart"/>
    <dgm:cxn modelId="{7B982CBC-3C20-4072-8654-2612E2619BE8}" srcId="{0FE1BEDC-E585-46E4-A00A-D7B99EDFAAAC}" destId="{669C9103-32C9-4C8F-B7D3-5F210BED1B20}" srcOrd="0" destOrd="0" parTransId="{268AE785-E500-408E-A19D-7C68978CCC72}" sibTransId="{7221B366-AA95-4D63-B227-859591B8B53C}"/>
    <dgm:cxn modelId="{A1CDA4BF-C983-4FDF-AF71-7F81489E8AB1}" type="presOf" srcId="{268AE785-E500-408E-A19D-7C68978CCC72}" destId="{EC299FE1-0B3F-4C0E-B3CC-71857170D29E}" srcOrd="0" destOrd="0" presId="urn:microsoft.com/office/officeart/2009/3/layout/HorizontalOrganizationChart"/>
    <dgm:cxn modelId="{55FB9EC5-2184-4F29-9245-836D3BCC4C8F}" type="presOf" srcId="{913C38C4-217E-40BF-B262-00136E3343EB}" destId="{1E6DB905-F4C7-4D19-A1BA-32AABBE9B23B}" srcOrd="0" destOrd="0" presId="urn:microsoft.com/office/officeart/2009/3/layout/HorizontalOrganizationChart"/>
    <dgm:cxn modelId="{3434E6D3-1951-4A6C-B9FA-E0C7D82E9EDA}" srcId="{C0D10275-C8C1-4CCF-9B43-C87E9910B616}" destId="{913C38C4-217E-40BF-B262-00136E3343EB}" srcOrd="1" destOrd="0" parTransId="{F8AB0C6F-B407-4B11-B18A-0D569B999150}" sibTransId="{B26E0C5D-0679-43F8-9916-407230B37144}"/>
    <dgm:cxn modelId="{636E1EF1-ACBF-4AF1-97CD-577111D51FDA}" type="presOf" srcId="{C0D10275-C8C1-4CCF-9B43-C87E9910B616}" destId="{079F192C-2696-481C-BC73-654262AE192C}" srcOrd="0" destOrd="0" presId="urn:microsoft.com/office/officeart/2009/3/layout/HorizontalOrganizationChart"/>
    <dgm:cxn modelId="{FA3404F8-B050-4D5F-B429-9C6DE8C42FE5}" type="presOf" srcId="{669C9103-32C9-4C8F-B7D3-5F210BED1B20}" destId="{A640325D-97DE-4732-9289-4EA8B4A89CC0}" srcOrd="1" destOrd="0" presId="urn:microsoft.com/office/officeart/2009/3/layout/HorizontalOrganizationChart"/>
    <dgm:cxn modelId="{AFF3D9DF-8D3A-43E0-9EC2-3B2967ACC5E2}" type="presParOf" srcId="{079F192C-2696-481C-BC73-654262AE192C}" destId="{62B55881-653B-486F-AD33-D41D641F3100}" srcOrd="0" destOrd="0" presId="urn:microsoft.com/office/officeart/2009/3/layout/HorizontalOrganizationChart"/>
    <dgm:cxn modelId="{34EC0648-BA30-4D9A-856D-AE3C5B23F61E}" type="presParOf" srcId="{62B55881-653B-486F-AD33-D41D641F3100}" destId="{0A988A71-17D7-42EA-AE18-C52D481E5EC3}" srcOrd="0" destOrd="0" presId="urn:microsoft.com/office/officeart/2009/3/layout/HorizontalOrganizationChart"/>
    <dgm:cxn modelId="{A2F09D2B-BD07-48F2-B557-86926633E404}" type="presParOf" srcId="{0A988A71-17D7-42EA-AE18-C52D481E5EC3}" destId="{C86FD46A-4DC9-4EF2-922D-EC39CFD5AFD7}" srcOrd="0" destOrd="0" presId="urn:microsoft.com/office/officeart/2009/3/layout/HorizontalOrganizationChart"/>
    <dgm:cxn modelId="{0F3E762B-837B-451B-960F-FB8B44C79C44}" type="presParOf" srcId="{0A988A71-17D7-42EA-AE18-C52D481E5EC3}" destId="{9FB1DE01-9724-4C24-8BAF-0B12A1E3C4B3}" srcOrd="1" destOrd="0" presId="urn:microsoft.com/office/officeart/2009/3/layout/HorizontalOrganizationChart"/>
    <dgm:cxn modelId="{E2EC1AF8-78CA-4183-8D44-77A48CBC72DC}" type="presParOf" srcId="{62B55881-653B-486F-AD33-D41D641F3100}" destId="{89184D82-E980-4EF1-985A-6EF0B75DE2BB}" srcOrd="1" destOrd="0" presId="urn:microsoft.com/office/officeart/2009/3/layout/HorizontalOrganizationChart"/>
    <dgm:cxn modelId="{80CD8420-5A68-4C37-B1B5-1BC3EF773A76}" type="presParOf" srcId="{89184D82-E980-4EF1-985A-6EF0B75DE2BB}" destId="{EC299FE1-0B3F-4C0E-B3CC-71857170D29E}" srcOrd="0" destOrd="0" presId="urn:microsoft.com/office/officeart/2009/3/layout/HorizontalOrganizationChart"/>
    <dgm:cxn modelId="{7FC185D7-AEB8-4DBC-9DD1-E97D480AF9A0}" type="presParOf" srcId="{89184D82-E980-4EF1-985A-6EF0B75DE2BB}" destId="{31D4DA97-11FA-4AEB-B77F-1F3DD000D7C6}" srcOrd="1" destOrd="0" presId="urn:microsoft.com/office/officeart/2009/3/layout/HorizontalOrganizationChart"/>
    <dgm:cxn modelId="{AC743868-7039-4D07-869B-8B613E4A7EE9}" type="presParOf" srcId="{31D4DA97-11FA-4AEB-B77F-1F3DD000D7C6}" destId="{11679CE6-9F5F-4724-9836-990009E26771}" srcOrd="0" destOrd="0" presId="urn:microsoft.com/office/officeart/2009/3/layout/HorizontalOrganizationChart"/>
    <dgm:cxn modelId="{F56087B8-68D2-4153-8A40-FE973401604F}" type="presParOf" srcId="{11679CE6-9F5F-4724-9836-990009E26771}" destId="{51E24D27-BA6F-4201-B097-EE0431684B85}" srcOrd="0" destOrd="0" presId="urn:microsoft.com/office/officeart/2009/3/layout/HorizontalOrganizationChart"/>
    <dgm:cxn modelId="{E1BDCD76-1881-4B45-81C4-CAE2799D8012}" type="presParOf" srcId="{11679CE6-9F5F-4724-9836-990009E26771}" destId="{A640325D-97DE-4732-9289-4EA8B4A89CC0}" srcOrd="1" destOrd="0" presId="urn:microsoft.com/office/officeart/2009/3/layout/HorizontalOrganizationChart"/>
    <dgm:cxn modelId="{BDC9F466-7DEB-4E2C-9477-80F0EBB9FAB3}" type="presParOf" srcId="{31D4DA97-11FA-4AEB-B77F-1F3DD000D7C6}" destId="{4A4D3051-5D05-4091-A50F-CDD100BC926D}" srcOrd="1" destOrd="0" presId="urn:microsoft.com/office/officeart/2009/3/layout/HorizontalOrganizationChart"/>
    <dgm:cxn modelId="{5F88369A-FF85-4C00-AAE1-3C16733A04A9}" type="presParOf" srcId="{31D4DA97-11FA-4AEB-B77F-1F3DD000D7C6}" destId="{7F62C70A-7EE8-46C8-B1EF-A5D45AF2BB8B}" srcOrd="2" destOrd="0" presId="urn:microsoft.com/office/officeart/2009/3/layout/HorizontalOrganizationChart"/>
    <dgm:cxn modelId="{66742494-2601-4120-9692-902651E91863}" type="presParOf" srcId="{89184D82-E980-4EF1-985A-6EF0B75DE2BB}" destId="{7692DDD9-5200-4762-B15D-0D8D453C5EA7}" srcOrd="2" destOrd="0" presId="urn:microsoft.com/office/officeart/2009/3/layout/HorizontalOrganizationChart"/>
    <dgm:cxn modelId="{78294A3F-1971-4DDF-9C6A-088687F8C373}" type="presParOf" srcId="{89184D82-E980-4EF1-985A-6EF0B75DE2BB}" destId="{6FF31A58-F639-44AE-A1E8-4C3FFEFD4FE0}" srcOrd="3" destOrd="0" presId="urn:microsoft.com/office/officeart/2009/3/layout/HorizontalOrganizationChart"/>
    <dgm:cxn modelId="{613AF123-567B-4C18-B9E1-067405E39352}" type="presParOf" srcId="{6FF31A58-F639-44AE-A1E8-4C3FFEFD4FE0}" destId="{2DD9B0BB-EFFC-4F4B-A156-05C3E58B17F5}" srcOrd="0" destOrd="0" presId="urn:microsoft.com/office/officeart/2009/3/layout/HorizontalOrganizationChart"/>
    <dgm:cxn modelId="{E293DFFF-F31C-4697-B16A-C13A7B1E62C8}" type="presParOf" srcId="{2DD9B0BB-EFFC-4F4B-A156-05C3E58B17F5}" destId="{4FC42E8D-9114-4211-B514-E6644AE2B520}" srcOrd="0" destOrd="0" presId="urn:microsoft.com/office/officeart/2009/3/layout/HorizontalOrganizationChart"/>
    <dgm:cxn modelId="{966D905D-E4DD-4117-BA98-EF36FBFF6053}" type="presParOf" srcId="{2DD9B0BB-EFFC-4F4B-A156-05C3E58B17F5}" destId="{A5B6BE21-8611-417A-920D-46C2741EA64E}" srcOrd="1" destOrd="0" presId="urn:microsoft.com/office/officeart/2009/3/layout/HorizontalOrganizationChart"/>
    <dgm:cxn modelId="{13A623DD-5D13-4C7D-8060-8B868829671B}" type="presParOf" srcId="{6FF31A58-F639-44AE-A1E8-4C3FFEFD4FE0}" destId="{1C67A7C3-3CE4-4ACF-AE2A-BB63FA2A0DB4}" srcOrd="1" destOrd="0" presId="urn:microsoft.com/office/officeart/2009/3/layout/HorizontalOrganizationChart"/>
    <dgm:cxn modelId="{1A180CC3-9AC1-475C-8A16-8BC5D5C198B8}" type="presParOf" srcId="{6FF31A58-F639-44AE-A1E8-4C3FFEFD4FE0}" destId="{DC161F90-6D98-40EE-9E8C-B14FAB0F40F3}" srcOrd="2" destOrd="0" presId="urn:microsoft.com/office/officeart/2009/3/layout/HorizontalOrganizationChart"/>
    <dgm:cxn modelId="{9B83CCC5-29AD-462B-A123-F899AE1C49F0}" type="presParOf" srcId="{62B55881-653B-486F-AD33-D41D641F3100}" destId="{FA82F1AB-5713-4312-A5EB-69CF0086285D}" srcOrd="2" destOrd="0" presId="urn:microsoft.com/office/officeart/2009/3/layout/HorizontalOrganizationChart"/>
    <dgm:cxn modelId="{5CC4BEDA-40CC-4E53-875B-561411500BCD}" type="presParOf" srcId="{079F192C-2696-481C-BC73-654262AE192C}" destId="{2337E68F-85CD-46C1-86A0-8B9D4B83271F}" srcOrd="1" destOrd="0" presId="urn:microsoft.com/office/officeart/2009/3/layout/HorizontalOrganizationChart"/>
    <dgm:cxn modelId="{F36A1606-E70E-4DD7-BD2D-742929607C58}" type="presParOf" srcId="{2337E68F-85CD-46C1-86A0-8B9D4B83271F}" destId="{A81ADAF3-F7B8-4DB3-BC46-6107012A48B0}" srcOrd="0" destOrd="0" presId="urn:microsoft.com/office/officeart/2009/3/layout/HorizontalOrganizationChart"/>
    <dgm:cxn modelId="{27D33F65-BCC2-4863-9BC9-16B11F8911CF}" type="presParOf" srcId="{A81ADAF3-F7B8-4DB3-BC46-6107012A48B0}" destId="{1E6DB905-F4C7-4D19-A1BA-32AABBE9B23B}" srcOrd="0" destOrd="0" presId="urn:microsoft.com/office/officeart/2009/3/layout/HorizontalOrganizationChart"/>
    <dgm:cxn modelId="{1B81CF5F-335E-47EA-9786-0C6ADD7F97E5}" type="presParOf" srcId="{A81ADAF3-F7B8-4DB3-BC46-6107012A48B0}" destId="{64E027D0-B695-450B-991B-EA0BC2D1A3F7}" srcOrd="1" destOrd="0" presId="urn:microsoft.com/office/officeart/2009/3/layout/HorizontalOrganizationChart"/>
    <dgm:cxn modelId="{9022D193-9F37-488E-8B77-CD9981E1E50A}" type="presParOf" srcId="{2337E68F-85CD-46C1-86A0-8B9D4B83271F}" destId="{AE63CDE0-4020-4E3D-9F03-1E7909861AEF}" srcOrd="1" destOrd="0" presId="urn:microsoft.com/office/officeart/2009/3/layout/HorizontalOrganizationChart"/>
    <dgm:cxn modelId="{8AB2A787-EE70-4D08-A9C9-0D38092DDBC9}" type="presParOf" srcId="{2337E68F-85CD-46C1-86A0-8B9D4B83271F}" destId="{653D58BF-C314-4B91-A0AB-EE857EE1DC9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EC7811-9FB0-4A83-8130-28B63F5A7EA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A9EDE6-BFB6-4B5E-AC05-5EE307709D24}">
      <dgm:prSet/>
      <dgm:spPr/>
      <dgm:t>
        <a:bodyPr/>
        <a:lstStyle/>
        <a:p>
          <a:r>
            <a:rPr lang="en-US" dirty="0"/>
            <a:t>Transfer document must accompany blood products (American Red Cross, Vitalant)</a:t>
          </a:r>
        </a:p>
      </dgm:t>
    </dgm:pt>
    <dgm:pt modelId="{AC698F9A-7F6A-45F4-A0C5-FFC14566390E}" type="parTrans" cxnId="{022205A3-5644-488D-8FE0-75EE972459BD}">
      <dgm:prSet/>
      <dgm:spPr/>
      <dgm:t>
        <a:bodyPr/>
        <a:lstStyle/>
        <a:p>
          <a:endParaRPr lang="en-US"/>
        </a:p>
      </dgm:t>
    </dgm:pt>
    <dgm:pt modelId="{BE275969-4242-4460-ACE5-3E1F5BF8B70C}" type="sibTrans" cxnId="{022205A3-5644-488D-8FE0-75EE972459BD}">
      <dgm:prSet/>
      <dgm:spPr/>
      <dgm:t>
        <a:bodyPr/>
        <a:lstStyle/>
        <a:p>
          <a:endParaRPr lang="en-US" dirty="0"/>
        </a:p>
      </dgm:t>
    </dgm:pt>
    <dgm:pt modelId="{231B42B9-5A51-4BCD-A166-FF565C76E15B}">
      <dgm:prSet/>
      <dgm:spPr/>
      <dgm:t>
        <a:bodyPr/>
        <a:lstStyle/>
        <a:p>
          <a:r>
            <a:rPr lang="en-US" dirty="0"/>
            <a:t>Imperative that Sending/Intermediary and Receiving blood banks stay in communication and complete transfer paperwork</a:t>
          </a:r>
        </a:p>
      </dgm:t>
    </dgm:pt>
    <dgm:pt modelId="{896C4166-9834-44CA-8E1C-E6179388E6A3}" type="parTrans" cxnId="{A4CEBAA3-A5EA-46F5-A657-71153055EE1E}">
      <dgm:prSet/>
      <dgm:spPr/>
      <dgm:t>
        <a:bodyPr/>
        <a:lstStyle/>
        <a:p>
          <a:endParaRPr lang="en-US"/>
        </a:p>
      </dgm:t>
    </dgm:pt>
    <dgm:pt modelId="{0D33CB85-A2EC-496D-9915-04EA7C2E8840}" type="sibTrans" cxnId="{A4CEBAA3-A5EA-46F5-A657-71153055EE1E}">
      <dgm:prSet/>
      <dgm:spPr/>
      <dgm:t>
        <a:bodyPr/>
        <a:lstStyle/>
        <a:p>
          <a:endParaRPr lang="en-US" dirty="0"/>
        </a:p>
      </dgm:t>
    </dgm:pt>
    <dgm:pt modelId="{75AFBA96-F156-4E0E-AC02-5D363FF97B73}">
      <dgm:prSet/>
      <dgm:spPr/>
      <dgm:t>
        <a:bodyPr/>
        <a:lstStyle/>
        <a:p>
          <a:r>
            <a:rPr lang="en-US" dirty="0"/>
            <a:t>Transfer will be to receiving facility, ie final patient location</a:t>
          </a:r>
        </a:p>
      </dgm:t>
    </dgm:pt>
    <dgm:pt modelId="{AFCFE0B8-554E-4F56-BA91-3946CE235333}" type="parTrans" cxnId="{7D02AA84-4934-4B90-A4DB-F47AA94DB2C2}">
      <dgm:prSet/>
      <dgm:spPr/>
      <dgm:t>
        <a:bodyPr/>
        <a:lstStyle/>
        <a:p>
          <a:endParaRPr lang="en-US"/>
        </a:p>
      </dgm:t>
    </dgm:pt>
    <dgm:pt modelId="{07F8EFAA-FF45-4129-B567-9A96AAD112FA}" type="sibTrans" cxnId="{7D02AA84-4934-4B90-A4DB-F47AA94DB2C2}">
      <dgm:prSet/>
      <dgm:spPr/>
      <dgm:t>
        <a:bodyPr/>
        <a:lstStyle/>
        <a:p>
          <a:endParaRPr lang="en-US"/>
        </a:p>
      </dgm:t>
    </dgm:pt>
    <dgm:pt modelId="{B52B10A0-6D2C-4851-80E5-DFCF322C295D}">
      <dgm:prSet/>
      <dgm:spPr/>
      <dgm:t>
        <a:bodyPr/>
        <a:lstStyle/>
        <a:p>
          <a:r>
            <a:rPr lang="en-US" dirty="0"/>
            <a:t>Not patient, EMS, flight service, etc</a:t>
          </a:r>
        </a:p>
      </dgm:t>
    </dgm:pt>
    <dgm:pt modelId="{7631AE3B-26FC-4DA7-A0A4-46A77AA5390E}" type="parTrans" cxnId="{04E4DF25-57E4-438C-94CE-AF6A9F13DAB5}">
      <dgm:prSet/>
      <dgm:spPr/>
      <dgm:t>
        <a:bodyPr/>
        <a:lstStyle/>
        <a:p>
          <a:endParaRPr lang="en-US"/>
        </a:p>
      </dgm:t>
    </dgm:pt>
    <dgm:pt modelId="{34E7945F-2C0C-4F4E-8C39-0AF8A75CFAA8}" type="sibTrans" cxnId="{04E4DF25-57E4-438C-94CE-AF6A9F13DAB5}">
      <dgm:prSet/>
      <dgm:spPr/>
      <dgm:t>
        <a:bodyPr/>
        <a:lstStyle/>
        <a:p>
          <a:endParaRPr lang="en-US"/>
        </a:p>
      </dgm:t>
    </dgm:pt>
    <dgm:pt modelId="{EE6E48B1-A2C7-4F6E-8711-30EF5AF6C9E6}" type="pres">
      <dgm:prSet presAssocID="{16EC7811-9FB0-4A83-8130-28B63F5A7EAB}" presName="outerComposite" presStyleCnt="0">
        <dgm:presLayoutVars>
          <dgm:chMax val="5"/>
          <dgm:dir/>
          <dgm:resizeHandles val="exact"/>
        </dgm:presLayoutVars>
      </dgm:prSet>
      <dgm:spPr/>
    </dgm:pt>
    <dgm:pt modelId="{690E7AE6-1A61-4042-8799-A269DAA191BE}" type="pres">
      <dgm:prSet presAssocID="{16EC7811-9FB0-4A83-8130-28B63F5A7EAB}" presName="dummyMaxCanvas" presStyleCnt="0">
        <dgm:presLayoutVars/>
      </dgm:prSet>
      <dgm:spPr/>
    </dgm:pt>
    <dgm:pt modelId="{7F756F50-A23F-4E0B-B521-48468F6D670E}" type="pres">
      <dgm:prSet presAssocID="{16EC7811-9FB0-4A83-8130-28B63F5A7EAB}" presName="ThreeNodes_1" presStyleLbl="node1" presStyleIdx="0" presStyleCnt="3">
        <dgm:presLayoutVars>
          <dgm:bulletEnabled val="1"/>
        </dgm:presLayoutVars>
      </dgm:prSet>
      <dgm:spPr/>
    </dgm:pt>
    <dgm:pt modelId="{01950274-F6C1-4062-BCF8-BE734EBC19CD}" type="pres">
      <dgm:prSet presAssocID="{16EC7811-9FB0-4A83-8130-28B63F5A7EAB}" presName="ThreeNodes_2" presStyleLbl="node1" presStyleIdx="1" presStyleCnt="3">
        <dgm:presLayoutVars>
          <dgm:bulletEnabled val="1"/>
        </dgm:presLayoutVars>
      </dgm:prSet>
      <dgm:spPr/>
    </dgm:pt>
    <dgm:pt modelId="{C8752602-E705-4A1E-A8A6-A12936953AD0}" type="pres">
      <dgm:prSet presAssocID="{16EC7811-9FB0-4A83-8130-28B63F5A7EAB}" presName="ThreeNodes_3" presStyleLbl="node1" presStyleIdx="2" presStyleCnt="3">
        <dgm:presLayoutVars>
          <dgm:bulletEnabled val="1"/>
        </dgm:presLayoutVars>
      </dgm:prSet>
      <dgm:spPr/>
    </dgm:pt>
    <dgm:pt modelId="{A0CDACBF-8EEB-4CFF-8CD6-5B35870DD474}" type="pres">
      <dgm:prSet presAssocID="{16EC7811-9FB0-4A83-8130-28B63F5A7EAB}" presName="ThreeConn_1-2" presStyleLbl="fgAccFollowNode1" presStyleIdx="0" presStyleCnt="2">
        <dgm:presLayoutVars>
          <dgm:bulletEnabled val="1"/>
        </dgm:presLayoutVars>
      </dgm:prSet>
      <dgm:spPr/>
    </dgm:pt>
    <dgm:pt modelId="{8E7ADDDC-79C4-48AE-BB45-1684238A3990}" type="pres">
      <dgm:prSet presAssocID="{16EC7811-9FB0-4A83-8130-28B63F5A7EAB}" presName="ThreeConn_2-3" presStyleLbl="fgAccFollowNode1" presStyleIdx="1" presStyleCnt="2">
        <dgm:presLayoutVars>
          <dgm:bulletEnabled val="1"/>
        </dgm:presLayoutVars>
      </dgm:prSet>
      <dgm:spPr/>
    </dgm:pt>
    <dgm:pt modelId="{63EDFA97-E2DA-4C37-B514-400846E61023}" type="pres">
      <dgm:prSet presAssocID="{16EC7811-9FB0-4A83-8130-28B63F5A7EAB}" presName="ThreeNodes_1_text" presStyleLbl="node1" presStyleIdx="2" presStyleCnt="3">
        <dgm:presLayoutVars>
          <dgm:bulletEnabled val="1"/>
        </dgm:presLayoutVars>
      </dgm:prSet>
      <dgm:spPr/>
    </dgm:pt>
    <dgm:pt modelId="{2F6354AD-94EE-4E11-A5D8-B5DD24F316DE}" type="pres">
      <dgm:prSet presAssocID="{16EC7811-9FB0-4A83-8130-28B63F5A7EAB}" presName="ThreeNodes_2_text" presStyleLbl="node1" presStyleIdx="2" presStyleCnt="3">
        <dgm:presLayoutVars>
          <dgm:bulletEnabled val="1"/>
        </dgm:presLayoutVars>
      </dgm:prSet>
      <dgm:spPr/>
    </dgm:pt>
    <dgm:pt modelId="{631F05C0-24CF-43BB-900C-FF5304D6FCB8}" type="pres">
      <dgm:prSet presAssocID="{16EC7811-9FB0-4A83-8130-28B63F5A7EA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4E4DF25-57E4-438C-94CE-AF6A9F13DAB5}" srcId="{75AFBA96-F156-4E0E-AC02-5D363FF97B73}" destId="{B52B10A0-6D2C-4851-80E5-DFCF322C295D}" srcOrd="0" destOrd="0" parTransId="{7631AE3B-26FC-4DA7-A0A4-46A77AA5390E}" sibTransId="{34E7945F-2C0C-4F4E-8C39-0AF8A75CFAA8}"/>
    <dgm:cxn modelId="{F58D3841-8BCE-433A-B514-EC1597936CB1}" type="presOf" srcId="{F7A9EDE6-BFB6-4B5E-AC05-5EE307709D24}" destId="{7F756F50-A23F-4E0B-B521-48468F6D670E}" srcOrd="0" destOrd="0" presId="urn:microsoft.com/office/officeart/2005/8/layout/vProcess5"/>
    <dgm:cxn modelId="{2AC78748-CB8E-4AFF-AE34-733ABF07592A}" type="presOf" srcId="{0D33CB85-A2EC-496D-9915-04EA7C2E8840}" destId="{8E7ADDDC-79C4-48AE-BB45-1684238A3990}" srcOrd="0" destOrd="0" presId="urn:microsoft.com/office/officeart/2005/8/layout/vProcess5"/>
    <dgm:cxn modelId="{4D9E214A-6C63-4A2A-8FDD-C4AC8EA67E13}" type="presOf" srcId="{75AFBA96-F156-4E0E-AC02-5D363FF97B73}" destId="{C8752602-E705-4A1E-A8A6-A12936953AD0}" srcOrd="0" destOrd="0" presId="urn:microsoft.com/office/officeart/2005/8/layout/vProcess5"/>
    <dgm:cxn modelId="{E942FC56-D40C-4351-8B7E-C4E776B433E5}" type="presOf" srcId="{B52B10A0-6D2C-4851-80E5-DFCF322C295D}" destId="{C8752602-E705-4A1E-A8A6-A12936953AD0}" srcOrd="0" destOrd="1" presId="urn:microsoft.com/office/officeart/2005/8/layout/vProcess5"/>
    <dgm:cxn modelId="{3A8E9668-4D7C-45EF-ABEE-7408D0C2A58D}" type="presOf" srcId="{BE275969-4242-4460-ACE5-3E1F5BF8B70C}" destId="{A0CDACBF-8EEB-4CFF-8CD6-5B35870DD474}" srcOrd="0" destOrd="0" presId="urn:microsoft.com/office/officeart/2005/8/layout/vProcess5"/>
    <dgm:cxn modelId="{5B7EE273-636D-49CA-9C77-40E3C5BEAACB}" type="presOf" srcId="{B52B10A0-6D2C-4851-80E5-DFCF322C295D}" destId="{631F05C0-24CF-43BB-900C-FF5304D6FCB8}" srcOrd="1" destOrd="1" presId="urn:microsoft.com/office/officeart/2005/8/layout/vProcess5"/>
    <dgm:cxn modelId="{7D02AA84-4934-4B90-A4DB-F47AA94DB2C2}" srcId="{16EC7811-9FB0-4A83-8130-28B63F5A7EAB}" destId="{75AFBA96-F156-4E0E-AC02-5D363FF97B73}" srcOrd="2" destOrd="0" parTransId="{AFCFE0B8-554E-4F56-BA91-3946CE235333}" sibTransId="{07F8EFAA-FF45-4129-B567-9A96AAD112FA}"/>
    <dgm:cxn modelId="{C778FB9D-EDB9-464E-A035-34871936E3F8}" type="presOf" srcId="{231B42B9-5A51-4BCD-A166-FF565C76E15B}" destId="{2F6354AD-94EE-4E11-A5D8-B5DD24F316DE}" srcOrd="1" destOrd="0" presId="urn:microsoft.com/office/officeart/2005/8/layout/vProcess5"/>
    <dgm:cxn modelId="{022205A3-5644-488D-8FE0-75EE972459BD}" srcId="{16EC7811-9FB0-4A83-8130-28B63F5A7EAB}" destId="{F7A9EDE6-BFB6-4B5E-AC05-5EE307709D24}" srcOrd="0" destOrd="0" parTransId="{AC698F9A-7F6A-45F4-A0C5-FFC14566390E}" sibTransId="{BE275969-4242-4460-ACE5-3E1F5BF8B70C}"/>
    <dgm:cxn modelId="{A4CEBAA3-A5EA-46F5-A657-71153055EE1E}" srcId="{16EC7811-9FB0-4A83-8130-28B63F5A7EAB}" destId="{231B42B9-5A51-4BCD-A166-FF565C76E15B}" srcOrd="1" destOrd="0" parTransId="{896C4166-9834-44CA-8E1C-E6179388E6A3}" sibTransId="{0D33CB85-A2EC-496D-9915-04EA7C2E8840}"/>
    <dgm:cxn modelId="{15D2C0B8-96F8-4BB5-875D-36EC58A953A8}" type="presOf" srcId="{16EC7811-9FB0-4A83-8130-28B63F5A7EAB}" destId="{EE6E48B1-A2C7-4F6E-8711-30EF5AF6C9E6}" srcOrd="0" destOrd="0" presId="urn:microsoft.com/office/officeart/2005/8/layout/vProcess5"/>
    <dgm:cxn modelId="{444F70C8-A2FE-4835-B6EB-074B336A959B}" type="presOf" srcId="{75AFBA96-F156-4E0E-AC02-5D363FF97B73}" destId="{631F05C0-24CF-43BB-900C-FF5304D6FCB8}" srcOrd="1" destOrd="0" presId="urn:microsoft.com/office/officeart/2005/8/layout/vProcess5"/>
    <dgm:cxn modelId="{DF4125D1-DD40-4C42-8AFA-C1C6B0F479FF}" type="presOf" srcId="{F7A9EDE6-BFB6-4B5E-AC05-5EE307709D24}" destId="{63EDFA97-E2DA-4C37-B514-400846E61023}" srcOrd="1" destOrd="0" presId="urn:microsoft.com/office/officeart/2005/8/layout/vProcess5"/>
    <dgm:cxn modelId="{3F2B79E8-91E7-4014-A3E4-19965387E866}" type="presOf" srcId="{231B42B9-5A51-4BCD-A166-FF565C76E15B}" destId="{01950274-F6C1-4062-BCF8-BE734EBC19CD}" srcOrd="0" destOrd="0" presId="urn:microsoft.com/office/officeart/2005/8/layout/vProcess5"/>
    <dgm:cxn modelId="{49E1220A-6402-4BB1-B538-2EAC51EECEC6}" type="presParOf" srcId="{EE6E48B1-A2C7-4F6E-8711-30EF5AF6C9E6}" destId="{690E7AE6-1A61-4042-8799-A269DAA191BE}" srcOrd="0" destOrd="0" presId="urn:microsoft.com/office/officeart/2005/8/layout/vProcess5"/>
    <dgm:cxn modelId="{C46A4B09-DB2E-477D-86B3-C034E31FEBD2}" type="presParOf" srcId="{EE6E48B1-A2C7-4F6E-8711-30EF5AF6C9E6}" destId="{7F756F50-A23F-4E0B-B521-48468F6D670E}" srcOrd="1" destOrd="0" presId="urn:microsoft.com/office/officeart/2005/8/layout/vProcess5"/>
    <dgm:cxn modelId="{C64D0E20-4EA1-45B0-86BB-B25ED8783C95}" type="presParOf" srcId="{EE6E48B1-A2C7-4F6E-8711-30EF5AF6C9E6}" destId="{01950274-F6C1-4062-BCF8-BE734EBC19CD}" srcOrd="2" destOrd="0" presId="urn:microsoft.com/office/officeart/2005/8/layout/vProcess5"/>
    <dgm:cxn modelId="{60235DAA-0EDC-4219-BFAC-BE59BDD62C4D}" type="presParOf" srcId="{EE6E48B1-A2C7-4F6E-8711-30EF5AF6C9E6}" destId="{C8752602-E705-4A1E-A8A6-A12936953AD0}" srcOrd="3" destOrd="0" presId="urn:microsoft.com/office/officeart/2005/8/layout/vProcess5"/>
    <dgm:cxn modelId="{6420438B-D033-42A6-ABDC-7B9BAAFACF37}" type="presParOf" srcId="{EE6E48B1-A2C7-4F6E-8711-30EF5AF6C9E6}" destId="{A0CDACBF-8EEB-4CFF-8CD6-5B35870DD474}" srcOrd="4" destOrd="0" presId="urn:microsoft.com/office/officeart/2005/8/layout/vProcess5"/>
    <dgm:cxn modelId="{B212E18F-DE7D-46A1-83E4-466C00E4333A}" type="presParOf" srcId="{EE6E48B1-A2C7-4F6E-8711-30EF5AF6C9E6}" destId="{8E7ADDDC-79C4-48AE-BB45-1684238A3990}" srcOrd="5" destOrd="0" presId="urn:microsoft.com/office/officeart/2005/8/layout/vProcess5"/>
    <dgm:cxn modelId="{8D798B6B-778B-4CF1-9FFE-D6B187D55C08}" type="presParOf" srcId="{EE6E48B1-A2C7-4F6E-8711-30EF5AF6C9E6}" destId="{63EDFA97-E2DA-4C37-B514-400846E61023}" srcOrd="6" destOrd="0" presId="urn:microsoft.com/office/officeart/2005/8/layout/vProcess5"/>
    <dgm:cxn modelId="{50EB3F27-9245-452F-8E09-5DB8363D01FA}" type="presParOf" srcId="{EE6E48B1-A2C7-4F6E-8711-30EF5AF6C9E6}" destId="{2F6354AD-94EE-4E11-A5D8-B5DD24F316DE}" srcOrd="7" destOrd="0" presId="urn:microsoft.com/office/officeart/2005/8/layout/vProcess5"/>
    <dgm:cxn modelId="{485DEDC7-51BE-4482-B762-6BDC7895E792}" type="presParOf" srcId="{EE6E48B1-A2C7-4F6E-8711-30EF5AF6C9E6}" destId="{631F05C0-24CF-43BB-900C-FF5304D6FCB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897A-0087-4707-A7D9-A34FA5CA496B}">
      <dsp:nvSpPr>
        <dsp:cNvPr id="0" name=""/>
        <dsp:cNvSpPr/>
      </dsp:nvSpPr>
      <dsp:spPr>
        <a:xfrm>
          <a:off x="1071315" y="-31697"/>
          <a:ext cx="5375087" cy="5375087"/>
        </a:xfrm>
        <a:prstGeom prst="circularArrow">
          <a:avLst>
            <a:gd name="adj1" fmla="val 5544"/>
            <a:gd name="adj2" fmla="val 330680"/>
            <a:gd name="adj3" fmla="val 13781592"/>
            <a:gd name="adj4" fmla="val 1738251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5B028-92E7-4A5A-B2D5-1A9692594BA9}">
      <dsp:nvSpPr>
        <dsp:cNvPr id="0" name=""/>
        <dsp:cNvSpPr/>
      </dsp:nvSpPr>
      <dsp:spPr>
        <a:xfrm>
          <a:off x="2503459" y="1662"/>
          <a:ext cx="2510800" cy="1255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Export registry data</a:t>
          </a:r>
        </a:p>
      </dsp:txBody>
      <dsp:txXfrm>
        <a:off x="2564743" y="62946"/>
        <a:ext cx="2388232" cy="1132832"/>
      </dsp:txXfrm>
    </dsp:sp>
    <dsp:sp modelId="{FA554A1C-B0F4-421B-9DD8-1335D70D70DA}">
      <dsp:nvSpPr>
        <dsp:cNvPr id="0" name=""/>
        <dsp:cNvSpPr/>
      </dsp:nvSpPr>
      <dsp:spPr>
        <a:xfrm>
          <a:off x="4683421" y="1585498"/>
          <a:ext cx="2510800" cy="1255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Open program, select file(s)</a:t>
          </a:r>
        </a:p>
      </dsp:txBody>
      <dsp:txXfrm>
        <a:off x="4744705" y="1646782"/>
        <a:ext cx="2388232" cy="1132832"/>
      </dsp:txXfrm>
    </dsp:sp>
    <dsp:sp modelId="{EEC0EB11-4DD5-40C3-81C5-3CA5F5B7735E}">
      <dsp:nvSpPr>
        <dsp:cNvPr id="0" name=""/>
        <dsp:cNvSpPr/>
      </dsp:nvSpPr>
      <dsp:spPr>
        <a:xfrm>
          <a:off x="3850750" y="4148197"/>
          <a:ext cx="2510800" cy="1255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 applies logic checks</a:t>
          </a:r>
        </a:p>
      </dsp:txBody>
      <dsp:txXfrm>
        <a:off x="3912034" y="4209481"/>
        <a:ext cx="2388232" cy="1132832"/>
      </dsp:txXfrm>
    </dsp:sp>
    <dsp:sp modelId="{63D41F15-35AC-4DA8-A910-760350D29325}">
      <dsp:nvSpPr>
        <dsp:cNvPr id="0" name=""/>
        <dsp:cNvSpPr/>
      </dsp:nvSpPr>
      <dsp:spPr>
        <a:xfrm>
          <a:off x="1156168" y="4148197"/>
          <a:ext cx="2510800" cy="1255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 makes reports for each staff member</a:t>
          </a:r>
        </a:p>
      </dsp:txBody>
      <dsp:txXfrm>
        <a:off x="1217452" y="4209481"/>
        <a:ext cx="2388232" cy="1132832"/>
      </dsp:txXfrm>
    </dsp:sp>
    <dsp:sp modelId="{FA137D20-2601-4FD8-92FA-AC1FCF78C3BB}">
      <dsp:nvSpPr>
        <dsp:cNvPr id="0" name=""/>
        <dsp:cNvSpPr/>
      </dsp:nvSpPr>
      <dsp:spPr>
        <a:xfrm>
          <a:off x="323496" y="1585498"/>
          <a:ext cx="2510800" cy="1255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Staff review reports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Data corrected or issues overridden</a:t>
          </a:r>
        </a:p>
      </dsp:txBody>
      <dsp:txXfrm>
        <a:off x="384780" y="1646782"/>
        <a:ext cx="2388232" cy="1132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4AACF-6403-4681-929A-FFE9D1BBF4A4}">
      <dsp:nvSpPr>
        <dsp:cNvPr id="0" name=""/>
        <dsp:cNvSpPr/>
      </dsp:nvSpPr>
      <dsp:spPr>
        <a:xfrm>
          <a:off x="0" y="0"/>
          <a:ext cx="8076980" cy="7090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Reason to share resource identified</a:t>
          </a:r>
        </a:p>
      </dsp:txBody>
      <dsp:txXfrm>
        <a:off x="20767" y="20767"/>
        <a:ext cx="7228914" cy="667505"/>
      </dsp:txXfrm>
    </dsp:sp>
    <dsp:sp modelId="{5CF8C789-BEF9-4C7A-89A4-2BDCCDDE497D}">
      <dsp:nvSpPr>
        <dsp:cNvPr id="0" name=""/>
        <dsp:cNvSpPr/>
      </dsp:nvSpPr>
      <dsp:spPr>
        <a:xfrm>
          <a:off x="603151" y="807516"/>
          <a:ext cx="8076980" cy="709039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Resource must be available</a:t>
          </a:r>
        </a:p>
      </dsp:txBody>
      <dsp:txXfrm>
        <a:off x="623918" y="828283"/>
        <a:ext cx="6971419" cy="667505"/>
      </dsp:txXfrm>
    </dsp:sp>
    <dsp:sp modelId="{D3AF5AC8-0C77-44A3-AE95-475B1FAC3CE6}">
      <dsp:nvSpPr>
        <dsp:cNvPr id="0" name=""/>
        <dsp:cNvSpPr/>
      </dsp:nvSpPr>
      <dsp:spPr>
        <a:xfrm>
          <a:off x="1206302" y="1615033"/>
          <a:ext cx="8076980" cy="709039"/>
        </a:xfrm>
        <a:prstGeom prst="roundRect">
          <a:avLst>
            <a:gd name="adj" fmla="val 1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Proper packaging</a:t>
          </a:r>
        </a:p>
      </dsp:txBody>
      <dsp:txXfrm>
        <a:off x="1227069" y="1635800"/>
        <a:ext cx="6971419" cy="667505"/>
      </dsp:txXfrm>
    </dsp:sp>
    <dsp:sp modelId="{5A5077FE-5441-403E-8EE9-6827438CC22C}">
      <dsp:nvSpPr>
        <dsp:cNvPr id="0" name=""/>
        <dsp:cNvSpPr/>
      </dsp:nvSpPr>
      <dsp:spPr>
        <a:xfrm>
          <a:off x="1809453" y="2422550"/>
          <a:ext cx="8076980" cy="709039"/>
        </a:xfrm>
        <a:prstGeom prst="roundRect">
          <a:avLst>
            <a:gd name="adj" fmla="val 1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Paperwork for transfer</a:t>
          </a:r>
        </a:p>
      </dsp:txBody>
      <dsp:txXfrm>
        <a:off x="1830220" y="2443317"/>
        <a:ext cx="6971419" cy="667505"/>
      </dsp:txXfrm>
    </dsp:sp>
    <dsp:sp modelId="{7B9D956B-0AF1-41EB-BBD6-6731645834C9}">
      <dsp:nvSpPr>
        <dsp:cNvPr id="0" name=""/>
        <dsp:cNvSpPr/>
      </dsp:nvSpPr>
      <dsp:spPr>
        <a:xfrm>
          <a:off x="2412604" y="3230067"/>
          <a:ext cx="8076980" cy="709039"/>
        </a:xfrm>
        <a:prstGeom prst="roundRect">
          <a:avLst>
            <a:gd name="adj" fmla="val 1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Resupply and billing</a:t>
          </a:r>
        </a:p>
      </dsp:txBody>
      <dsp:txXfrm>
        <a:off x="2433371" y="3250834"/>
        <a:ext cx="6971419" cy="667505"/>
      </dsp:txXfrm>
    </dsp:sp>
    <dsp:sp modelId="{224A38D3-A36D-4E12-B69B-D2AEA32D83E8}">
      <dsp:nvSpPr>
        <dsp:cNvPr id="0" name=""/>
        <dsp:cNvSpPr/>
      </dsp:nvSpPr>
      <dsp:spPr>
        <a:xfrm>
          <a:off x="7616104" y="517992"/>
          <a:ext cx="460875" cy="46087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7719801" y="517992"/>
        <a:ext cx="253481" cy="346808"/>
      </dsp:txXfrm>
    </dsp:sp>
    <dsp:sp modelId="{24323FE4-29D0-45BB-8E41-369EF6178CDE}">
      <dsp:nvSpPr>
        <dsp:cNvPr id="0" name=""/>
        <dsp:cNvSpPr/>
      </dsp:nvSpPr>
      <dsp:spPr>
        <a:xfrm>
          <a:off x="8219256" y="1325509"/>
          <a:ext cx="460875" cy="46087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8322953" y="1325509"/>
        <a:ext cx="253481" cy="346808"/>
      </dsp:txXfrm>
    </dsp:sp>
    <dsp:sp modelId="{1476600A-B8F3-4D58-9D3D-36FEA7765D3F}">
      <dsp:nvSpPr>
        <dsp:cNvPr id="0" name=""/>
        <dsp:cNvSpPr/>
      </dsp:nvSpPr>
      <dsp:spPr>
        <a:xfrm>
          <a:off x="8822407" y="2121209"/>
          <a:ext cx="460875" cy="46087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8926104" y="2121209"/>
        <a:ext cx="253481" cy="346808"/>
      </dsp:txXfrm>
    </dsp:sp>
    <dsp:sp modelId="{C1C19F4D-C209-4628-B780-C61C4C3CA688}">
      <dsp:nvSpPr>
        <dsp:cNvPr id="0" name=""/>
        <dsp:cNvSpPr/>
      </dsp:nvSpPr>
      <dsp:spPr>
        <a:xfrm>
          <a:off x="9425558" y="2936604"/>
          <a:ext cx="460875" cy="46087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9529255" y="2936604"/>
        <a:ext cx="253481" cy="346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A49A4-B00F-4FEC-BF1E-1175E156FBEF}">
      <dsp:nvSpPr>
        <dsp:cNvPr id="0" name=""/>
        <dsp:cNvSpPr/>
      </dsp:nvSpPr>
      <dsp:spPr>
        <a:xfrm rot="5400000">
          <a:off x="6141390" y="-2186105"/>
          <a:ext cx="1378678" cy="6095645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Use on females &lt; 50 years of age</a:t>
          </a:r>
        </a:p>
      </dsp:txBody>
      <dsp:txXfrm rot="-5400000">
        <a:off x="3782907" y="239680"/>
        <a:ext cx="6028343" cy="1244074"/>
      </dsp:txXfrm>
    </dsp:sp>
    <dsp:sp modelId="{A1BA082A-F34B-4EAF-97BF-8A8A9D926A0E}">
      <dsp:nvSpPr>
        <dsp:cNvPr id="0" name=""/>
        <dsp:cNvSpPr/>
      </dsp:nvSpPr>
      <dsp:spPr>
        <a:xfrm>
          <a:off x="1967" y="43"/>
          <a:ext cx="3780938" cy="1723348"/>
        </a:xfrm>
        <a:prstGeom prst="round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108585" rIns="217170" bIns="108585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O negative</a:t>
          </a:r>
        </a:p>
      </dsp:txBody>
      <dsp:txXfrm>
        <a:off x="86094" y="84170"/>
        <a:ext cx="3612684" cy="1555094"/>
      </dsp:txXfrm>
    </dsp:sp>
    <dsp:sp modelId="{981C0BA4-38DF-4985-A0D1-C47228F75108}">
      <dsp:nvSpPr>
        <dsp:cNvPr id="0" name=""/>
        <dsp:cNvSpPr/>
      </dsp:nvSpPr>
      <dsp:spPr>
        <a:xfrm rot="5400000">
          <a:off x="6188682" y="-330270"/>
          <a:ext cx="1378678" cy="6003006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Use on all males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Use on females ≥ 50 years of age</a:t>
          </a:r>
        </a:p>
      </dsp:txBody>
      <dsp:txXfrm rot="-5400000">
        <a:off x="3876518" y="2049196"/>
        <a:ext cx="5935704" cy="1244074"/>
      </dsp:txXfrm>
    </dsp:sp>
    <dsp:sp modelId="{E5634D7B-31DD-408C-B236-66C13D5154B7}">
      <dsp:nvSpPr>
        <dsp:cNvPr id="0" name=""/>
        <dsp:cNvSpPr/>
      </dsp:nvSpPr>
      <dsp:spPr>
        <a:xfrm>
          <a:off x="1967" y="1809601"/>
          <a:ext cx="3874550" cy="1723348"/>
        </a:xfrm>
        <a:prstGeom prst="roundRect">
          <a:avLst/>
        </a:prstGeom>
        <a:solidFill>
          <a:schemeClr val="tx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108585" rIns="217170" bIns="10858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O positive</a:t>
          </a:r>
        </a:p>
      </dsp:txBody>
      <dsp:txXfrm>
        <a:off x="86094" y="1893728"/>
        <a:ext cx="3706296" cy="15550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D9740-187F-4957-9159-755F76661870}">
      <dsp:nvSpPr>
        <dsp:cNvPr id="0" name=""/>
        <dsp:cNvSpPr/>
      </dsp:nvSpPr>
      <dsp:spPr>
        <a:xfrm>
          <a:off x="0" y="0"/>
          <a:ext cx="8916147" cy="13025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Sending provider determines necessity for </a:t>
          </a:r>
          <a:r>
            <a:rPr lang="en-US" sz="3400" b="1" kern="1200" dirty="0"/>
            <a:t>“life-saving” </a:t>
          </a:r>
          <a:r>
            <a:rPr lang="en-US" sz="3400" kern="1200" dirty="0"/>
            <a:t>blood products</a:t>
          </a:r>
        </a:p>
      </dsp:txBody>
      <dsp:txXfrm>
        <a:off x="38150" y="38150"/>
        <a:ext cx="7510612" cy="1226232"/>
      </dsp:txXfrm>
    </dsp:sp>
    <dsp:sp modelId="{4A319BD0-CC7B-4E2E-B161-BA09EFC8A2C1}">
      <dsp:nvSpPr>
        <dsp:cNvPr id="0" name=""/>
        <dsp:cNvSpPr/>
      </dsp:nvSpPr>
      <dsp:spPr>
        <a:xfrm>
          <a:off x="788323" y="1491122"/>
          <a:ext cx="8916147" cy="13025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Sending provider notifies accepting provider when initiated</a:t>
          </a:r>
        </a:p>
      </dsp:txBody>
      <dsp:txXfrm>
        <a:off x="826473" y="1529272"/>
        <a:ext cx="7206482" cy="1226232"/>
      </dsp:txXfrm>
    </dsp:sp>
    <dsp:sp modelId="{75540F6F-4EED-4E85-B8C8-047D69FB0D1B}">
      <dsp:nvSpPr>
        <dsp:cNvPr id="0" name=""/>
        <dsp:cNvSpPr/>
      </dsp:nvSpPr>
      <dsp:spPr>
        <a:xfrm>
          <a:off x="1573437" y="3039243"/>
          <a:ext cx="8916147" cy="13025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Sending provider contacts intermediary facility to arrange product release</a:t>
          </a:r>
        </a:p>
      </dsp:txBody>
      <dsp:txXfrm>
        <a:off x="1611587" y="3077393"/>
        <a:ext cx="7206482" cy="1226232"/>
      </dsp:txXfrm>
    </dsp:sp>
    <dsp:sp modelId="{B3B88F5B-DD37-4C7E-BD74-10AB3119CD4A}">
      <dsp:nvSpPr>
        <dsp:cNvPr id="0" name=""/>
        <dsp:cNvSpPr/>
      </dsp:nvSpPr>
      <dsp:spPr>
        <a:xfrm>
          <a:off x="8069500" y="959247"/>
          <a:ext cx="846646" cy="84664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259995" y="959247"/>
        <a:ext cx="465656" cy="637101"/>
      </dsp:txXfrm>
    </dsp:sp>
    <dsp:sp modelId="{A70B8861-D22A-4CE5-B8DB-D04C4F2E7CFD}">
      <dsp:nvSpPr>
        <dsp:cNvPr id="0" name=""/>
        <dsp:cNvSpPr/>
      </dsp:nvSpPr>
      <dsp:spPr>
        <a:xfrm>
          <a:off x="8856219" y="2498692"/>
          <a:ext cx="846646" cy="84664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9046714" y="2498692"/>
        <a:ext cx="465656" cy="6371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F891D-6097-458C-AE7A-81EA14580C7A}">
      <dsp:nvSpPr>
        <dsp:cNvPr id="0" name=""/>
        <dsp:cNvSpPr/>
      </dsp:nvSpPr>
      <dsp:spPr>
        <a:xfrm>
          <a:off x="48" y="80570"/>
          <a:ext cx="4617475" cy="179617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Standard supply and resources</a:t>
          </a:r>
        </a:p>
      </dsp:txBody>
      <dsp:txXfrm>
        <a:off x="48" y="80570"/>
        <a:ext cx="4617475" cy="1796179"/>
      </dsp:txXfrm>
    </dsp:sp>
    <dsp:sp modelId="{EBE01D2F-B918-482B-B804-AF454EC0054A}">
      <dsp:nvSpPr>
        <dsp:cNvPr id="0" name=""/>
        <dsp:cNvSpPr/>
      </dsp:nvSpPr>
      <dsp:spPr>
        <a:xfrm>
          <a:off x="48" y="1876749"/>
          <a:ext cx="4617475" cy="15756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Blood tubing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NS to flush</a:t>
          </a:r>
        </a:p>
      </dsp:txBody>
      <dsp:txXfrm>
        <a:off x="48" y="1876749"/>
        <a:ext cx="4617475" cy="1575630"/>
      </dsp:txXfrm>
    </dsp:sp>
    <dsp:sp modelId="{5D2C6E66-EF2E-42EF-B8CE-CBDA5DA3D0C5}">
      <dsp:nvSpPr>
        <dsp:cNvPr id="0" name=""/>
        <dsp:cNvSpPr/>
      </dsp:nvSpPr>
      <dsp:spPr>
        <a:xfrm>
          <a:off x="5263969" y="80570"/>
          <a:ext cx="4617475" cy="179617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Qualified individuals to continue/initiate blood administration during transport</a:t>
          </a:r>
        </a:p>
      </dsp:txBody>
      <dsp:txXfrm>
        <a:off x="5263969" y="80570"/>
        <a:ext cx="4617475" cy="1796179"/>
      </dsp:txXfrm>
    </dsp:sp>
    <dsp:sp modelId="{394D5E2F-7281-43E0-BB7B-1BD3832683B0}">
      <dsp:nvSpPr>
        <dsp:cNvPr id="0" name=""/>
        <dsp:cNvSpPr/>
      </dsp:nvSpPr>
      <dsp:spPr>
        <a:xfrm>
          <a:off x="5263969" y="1876749"/>
          <a:ext cx="4617475" cy="157563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Paramedic, critical care paramedic, RN, medical provider</a:t>
          </a:r>
        </a:p>
      </dsp:txBody>
      <dsp:txXfrm>
        <a:off x="5263969" y="1876749"/>
        <a:ext cx="4617475" cy="15756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B49E3-3607-42E4-96BA-D4E7A15EFD11}">
      <dsp:nvSpPr>
        <dsp:cNvPr id="0" name=""/>
        <dsp:cNvSpPr/>
      </dsp:nvSpPr>
      <dsp:spPr>
        <a:xfrm>
          <a:off x="0" y="3319656"/>
          <a:ext cx="6348479" cy="21780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Montana Highway Patrol, sheriff/local law enforcement available to handoff, if needed</a:t>
          </a:r>
        </a:p>
      </dsp:txBody>
      <dsp:txXfrm>
        <a:off x="0" y="3319656"/>
        <a:ext cx="6348479" cy="2178054"/>
      </dsp:txXfrm>
    </dsp:sp>
    <dsp:sp modelId="{31BE40DD-5B94-42E7-A478-CE94EC01E580}">
      <dsp:nvSpPr>
        <dsp:cNvPr id="0" name=""/>
        <dsp:cNvSpPr/>
      </dsp:nvSpPr>
      <dsp:spPr>
        <a:xfrm rot="10800000">
          <a:off x="0" y="2480"/>
          <a:ext cx="6348479" cy="3349847"/>
        </a:xfrm>
        <a:prstGeom prst="upArrowCallou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EMTALA?</a:t>
          </a:r>
        </a:p>
      </dsp:txBody>
      <dsp:txXfrm rot="-10800000">
        <a:off x="0" y="2480"/>
        <a:ext cx="6348479" cy="1175796"/>
      </dsp:txXfrm>
    </dsp:sp>
    <dsp:sp modelId="{C89CCF63-B5E8-45E9-B7A2-B32DDC9965F0}">
      <dsp:nvSpPr>
        <dsp:cNvPr id="0" name=""/>
        <dsp:cNvSpPr/>
      </dsp:nvSpPr>
      <dsp:spPr>
        <a:xfrm>
          <a:off x="0" y="1140275"/>
          <a:ext cx="6348479" cy="10016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No. Stopping for resource, not evaluation</a:t>
          </a:r>
        </a:p>
      </dsp:txBody>
      <dsp:txXfrm>
        <a:off x="0" y="1140275"/>
        <a:ext cx="6348479" cy="10016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2DDD9-5200-4762-B15D-0D8D453C5EA7}">
      <dsp:nvSpPr>
        <dsp:cNvPr id="0" name=""/>
        <dsp:cNvSpPr/>
      </dsp:nvSpPr>
      <dsp:spPr>
        <a:xfrm>
          <a:off x="4830561" y="1524255"/>
          <a:ext cx="828462" cy="890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4231" y="0"/>
              </a:lnTo>
              <a:lnTo>
                <a:pt x="414231" y="890596"/>
              </a:lnTo>
              <a:lnTo>
                <a:pt x="828462" y="8905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99FE1-0B3F-4C0E-B3CC-71857170D29E}">
      <dsp:nvSpPr>
        <dsp:cNvPr id="0" name=""/>
        <dsp:cNvSpPr/>
      </dsp:nvSpPr>
      <dsp:spPr>
        <a:xfrm>
          <a:off x="4830561" y="633658"/>
          <a:ext cx="828462" cy="890596"/>
        </a:xfrm>
        <a:custGeom>
          <a:avLst/>
          <a:gdLst/>
          <a:ahLst/>
          <a:cxnLst/>
          <a:rect l="0" t="0" r="0" b="0"/>
          <a:pathLst>
            <a:path>
              <a:moveTo>
                <a:pt x="0" y="890596"/>
              </a:moveTo>
              <a:lnTo>
                <a:pt x="414231" y="890596"/>
              </a:lnTo>
              <a:lnTo>
                <a:pt x="414231" y="0"/>
              </a:lnTo>
              <a:lnTo>
                <a:pt x="82846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FD46A-4DC9-4EF2-922D-EC39CFD5AFD7}">
      <dsp:nvSpPr>
        <dsp:cNvPr id="0" name=""/>
        <dsp:cNvSpPr/>
      </dsp:nvSpPr>
      <dsp:spPr>
        <a:xfrm>
          <a:off x="688250" y="892552"/>
          <a:ext cx="4142310" cy="1263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Basic standards of packing according to blood supplier’s guidelines:</a:t>
          </a:r>
        </a:p>
      </dsp:txBody>
      <dsp:txXfrm>
        <a:off x="688250" y="892552"/>
        <a:ext cx="4142310" cy="1263404"/>
      </dsp:txXfrm>
    </dsp:sp>
    <dsp:sp modelId="{51E24D27-BA6F-4201-B097-EE0431684B85}">
      <dsp:nvSpPr>
        <dsp:cNvPr id="0" name=""/>
        <dsp:cNvSpPr/>
      </dsp:nvSpPr>
      <dsp:spPr>
        <a:xfrm>
          <a:off x="5659023" y="1956"/>
          <a:ext cx="4142310" cy="1263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American Red Cross</a:t>
          </a:r>
        </a:p>
      </dsp:txBody>
      <dsp:txXfrm>
        <a:off x="5659023" y="1956"/>
        <a:ext cx="4142310" cy="1263404"/>
      </dsp:txXfrm>
    </dsp:sp>
    <dsp:sp modelId="{4FC42E8D-9114-4211-B514-E6644AE2B520}">
      <dsp:nvSpPr>
        <dsp:cNvPr id="0" name=""/>
        <dsp:cNvSpPr/>
      </dsp:nvSpPr>
      <dsp:spPr>
        <a:xfrm>
          <a:off x="5659023" y="1783149"/>
          <a:ext cx="4142310" cy="12634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Vitalant</a:t>
          </a:r>
        </a:p>
      </dsp:txBody>
      <dsp:txXfrm>
        <a:off x="5659023" y="1783149"/>
        <a:ext cx="4142310" cy="1263404"/>
      </dsp:txXfrm>
    </dsp:sp>
    <dsp:sp modelId="{1E6DB905-F4C7-4D19-A1BA-32AABBE9B23B}">
      <dsp:nvSpPr>
        <dsp:cNvPr id="0" name=""/>
        <dsp:cNvSpPr/>
      </dsp:nvSpPr>
      <dsp:spPr>
        <a:xfrm>
          <a:off x="688250" y="2673746"/>
          <a:ext cx="4142310" cy="1263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Must be appropriately packaged to be received into inventory at another facility if </a:t>
          </a:r>
          <a:r>
            <a:rPr lang="en-US" sz="2200" b="1" kern="1200" dirty="0"/>
            <a:t>not </a:t>
          </a:r>
          <a:r>
            <a:rPr lang="en-US" sz="2200" kern="1200" dirty="0"/>
            <a:t>used en route</a:t>
          </a:r>
        </a:p>
      </dsp:txBody>
      <dsp:txXfrm>
        <a:off x="688250" y="2673746"/>
        <a:ext cx="4142310" cy="12634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56F50-A23F-4E0B-B521-48468F6D670E}">
      <dsp:nvSpPr>
        <dsp:cNvPr id="0" name=""/>
        <dsp:cNvSpPr/>
      </dsp:nvSpPr>
      <dsp:spPr>
        <a:xfrm>
          <a:off x="0" y="0"/>
          <a:ext cx="8916147" cy="1181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Transfer document must accompany blood products (American Red Cross, Vitalant)</a:t>
          </a:r>
        </a:p>
      </dsp:txBody>
      <dsp:txXfrm>
        <a:off x="34612" y="34612"/>
        <a:ext cx="7640965" cy="1112508"/>
      </dsp:txXfrm>
    </dsp:sp>
    <dsp:sp modelId="{01950274-F6C1-4062-BCF8-BE734EBC19CD}">
      <dsp:nvSpPr>
        <dsp:cNvPr id="0" name=""/>
        <dsp:cNvSpPr/>
      </dsp:nvSpPr>
      <dsp:spPr>
        <a:xfrm>
          <a:off x="786718" y="1378687"/>
          <a:ext cx="8916147" cy="11817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Imperative that Sending/Intermediary and Receiving blood banks stay in communication and complete transfer paperwork</a:t>
          </a:r>
        </a:p>
      </dsp:txBody>
      <dsp:txXfrm>
        <a:off x="821330" y="1413299"/>
        <a:ext cx="7292078" cy="1112508"/>
      </dsp:txXfrm>
    </dsp:sp>
    <dsp:sp modelId="{C8752602-E705-4A1E-A8A6-A12936953AD0}">
      <dsp:nvSpPr>
        <dsp:cNvPr id="0" name=""/>
        <dsp:cNvSpPr/>
      </dsp:nvSpPr>
      <dsp:spPr>
        <a:xfrm>
          <a:off x="1573437" y="2757374"/>
          <a:ext cx="8916147" cy="11817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Transfer will be to receiving facility, ie final patient location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 patient, EMS, flight service, etc</a:t>
          </a:r>
        </a:p>
      </dsp:txBody>
      <dsp:txXfrm>
        <a:off x="1608049" y="2791986"/>
        <a:ext cx="7292078" cy="1112508"/>
      </dsp:txXfrm>
    </dsp:sp>
    <dsp:sp modelId="{A0CDACBF-8EEB-4CFF-8CD6-5B35870DD474}">
      <dsp:nvSpPr>
        <dsp:cNvPr id="0" name=""/>
        <dsp:cNvSpPr/>
      </dsp:nvSpPr>
      <dsp:spPr>
        <a:xfrm>
          <a:off x="8148021" y="896146"/>
          <a:ext cx="768125" cy="76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8320849" y="896146"/>
        <a:ext cx="422469" cy="578014"/>
      </dsp:txXfrm>
    </dsp:sp>
    <dsp:sp modelId="{8E7ADDDC-79C4-48AE-BB45-1684238A3990}">
      <dsp:nvSpPr>
        <dsp:cNvPr id="0" name=""/>
        <dsp:cNvSpPr/>
      </dsp:nvSpPr>
      <dsp:spPr>
        <a:xfrm>
          <a:off x="8934740" y="2266956"/>
          <a:ext cx="768125" cy="768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9107568" y="2266956"/>
        <a:ext cx="422469" cy="578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0E87-3125-47DF-909D-1184ACBC2831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5C9D0-EDF3-4294-819E-0EED9608C6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5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7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68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24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51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10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0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7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60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66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07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64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95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34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72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95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74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33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10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0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9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05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70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27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68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22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77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48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643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2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182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3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5C9D0-EDF3-4294-819E-0EED9608C69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98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3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9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95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CF35F-8823-AEAD-5C81-48A0D6776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85729-E8F0-01B7-89AF-0248C5825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E971A-8E35-222D-0D25-855862F63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69CC6-79C0-6531-ECFE-35E7C3BC1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8216-8A0F-42E3-B716-181AE7A747A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4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87" y="2134042"/>
            <a:ext cx="9881494" cy="2511835"/>
          </a:xfrm>
        </p:spPr>
        <p:txBody>
          <a:bodyPr anchor="b">
            <a:normAutofit/>
          </a:bodyPr>
          <a:lstStyle>
            <a:lvl1pPr>
              <a:defRPr sz="35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8541" y="4657655"/>
            <a:ext cx="9880002" cy="1140644"/>
          </a:xfrm>
        </p:spPr>
        <p:txBody>
          <a:bodyPr anchor="t">
            <a:normAutofit/>
          </a:bodyPr>
          <a:lstStyle>
            <a:lvl1pPr marL="0" indent="0">
              <a:buNone/>
              <a:defRPr sz="1795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4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3BCE-A2AB-4348-A39C-C12924232498}" type="datetimeFigureOut">
              <a:rPr lang="en-US" smtClean="0"/>
              <a:pPr/>
              <a:t>5/16/24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AD6E-69E2-4A22-9123-7AC335654D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lww.com/journaloftraumanursing/abstract/2024/01000/pilot_study_of_a_software_application_to_identify.5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cofran@centura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dovepress.com/the-montana-interfacility-blood-network-a-novel-lifesaving-hand-off-fo-peer-reviewed-fulltext-article-JB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lyssa.johnson@mt.gov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phhs.mt.gov/publichealth/emsts/trauma/educationresource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59962"/>
            <a:ext cx="12161837" cy="233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980"/>
              </a:lnSpc>
            </a:pPr>
            <a:r>
              <a:rPr lang="en-US" sz="4800" dirty="0">
                <a:solidFill>
                  <a:schemeClr val="bg1"/>
                </a:solidFill>
                <a:latin typeface="Franklin Gothic Demi" pitchFamily="34" charset="0"/>
              </a:rPr>
              <a:t>Profiles in Trauma Innovation: </a:t>
            </a:r>
          </a:p>
          <a:p>
            <a:pPr algn="ctr">
              <a:lnSpc>
                <a:spcPts val="5980"/>
              </a:lnSpc>
            </a:pPr>
            <a:r>
              <a:rPr lang="en-US" sz="4800" dirty="0">
                <a:solidFill>
                  <a:schemeClr val="bg1"/>
                </a:solidFill>
                <a:latin typeface="Franklin Gothic Demi" pitchFamily="34" charset="0"/>
              </a:rPr>
              <a:t>Improving Trauma Data Quality and </a:t>
            </a:r>
          </a:p>
          <a:p>
            <a:pPr algn="ctr">
              <a:lnSpc>
                <a:spcPts val="5980"/>
              </a:lnSpc>
            </a:pPr>
            <a:r>
              <a:rPr lang="en-US" sz="4800" dirty="0">
                <a:solidFill>
                  <a:schemeClr val="bg1"/>
                </a:solidFill>
                <a:latin typeface="Franklin Gothic Demi" pitchFamily="34" charset="0"/>
              </a:rPr>
              <a:t>Trauma System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EC44F-5705-B64E-F181-7C6A74CAEDB3}"/>
              </a:ext>
            </a:extLst>
          </p:cNvPr>
          <p:cNvSpPr txBox="1"/>
          <p:nvPr/>
        </p:nvSpPr>
        <p:spPr>
          <a:xfrm>
            <a:off x="442119" y="609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7CB83"/>
                </a:solidFill>
                <a:latin typeface="Franklin Gothic Demi" pitchFamily="34" charset="0"/>
              </a:rPr>
              <a:t>Peregrine Award for Trauma Innovation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07948A-FF28-9E9F-D8FD-1D9BFD9DACEC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5181600" cy="0"/>
          </a:xfrm>
          <a:prstGeom prst="line">
            <a:avLst/>
          </a:prstGeom>
          <a:ln w="76200">
            <a:solidFill>
              <a:srgbClr val="F7CB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92" b="1" dirty="0"/>
              <a:t>Our program vs. existing registry 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441" y="1462203"/>
            <a:ext cx="11186357" cy="4563856"/>
          </a:xfrm>
        </p:spPr>
        <p:txBody>
          <a:bodyPr vert="horz" lIns="91214" tIns="45607" rIns="91214" bIns="45607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793" dirty="0"/>
              <a:t>Both systems processed 63 cases submitted for ACS chart review (e.g., 10 neurosurgical injuries, 5 adverse events, etc.)</a:t>
            </a:r>
            <a:br>
              <a:rPr lang="en-US" sz="2793" dirty="0"/>
            </a:br>
            <a:endParaRPr lang="en-US" sz="2793" dirty="0"/>
          </a:p>
          <a:p>
            <a:pPr>
              <a:lnSpc>
                <a:spcPct val="100000"/>
              </a:lnSpc>
            </a:pPr>
            <a:r>
              <a:rPr lang="en-US" sz="2793" dirty="0"/>
              <a:t>Our program found 47% more issues than the registry (225 vs. 153)</a:t>
            </a:r>
            <a:br>
              <a:rPr lang="en-US" sz="2793" dirty="0"/>
            </a:br>
            <a:endParaRPr lang="en-US" sz="2793" dirty="0"/>
          </a:p>
          <a:p>
            <a:pPr>
              <a:lnSpc>
                <a:spcPct val="100000"/>
              </a:lnSpc>
            </a:pPr>
            <a:r>
              <a:rPr lang="en-US" sz="2793" dirty="0"/>
              <a:t>Among top 10 issues:</a:t>
            </a:r>
          </a:p>
          <a:p>
            <a:pPr lvl="1">
              <a:lnSpc>
                <a:spcPct val="100000"/>
              </a:lnSpc>
            </a:pPr>
            <a:r>
              <a:rPr lang="en-US" sz="2793" dirty="0"/>
              <a:t>No overlap between systems</a:t>
            </a:r>
          </a:p>
          <a:p>
            <a:pPr lvl="1">
              <a:lnSpc>
                <a:spcPct val="100000"/>
              </a:lnSpc>
            </a:pPr>
            <a:r>
              <a:rPr lang="en-US" sz="2793" dirty="0"/>
              <a:t>None of the registry’s issues were true issues</a:t>
            </a:r>
          </a:p>
          <a:p>
            <a:pPr lvl="1">
              <a:lnSpc>
                <a:spcPct val="100000"/>
              </a:lnSpc>
            </a:pPr>
            <a:endParaRPr lang="en-US" sz="2793" dirty="0"/>
          </a:p>
        </p:txBody>
      </p:sp>
    </p:spTree>
    <p:extLst>
      <p:ext uri="{BB962C8B-B14F-4D97-AF65-F5344CB8AC3E}">
        <p14:creationId xmlns:p14="http://schemas.microsoft.com/office/powerpoint/2010/main" val="16369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33E7DA-6DC7-35C9-9B71-BE291CD14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8092" y="569400"/>
            <a:ext cx="10945654" cy="444601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7030F9-A2DD-88D6-13A9-A1FFB222F12E}"/>
              </a:ext>
            </a:extLst>
          </p:cNvPr>
          <p:cNvSpPr/>
          <p:nvPr/>
        </p:nvSpPr>
        <p:spPr>
          <a:xfrm>
            <a:off x="1966119" y="5338464"/>
            <a:ext cx="8077200" cy="1214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48CAD-FBEA-BB97-92C1-2E537195B43C}"/>
              </a:ext>
            </a:extLst>
          </p:cNvPr>
          <p:cNvSpPr txBox="1"/>
          <p:nvPr/>
        </p:nvSpPr>
        <p:spPr>
          <a:xfrm>
            <a:off x="2139205" y="5484166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access the paper, visit: </a:t>
            </a:r>
            <a:r>
              <a:rPr lang="en-US" dirty="0">
                <a:hlinkClick r:id="rId4"/>
              </a:rPr>
              <a:t>https://journals.lww.com/journaloftraumanursing/abstract/2024/01000/pilot_study_of_a_software_application_to_identify.5.aspx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1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92" b="1" dirty="0"/>
              <a:t>Staff satisfaction survey (8 of 10 responded)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AC9D3-B04D-E243-FCF6-194C4DDB3A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9481" y="1310948"/>
            <a:ext cx="4560689" cy="4911511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9B696-27E1-ED2C-58D7-73C85F1DD9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1523" y="1374291"/>
            <a:ext cx="5212216" cy="456068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9498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8705" y="2438400"/>
            <a:ext cx="6844427" cy="812820"/>
          </a:xfrm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4416" y="3468317"/>
            <a:ext cx="4953000" cy="152400"/>
          </a:xfrm>
          <a:prstGeom prst="rect">
            <a:avLst/>
          </a:prstGeom>
          <a:solidFill>
            <a:srgbClr val="4D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9B136-8A83-41BB-557C-B13570554EFE}"/>
              </a:ext>
            </a:extLst>
          </p:cNvPr>
          <p:cNvSpPr txBox="1"/>
          <p:nvPr/>
        </p:nvSpPr>
        <p:spPr>
          <a:xfrm>
            <a:off x="2521394" y="3798496"/>
            <a:ext cx="7119045" cy="46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JacobRoden-Foreman@TexasHealth.org</a:t>
            </a:r>
          </a:p>
        </p:txBody>
      </p:sp>
    </p:spTree>
    <p:extLst>
      <p:ext uri="{BB962C8B-B14F-4D97-AF65-F5344CB8AC3E}">
        <p14:creationId xmlns:p14="http://schemas.microsoft.com/office/powerpoint/2010/main" val="12226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8CF5-5D19-F35D-4544-97F314C4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1951182"/>
            <a:ext cx="10945654" cy="14478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2024 Peregrine Award for Trauma Innovation </a:t>
            </a:r>
            <a:b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</a:br>
            <a:r>
              <a:rPr lang="en-US" sz="24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Level III, IV &amp; V Trauma Centers Category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0C0F80-0308-F462-9F79-11DE0D1EA526}"/>
              </a:ext>
            </a:extLst>
          </p:cNvPr>
          <p:cNvSpPr txBox="1">
            <a:spLocks/>
          </p:cNvSpPr>
          <p:nvPr/>
        </p:nvSpPr>
        <p:spPr>
          <a:xfrm>
            <a:off x="608092" y="3581400"/>
            <a:ext cx="1094565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Montana State Trauma Care Committee</a:t>
            </a:r>
          </a:p>
        </p:txBody>
      </p:sp>
    </p:spTree>
    <p:extLst>
      <p:ext uri="{BB962C8B-B14F-4D97-AF65-F5344CB8AC3E}">
        <p14:creationId xmlns:p14="http://schemas.microsoft.com/office/powerpoint/2010/main" val="39396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D3E5-C7A3-47DF-A374-46BF83A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869" y="1513511"/>
            <a:ext cx="4937051" cy="2225616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latin typeface="Franklin Gothic Medium" panose="020B0603020102020204" pitchFamily="34" charset="0"/>
              </a:rPr>
              <a:t>Montana Interfacility Blood network </a:t>
            </a:r>
            <a:br>
              <a:rPr lang="en-US" sz="4000" dirty="0">
                <a:latin typeface="Franklin Gothic Medium" panose="020B0603020102020204" pitchFamily="34" charset="0"/>
              </a:rPr>
            </a:br>
            <a:r>
              <a:rPr lang="en-US" sz="4000" dirty="0">
                <a:latin typeface="Franklin Gothic Medium" panose="020B0603020102020204" pitchFamily="34" charset="0"/>
              </a:rPr>
              <a:t>(MT IBN)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4B269B-6DFC-373B-8258-FD99FCA6D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407" y="4114800"/>
            <a:ext cx="4467974" cy="878693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Alyssa B. Johnson MSN, RN, CEN, TCRN</a:t>
            </a:r>
          </a:p>
          <a:p>
            <a:pPr algn="ctr"/>
            <a:r>
              <a:rPr lang="en-US" sz="1800" dirty="0"/>
              <a:t>State of Montana Trauma System Manager</a:t>
            </a:r>
          </a:p>
        </p:txBody>
      </p:sp>
      <p:pic>
        <p:nvPicPr>
          <p:cNvPr id="14" name="Picture 13" descr="A logo of a medical service">
            <a:extLst>
              <a:ext uri="{FF2B5EF4-FFF2-40B4-BE49-F238E27FC236}">
                <a16:creationId xmlns:a16="http://schemas.microsoft.com/office/drawing/2014/main" id="{C7964B6B-83D0-6A09-0998-0D7A3760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0" y="781007"/>
            <a:ext cx="4736049" cy="4722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3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56775-E69B-1FFE-2B70-127FA941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5" y="8484"/>
            <a:ext cx="7626133" cy="330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83615-8090-D698-7001-D54EEE1C7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76" y="3429000"/>
            <a:ext cx="8380232" cy="3393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B00F1-DB71-BA75-7860-1A8322AEB105}"/>
              </a:ext>
            </a:extLst>
          </p:cNvPr>
          <p:cNvSpPr txBox="1"/>
          <p:nvPr/>
        </p:nvSpPr>
        <p:spPr>
          <a:xfrm>
            <a:off x="7635933" y="1103467"/>
            <a:ext cx="3205034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5" b="1" dirty="0"/>
              <a:t>Troy, MT to Baker, MT</a:t>
            </a:r>
          </a:p>
          <a:p>
            <a:pPr algn="ctr"/>
            <a:r>
              <a:rPr lang="en-US" sz="1795" b="1" dirty="0"/>
              <a:t>744 miles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D59B0-43B8-74BE-0E02-0B01E93635CC}"/>
              </a:ext>
            </a:extLst>
          </p:cNvPr>
          <p:cNvSpPr txBox="1"/>
          <p:nvPr/>
        </p:nvSpPr>
        <p:spPr>
          <a:xfrm>
            <a:off x="460253" y="4344626"/>
            <a:ext cx="3205034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5" b="1" dirty="0"/>
              <a:t>Columbus, OH to Boston, MA</a:t>
            </a:r>
          </a:p>
          <a:p>
            <a:pPr algn="ctr"/>
            <a:r>
              <a:rPr lang="en-US" sz="1795" b="1" dirty="0"/>
              <a:t>763 miles</a:t>
            </a:r>
          </a:p>
        </p:txBody>
      </p:sp>
    </p:spTree>
    <p:extLst>
      <p:ext uri="{BB962C8B-B14F-4D97-AF65-F5344CB8AC3E}">
        <p14:creationId xmlns:p14="http://schemas.microsoft.com/office/powerpoint/2010/main" val="19026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FC29B07-CB92-25D3-D98A-EBBB3085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575769"/>
            <a:ext cx="8520827" cy="1143000"/>
          </a:xfrm>
        </p:spPr>
        <p:txBody>
          <a:bodyPr vert="horz" lIns="91214" tIns="45607" rIns="91214" bIns="45607" rtlCol="0" anchor="ctr">
            <a:normAutofit/>
          </a:bodyPr>
          <a:lstStyle/>
          <a:p>
            <a:pPr algn="ctr"/>
            <a:r>
              <a:rPr lang="en-US" sz="6583" b="1" cap="all" dirty="0">
                <a:latin typeface="+mn-lt"/>
              </a:rPr>
              <a:t>Montana</a:t>
            </a:r>
          </a:p>
        </p:txBody>
      </p:sp>
      <p:pic>
        <p:nvPicPr>
          <p:cNvPr id="8" name="Content Placeholder 7" descr="A blue flag with yellow text">
            <a:extLst>
              <a:ext uri="{FF2B5EF4-FFF2-40B4-BE49-F238E27FC236}">
                <a16:creationId xmlns:a16="http://schemas.microsoft.com/office/drawing/2014/main" id="{CBFA5BDD-0E20-2B5E-E949-4F1C1F58E5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04610" y="762102"/>
            <a:ext cx="3049136" cy="1913334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BFF70B-AF34-B252-756B-96080F0DF4C9}"/>
              </a:ext>
            </a:extLst>
          </p:cNvPr>
          <p:cNvSpPr txBox="1">
            <a:spLocks/>
          </p:cNvSpPr>
          <p:nvPr/>
        </p:nvSpPr>
        <p:spPr>
          <a:xfrm>
            <a:off x="912138" y="2033597"/>
            <a:ext cx="10407492" cy="3751759"/>
          </a:xfrm>
          <a:prstGeom prst="rect">
            <a:avLst/>
          </a:prstGeom>
        </p:spPr>
        <p:txBody>
          <a:bodyPr vert="horz" lIns="91214" tIns="45607" rIns="91214" bIns="45607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394" dirty="0"/>
              <a:t>147,040 square miles (Montana is slightly larger than Japan) </a:t>
            </a:r>
          </a:p>
          <a:p>
            <a:pPr>
              <a:lnSpc>
                <a:spcPct val="110000"/>
              </a:lnSpc>
            </a:pPr>
            <a:r>
              <a:rPr lang="en-US" sz="2394" dirty="0"/>
              <a:t>4</a:t>
            </a:r>
            <a:r>
              <a:rPr lang="en-US" sz="2394" baseline="30000" dirty="0"/>
              <a:t>th</a:t>
            </a:r>
            <a:r>
              <a:rPr lang="en-US" sz="2394" dirty="0"/>
              <a:t> largest state and is the largest landlocked state.</a:t>
            </a:r>
          </a:p>
          <a:p>
            <a:pPr>
              <a:lnSpc>
                <a:spcPct val="110000"/>
              </a:lnSpc>
            </a:pPr>
            <a:r>
              <a:rPr lang="en-US" sz="2394" dirty="0"/>
              <a:t>Population: 1,104,271 (2020 Census). </a:t>
            </a:r>
          </a:p>
          <a:p>
            <a:pPr marL="228029" lvl="1">
              <a:lnSpc>
                <a:spcPct val="110000"/>
              </a:lnSpc>
              <a:spcBef>
                <a:spcPts val="998"/>
              </a:spcBef>
            </a:pPr>
            <a:r>
              <a:rPr lang="en-US" sz="2394" dirty="0"/>
              <a:t>The population density is 7.4 persons / square mile (avg. US 94/sq. mi) ranking the state as the 48</a:t>
            </a:r>
            <a:r>
              <a:rPr lang="en-US" sz="2394" baseline="30000" dirty="0"/>
              <a:t>th</a:t>
            </a:r>
            <a:r>
              <a:rPr lang="en-US" sz="2394" dirty="0"/>
              <a:t> in population density in the United States, followed only by Wyoming and Alaska. </a:t>
            </a:r>
          </a:p>
          <a:p>
            <a:pPr marL="228029" lvl="1">
              <a:lnSpc>
                <a:spcPct val="110000"/>
              </a:lnSpc>
              <a:spcBef>
                <a:spcPts val="998"/>
              </a:spcBef>
            </a:pPr>
            <a:r>
              <a:rPr lang="en-US" sz="2394" dirty="0"/>
              <a:t>One city has a population over 100,000: Billings. </a:t>
            </a:r>
          </a:p>
          <a:p>
            <a:pPr marL="228029" lvl="1">
              <a:lnSpc>
                <a:spcPct val="110000"/>
              </a:lnSpc>
              <a:spcBef>
                <a:spcPts val="998"/>
              </a:spcBef>
            </a:pPr>
            <a:r>
              <a:rPr lang="en-US" sz="2394" dirty="0"/>
              <a:t>Three cities with populations over 50,000: Missoula, Great falls and Bozeman.</a:t>
            </a:r>
          </a:p>
          <a:p>
            <a:pPr marL="228029" lvl="1">
              <a:lnSpc>
                <a:spcPct val="110000"/>
              </a:lnSpc>
              <a:spcBef>
                <a:spcPts val="998"/>
              </a:spcBef>
            </a:pPr>
            <a:r>
              <a:rPr lang="en-US" sz="2394" dirty="0"/>
              <a:t>More than 80% of Montana's communities have populations less than 3,000 people.</a:t>
            </a:r>
          </a:p>
          <a:p>
            <a:pPr>
              <a:lnSpc>
                <a:spcPct val="110000"/>
              </a:lnSpc>
            </a:pPr>
            <a:endParaRPr lang="en-US" sz="1496" dirty="0"/>
          </a:p>
        </p:txBody>
      </p:sp>
    </p:spTree>
    <p:extLst>
      <p:ext uri="{BB962C8B-B14F-4D97-AF65-F5344CB8AC3E}">
        <p14:creationId xmlns:p14="http://schemas.microsoft.com/office/powerpoint/2010/main" val="14900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5" y="150744"/>
            <a:ext cx="9881491" cy="251883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At the time of this project: 41 state-designated trauma facilities (4 Regional Trauma Centers/ACS-verified level II, 3 Area Trauma Hospitals/ACS-verified level III, </a:t>
            </a:r>
            <a:br>
              <a:rPr lang="en-US" sz="2195" dirty="0"/>
            </a:br>
            <a:r>
              <a:rPr lang="en-US" sz="2195" dirty="0"/>
              <a:t>11 Community Trauma Hospitals, and 23 Trauma Receiving Facilities).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F5366C-0E68-8976-3F7F-365C986B6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3064" y="2090196"/>
            <a:ext cx="8175766" cy="4495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1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C8356-7C68-55B6-7DE3-E5249ECF1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48"/>
          <a:stretch/>
        </p:blipFill>
        <p:spPr>
          <a:xfrm>
            <a:off x="6253212" y="180484"/>
            <a:ext cx="4510014" cy="6373346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2141C57-71CB-0335-3C04-4937C125E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6564" y="1907737"/>
            <a:ext cx="5919829" cy="2918841"/>
          </a:xfrm>
        </p:spPr>
        <p:txBody>
          <a:bodyPr>
            <a:normAutofit/>
          </a:bodyPr>
          <a:lstStyle/>
          <a:p>
            <a:r>
              <a:rPr lang="en-US" sz="3192" dirty="0"/>
              <a:t>Initiation from an index case: </a:t>
            </a:r>
          </a:p>
        </p:txBody>
      </p:sp>
    </p:spTree>
    <p:extLst>
      <p:ext uri="{BB962C8B-B14F-4D97-AF65-F5344CB8AC3E}">
        <p14:creationId xmlns:p14="http://schemas.microsoft.com/office/powerpoint/2010/main" val="13459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FF5FC5-6425-9855-5D91-3C36280B6298}"/>
              </a:ext>
            </a:extLst>
          </p:cNvPr>
          <p:cNvSpPr txBox="1"/>
          <p:nvPr/>
        </p:nvSpPr>
        <p:spPr>
          <a:xfrm>
            <a:off x="0" y="2244060"/>
            <a:ext cx="121618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DEB577"/>
                </a:solidFill>
                <a:latin typeface="Franklin Gothic Demi" pitchFamily="34" charset="0"/>
              </a:rPr>
              <a:t>Jessica Cofran</a:t>
            </a:r>
          </a:p>
          <a:p>
            <a:pPr algn="ctr"/>
            <a:endParaRPr lang="en-US" sz="1200" dirty="0">
              <a:solidFill>
                <a:srgbClr val="C87137"/>
              </a:solidFill>
              <a:latin typeface="Franklin Gothic Demi" pitchFamily="34" charset="0"/>
            </a:endParaRP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Trauma Service Line Director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CommonSpirit Health Mountain Region</a:t>
            </a:r>
          </a:p>
          <a:p>
            <a:pPr algn="ctr"/>
            <a:endParaRPr lang="en-US" sz="1200" dirty="0">
              <a:solidFill>
                <a:srgbClr val="767171"/>
              </a:solidFill>
              <a:latin typeface="Franklin Gothic Medium" pitchFamily="34" charset="0"/>
            </a:endParaRP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2023 Peregrine Award for Trauma Innovation 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Level I &amp; II Trauma Centers Category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1B2096-195A-CA55-9934-076AEE2191F7}"/>
              </a:ext>
            </a:extLst>
          </p:cNvPr>
          <p:cNvSpPr txBox="1"/>
          <p:nvPr/>
        </p:nvSpPr>
        <p:spPr>
          <a:xfrm>
            <a:off x="442119" y="609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738D"/>
                </a:solidFill>
                <a:latin typeface="Franklin Gothic Demi" pitchFamily="34" charset="0"/>
              </a:rPr>
              <a:t>Peregrine Award for Trauma Innovation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4F767F-DC76-8568-D5D2-8BAD5CED5FD6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5181600" cy="0"/>
          </a:xfrm>
          <a:prstGeom prst="line">
            <a:avLst/>
          </a:prstGeom>
          <a:ln w="76200">
            <a:solidFill>
              <a:srgbClr val="2573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D90F0F1-3029-BA79-8A69-04E9A1DC3C0C}"/>
              </a:ext>
            </a:extLst>
          </p:cNvPr>
          <p:cNvSpPr/>
          <p:nvPr/>
        </p:nvSpPr>
        <p:spPr>
          <a:xfrm>
            <a:off x="2880519" y="5334000"/>
            <a:ext cx="6629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AAE5A-E15D-B77B-2515-74BC6CC18B05}"/>
              </a:ext>
            </a:extLst>
          </p:cNvPr>
          <p:cNvSpPr txBox="1"/>
          <p:nvPr/>
        </p:nvSpPr>
        <p:spPr>
          <a:xfrm>
            <a:off x="2956719" y="5410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learn more </a:t>
            </a:r>
            <a:r>
              <a:rPr lang="en-US" dirty="0"/>
              <a:t>about last year’s winning PIPS Dictionary innovation, contact Jes at </a:t>
            </a:r>
            <a:r>
              <a:rPr lang="en-US" dirty="0">
                <a:hlinkClick r:id="rId3"/>
              </a:rPr>
              <a:t>jessicacofran@centura.org</a:t>
            </a:r>
            <a:r>
              <a:rPr 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5" name="Picture 4" descr="A map of the state of montana&#10;&#10;Description automatically generated">
            <a:extLst>
              <a:ext uri="{FF2B5EF4-FFF2-40B4-BE49-F238E27FC236}">
                <a16:creationId xmlns:a16="http://schemas.microsoft.com/office/drawing/2014/main" id="{6DDF0BAB-930D-A17B-0AAE-F98E78F2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822" y="8483"/>
            <a:ext cx="9152194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23F69-02EF-C0FA-6AA3-A0926EB1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9" y="300096"/>
            <a:ext cx="11275001" cy="62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88" y="725580"/>
            <a:ext cx="9881491" cy="762594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b="1" cap="none" dirty="0"/>
              <a:t>STCC Survey: January 2020</a:t>
            </a:r>
            <a:br>
              <a:rPr lang="en-US" sz="1795" b="1" dirty="0"/>
            </a:br>
            <a:br>
              <a:rPr lang="en-US" sz="1795" b="1" dirty="0"/>
            </a:br>
            <a:endParaRPr lang="en-US" sz="1795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6974F-553E-5259-7900-30BDC289B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83"/>
          <a:stretch/>
        </p:blipFill>
        <p:spPr>
          <a:xfrm>
            <a:off x="682363" y="1299945"/>
            <a:ext cx="10946602" cy="51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BD56E-8E29-956D-3B14-A6E211D8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16" y="768598"/>
            <a:ext cx="11574015" cy="53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C0EA68-5B39-E3D9-8EC2-DC9DB1F8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9" y="613291"/>
            <a:ext cx="8185626" cy="5631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7A360-CCB3-CEC5-80BF-6BC2D779F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146" y="2298877"/>
            <a:ext cx="6434170" cy="19764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83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89" y="625471"/>
            <a:ext cx="9881491" cy="960250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1795" b="1" dirty="0"/>
              <a:t> </a:t>
            </a:r>
            <a:br>
              <a:rPr lang="en-US" sz="1795" b="1" dirty="0"/>
            </a:br>
            <a:br>
              <a:rPr lang="en-US" sz="1795" b="1" dirty="0"/>
            </a:br>
            <a:r>
              <a:rPr lang="en-US" sz="4888" b="1" dirty="0"/>
              <a:t>Guideline Development</a:t>
            </a:r>
            <a:endParaRPr lang="en-US" sz="1795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5FA4-449C-527D-AA36-32A597124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30EAEFC5-766F-FF34-8DD6-5B47E37091E4}"/>
              </a:ext>
            </a:extLst>
          </p:cNvPr>
          <p:cNvGraphicFramePr>
            <a:graphicFrameLocks/>
          </p:cNvGraphicFramePr>
          <p:nvPr/>
        </p:nvGraphicFramePr>
        <p:xfrm>
          <a:off x="836127" y="2231058"/>
          <a:ext cx="10489585" cy="39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19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35FFF-CCD0-B8E3-DB8B-0BDCAF99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47" y="99697"/>
            <a:ext cx="5295893" cy="6841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4DB77-052F-A5A5-91ED-B9CD92E9D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19" y="99697"/>
            <a:ext cx="552009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86" y="197906"/>
            <a:ext cx="9881491" cy="1474912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br>
              <a:rPr lang="en-US" sz="1795" b="1" dirty="0"/>
            </a:br>
            <a:br>
              <a:rPr lang="en-US" sz="1795" b="1" dirty="0"/>
            </a:br>
            <a:r>
              <a:rPr lang="en-US" sz="3990" b="1" dirty="0"/>
              <a:t>Emergent Release Blood</a:t>
            </a:r>
            <a:endParaRPr lang="en-US" sz="1795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10229A-4407-C569-2D6D-4B429685D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3013" y="2237361"/>
            <a:ext cx="4297821" cy="3124390"/>
          </a:xfrm>
          <a:solidFill>
            <a:schemeClr val="tx2">
              <a:lumMod val="5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4389" dirty="0">
                <a:solidFill>
                  <a:schemeClr val="bg1"/>
                </a:solidFill>
              </a:rPr>
              <a:t>ONLY Type O blood can be given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96E93-4EBB-6687-BD2F-71B40129B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676" y="2237361"/>
            <a:ext cx="4863150" cy="3124390"/>
          </a:xfrm>
          <a:solidFill>
            <a:schemeClr val="tx2">
              <a:lumMod val="5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3591" dirty="0">
                <a:solidFill>
                  <a:schemeClr val="bg1"/>
                </a:solidFill>
              </a:rPr>
              <a:t>Historical blood types or verbal blood types are not able to be honored in these situations</a:t>
            </a:r>
          </a:p>
        </p:txBody>
      </p:sp>
    </p:spTree>
    <p:extLst>
      <p:ext uri="{BB962C8B-B14F-4D97-AF65-F5344CB8AC3E}">
        <p14:creationId xmlns:p14="http://schemas.microsoft.com/office/powerpoint/2010/main" val="14206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609600"/>
            <a:ext cx="10945654" cy="1143000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990" b="1" dirty="0"/>
              <a:t>Emergent Release Blood</a:t>
            </a:r>
            <a:br>
              <a:rPr lang="en-US" sz="3990" b="1" dirty="0"/>
            </a:br>
            <a:endParaRPr lang="en-US" sz="3990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F34ED23-D25E-2C66-D7E5-DB597F3E54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8589" y="2252406"/>
          <a:ext cx="9881493" cy="353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61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73" y="533400"/>
            <a:ext cx="9881491" cy="103098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b="1" cap="none" dirty="0"/>
              <a:t>Reason to Share Resource Identified</a:t>
            </a:r>
            <a:endParaRPr lang="en-US" sz="1795" b="1" dirty="0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DF430AEA-E95A-71BA-603D-7364462C8A2D}"/>
              </a:ext>
            </a:extLst>
          </p:cNvPr>
          <p:cNvGraphicFramePr>
            <a:graphicFrameLocks/>
          </p:cNvGraphicFramePr>
          <p:nvPr/>
        </p:nvGraphicFramePr>
        <p:xfrm>
          <a:off x="834541" y="1739329"/>
          <a:ext cx="10489585" cy="434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4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FF5FC5-6425-9855-5D91-3C36280B6298}"/>
              </a:ext>
            </a:extLst>
          </p:cNvPr>
          <p:cNvSpPr txBox="1"/>
          <p:nvPr/>
        </p:nvSpPr>
        <p:spPr>
          <a:xfrm>
            <a:off x="0" y="2244060"/>
            <a:ext cx="12161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DEB577"/>
                </a:solidFill>
                <a:latin typeface="Franklin Gothic Demi" pitchFamily="34" charset="0"/>
              </a:rPr>
              <a:t>Greg Bishop</a:t>
            </a:r>
            <a:endParaRPr lang="en-US" sz="1200" dirty="0">
              <a:solidFill>
                <a:srgbClr val="C87137"/>
              </a:solidFill>
              <a:latin typeface="Franklin Gothic Demi" pitchFamily="34" charset="0"/>
            </a:endParaRP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President and Founder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Bishop + Associates</a:t>
            </a:r>
          </a:p>
          <a:p>
            <a:pPr algn="ctr"/>
            <a:endParaRPr lang="en-US" sz="1200" dirty="0">
              <a:solidFill>
                <a:srgbClr val="767171"/>
              </a:solidFill>
              <a:latin typeface="Franklin Gothic Medium" pitchFamily="34" charset="0"/>
            </a:endParaRPr>
          </a:p>
          <a:p>
            <a:pPr algn="ctr"/>
            <a:r>
              <a:rPr lang="en-US" sz="3600" dirty="0">
                <a:solidFill>
                  <a:srgbClr val="DEB577"/>
                </a:solidFill>
                <a:latin typeface="Franklin Gothic Demi" pitchFamily="34" charset="0"/>
              </a:rPr>
              <a:t>Sarah Spilman</a:t>
            </a:r>
            <a:endParaRPr lang="en-US" sz="1200" dirty="0">
              <a:solidFill>
                <a:srgbClr val="C87137"/>
              </a:solidFill>
              <a:latin typeface="Franklin Gothic Demi" pitchFamily="34" charset="0"/>
            </a:endParaRP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Chief Operating Officer and Consultant</a:t>
            </a:r>
          </a:p>
          <a:p>
            <a:pPr algn="ctr"/>
            <a:r>
              <a:rPr lang="en-US" sz="2400" dirty="0">
                <a:solidFill>
                  <a:srgbClr val="767171"/>
                </a:solidFill>
                <a:latin typeface="Franklin Gothic Medium" pitchFamily="34" charset="0"/>
              </a:rPr>
              <a:t>Bishop + Associates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1B2096-195A-CA55-9934-076AEE2191F7}"/>
              </a:ext>
            </a:extLst>
          </p:cNvPr>
          <p:cNvSpPr txBox="1"/>
          <p:nvPr/>
        </p:nvSpPr>
        <p:spPr>
          <a:xfrm>
            <a:off x="442119" y="609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738D"/>
                </a:solidFill>
                <a:latin typeface="Franklin Gothic Demi" pitchFamily="34" charset="0"/>
              </a:rPr>
              <a:t>Peregrine Award for Trauma Innovation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4F767F-DC76-8568-D5D2-8BAD5CED5FD6}"/>
              </a:ext>
            </a:extLst>
          </p:cNvPr>
          <p:cNvCxnSpPr>
            <a:cxnSpLocks/>
          </p:cNvCxnSpPr>
          <p:nvPr/>
        </p:nvCxnSpPr>
        <p:spPr>
          <a:xfrm>
            <a:off x="518319" y="533400"/>
            <a:ext cx="5181600" cy="0"/>
          </a:xfrm>
          <a:prstGeom prst="line">
            <a:avLst/>
          </a:prstGeom>
          <a:ln w="76200">
            <a:solidFill>
              <a:srgbClr val="2573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01144"/>
            <a:ext cx="10945654" cy="114300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3990" b="1" dirty="0"/>
              <a:t>Resources Must Be Available</a:t>
            </a:r>
            <a:endParaRPr lang="en-US" sz="1795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494C03E-565F-FA42-9F90-5FC7C8BB32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8589" y="2252406"/>
          <a:ext cx="9881493" cy="353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5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B69D0AAB-1A83-27BB-761B-8E236DE5134B}"/>
              </a:ext>
            </a:extLst>
          </p:cNvPr>
          <p:cNvGraphicFramePr>
            <a:graphicFrameLocks/>
          </p:cNvGraphicFramePr>
          <p:nvPr/>
        </p:nvGraphicFramePr>
        <p:xfrm>
          <a:off x="3371110" y="535813"/>
          <a:ext cx="6348479" cy="550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19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5814"/>
            <a:ext cx="9881493" cy="251946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195" dirty="0"/>
              <a:t>•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C857E-A9EF-F27E-7AFE-9FC628AD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35" y="8483"/>
            <a:ext cx="5641277" cy="6841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0BFAD-C2DD-6885-5069-E9C55CC05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657" y="700185"/>
            <a:ext cx="5641277" cy="5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990" dirty="0"/>
              <a:t>Proper Packaging of Blood Products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6FEB33-EBDC-87AA-E69F-8CB3A19832D2}"/>
              </a:ext>
            </a:extLst>
          </p:cNvPr>
          <p:cNvGraphicFramePr>
            <a:graphicFrameLocks/>
          </p:cNvGraphicFramePr>
          <p:nvPr/>
        </p:nvGraphicFramePr>
        <p:xfrm>
          <a:off x="834542" y="2221556"/>
          <a:ext cx="10489585" cy="39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BDB00D5-7A9A-6A88-1ABE-9114931E5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43" y="72040"/>
            <a:ext cx="5169229" cy="6713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1C785-A75A-BA0C-77B8-920CF6D65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3526" y="72039"/>
            <a:ext cx="5424649" cy="671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990" dirty="0"/>
              <a:t>Paperwork Available for Transfer</a:t>
            </a:r>
            <a:br>
              <a:rPr lang="en-US" sz="1795" dirty="0"/>
            </a:br>
            <a:br>
              <a:rPr lang="en-US" sz="1795" dirty="0"/>
            </a:br>
            <a:endParaRPr lang="en-US" sz="1795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B75CB09-3B47-AF96-93BB-CE11792F1D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6127" y="2231058"/>
          <a:ext cx="10489585" cy="3939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22D7242-46E2-7281-4431-7C649F8BC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127" y="8483"/>
            <a:ext cx="5169229" cy="6634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98BE6-2ACA-BDFA-0B68-67F3CA524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8317" y="8483"/>
            <a:ext cx="5521953" cy="66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C464EA-713A-0122-FD06-5D4BA419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731836"/>
            <a:ext cx="10945654" cy="1143000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4389" b="1" dirty="0"/>
              <a:t>Resupply &amp; Billing</a:t>
            </a:r>
            <a:br>
              <a:rPr lang="en-US" sz="3990" b="1" dirty="0"/>
            </a:br>
            <a:br>
              <a:rPr lang="en-US" sz="1795" b="1" dirty="0"/>
            </a:br>
            <a:endParaRPr lang="en-US" sz="1795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0ECD4-923D-4561-500D-0461BCF2C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818" y="2057400"/>
            <a:ext cx="9220201" cy="338296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798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Responsibility for resupply relies on facilities to immediately notify their primary donor center. </a:t>
            </a:r>
          </a:p>
          <a:p>
            <a:pPr marL="856107" lvl="2">
              <a:spcBef>
                <a:spcPts val="0"/>
              </a:spcBef>
              <a:spcAft>
                <a:spcPts val="79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can be started as soon as products leave facility. </a:t>
            </a:r>
            <a:endParaRPr lang="en-US" altLang="en-US" dirty="0"/>
          </a:p>
          <a:p>
            <a:pPr>
              <a:spcBef>
                <a:spcPts val="0"/>
              </a:spcBef>
              <a:spcAft>
                <a:spcPts val="798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blood/blood products are transferred to the receiving facility and have been packaged appropriately, billing occurs at the receiving facility. </a:t>
            </a:r>
          </a:p>
          <a:p>
            <a:pPr>
              <a:spcBef>
                <a:spcPts val="0"/>
              </a:spcBef>
              <a:spcAft>
                <a:spcPts val="798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blood products were transfused enroute, compatibility testing and charging occurs at the receiving facility.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FE8CD-9B55-EB67-42A0-63846F54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19" y="198512"/>
            <a:ext cx="5219658" cy="6607162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F5D01A7-F17F-AE7B-295D-4800EA83E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869" y="2252404"/>
            <a:ext cx="3846497" cy="3532952"/>
          </a:xfrm>
        </p:spPr>
        <p:txBody>
          <a:bodyPr>
            <a:normAutofit/>
          </a:bodyPr>
          <a:lstStyle/>
          <a:p>
            <a:pPr algn="ctr"/>
            <a:r>
              <a:rPr lang="en-US" sz="3990" b="1" dirty="0"/>
              <a:t>Implementation &amp;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6BBB3-B24A-67A3-CB74-AE22062727F4}"/>
              </a:ext>
            </a:extLst>
          </p:cNvPr>
          <p:cNvSpPr/>
          <p:nvPr/>
        </p:nvSpPr>
        <p:spPr>
          <a:xfrm>
            <a:off x="746919" y="4572000"/>
            <a:ext cx="5105400" cy="152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36A7B-76B4-475D-8A94-D74E9D2EC4D0}"/>
              </a:ext>
            </a:extLst>
          </p:cNvPr>
          <p:cNvSpPr txBox="1"/>
          <p:nvPr/>
        </p:nvSpPr>
        <p:spPr>
          <a:xfrm>
            <a:off x="884349" y="4724400"/>
            <a:ext cx="4558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access the paper, visit: </a:t>
            </a:r>
            <a:r>
              <a:rPr lang="en-US" dirty="0">
                <a:hlinkClick r:id="rId4"/>
              </a:rPr>
              <a:t>https://www.dovepress.com/the-montana-interfacility-blood-network-a-novel-lifesaving-hand-off-fo-peer-reviewed-fulltext-article-JBM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9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8B489-7810-A5D0-432A-8F9D7BBFC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598" y="1748037"/>
            <a:ext cx="4866320" cy="3708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92" dirty="0"/>
              <a:t>The MT IBN is an innovative concept that will ultimately save lives in a state dominated by vast distances between health care facilities.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96228-76DD-7488-9624-1E1B77A92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9"/>
          <a:stretch/>
        </p:blipFill>
        <p:spPr>
          <a:xfrm>
            <a:off x="6156931" y="1748037"/>
            <a:ext cx="4863150" cy="353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8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4785CB-2BB7-CEB6-C551-B0C47304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87" y="2134042"/>
            <a:ext cx="9881494" cy="3428558"/>
          </a:xfrm>
        </p:spPr>
        <p:txBody>
          <a:bodyPr>
            <a:normAutofit/>
          </a:bodyPr>
          <a:lstStyle/>
          <a:p>
            <a:r>
              <a:rPr lang="en-US" sz="2400" dirty="0"/>
              <a:t>Alyssa Johnson MSN, RN, CEN, TCRN</a:t>
            </a:r>
            <a:br>
              <a:rPr lang="en-US" sz="2400" dirty="0"/>
            </a:br>
            <a:r>
              <a:rPr lang="en-US" sz="2400" cap="none" dirty="0">
                <a:hlinkClick r:id="rId3"/>
              </a:rPr>
              <a:t>alyssa.johnson@mt.gov</a:t>
            </a:r>
            <a:br>
              <a:rPr lang="en-US" sz="2400" cap="none" dirty="0"/>
            </a:br>
            <a:r>
              <a:rPr lang="en-US" sz="2400" cap="none" dirty="0"/>
              <a:t>406-444-0752</a:t>
            </a:r>
            <a:br>
              <a:rPr lang="en-US" sz="2400" cap="none" dirty="0"/>
            </a:br>
            <a:br>
              <a:rPr lang="en-US" sz="2400" cap="none" dirty="0"/>
            </a:br>
            <a:r>
              <a:rPr lang="en-US" sz="2400" dirty="0">
                <a:hlinkClick r:id="rId4"/>
              </a:rPr>
              <a:t>https://dphhs.mt.gov/publichealth/emsts/trauma/educationresources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E68B5-3AB4-9520-3CD1-5310EE3295F9}"/>
              </a:ext>
            </a:extLst>
          </p:cNvPr>
          <p:cNvSpPr txBox="1">
            <a:spLocks/>
          </p:cNvSpPr>
          <p:nvPr/>
        </p:nvSpPr>
        <p:spPr>
          <a:xfrm>
            <a:off x="2656327" y="1905000"/>
            <a:ext cx="6844427" cy="8128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9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D5B3DE-9F7D-1112-B65D-4D5BD20DECED}"/>
              </a:ext>
            </a:extLst>
          </p:cNvPr>
          <p:cNvSpPr/>
          <p:nvPr/>
        </p:nvSpPr>
        <p:spPr>
          <a:xfrm>
            <a:off x="3602041" y="2849880"/>
            <a:ext cx="4953000" cy="152400"/>
          </a:xfrm>
          <a:prstGeom prst="rect">
            <a:avLst/>
          </a:prstGeom>
          <a:solidFill>
            <a:srgbClr val="DEB577"/>
          </a:solidFill>
          <a:ln>
            <a:solidFill>
              <a:srgbClr val="DEB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 dirty="0">
              <a:solidFill>
                <a:srgbClr val="F7CB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8CF5-5D19-F35D-4544-97F314C4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11" y="609600"/>
            <a:ext cx="10945654" cy="14478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Thank You to the Judges of the </a:t>
            </a:r>
            <a:b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</a:br>
            <a: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2024 Peregrine Award for Trauma Innovation</a:t>
            </a:r>
            <a:endParaRPr lang="en-US" sz="2400" dirty="0">
              <a:solidFill>
                <a:srgbClr val="F7CB83"/>
              </a:solidFill>
              <a:latin typeface="Franklin Gothic Demi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0C0F80-0308-F462-9F79-11DE0D1EA526}"/>
              </a:ext>
            </a:extLst>
          </p:cNvPr>
          <p:cNvSpPr txBox="1">
            <a:spLocks/>
          </p:cNvSpPr>
          <p:nvPr/>
        </p:nvSpPr>
        <p:spPr>
          <a:xfrm>
            <a:off x="608092" y="2135909"/>
            <a:ext cx="10945654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Chris Cribari, MD, FACS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Medical Director Acute Care Surgery, UCHealth</a:t>
            </a:r>
          </a:p>
          <a:p>
            <a:endParaRPr lang="en-US" sz="1800" dirty="0">
              <a:solidFill>
                <a:schemeClr val="bg1"/>
              </a:solidFill>
              <a:latin typeface="Franklin Gothic Demi" pitchFamily="34" charset="0"/>
              <a:ea typeface="+mn-ea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Peter Fischer, MD, MS, NRP, FACS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Trauma Medical Director, Regional One Health</a:t>
            </a:r>
          </a:p>
          <a:p>
            <a:endParaRPr lang="en-US" sz="1800" dirty="0">
              <a:solidFill>
                <a:schemeClr val="bg1"/>
              </a:solidFill>
              <a:latin typeface="Franklin Gothic Demi" pitchFamily="34" charset="0"/>
              <a:ea typeface="+mn-ea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Elizabeth Freeman, BSN, MHA, RN, TCRN 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Trauma Program Director, Atrium Health</a:t>
            </a:r>
          </a:p>
          <a:p>
            <a:endParaRPr lang="en-US" sz="1800" dirty="0">
              <a:solidFill>
                <a:schemeClr val="bg1"/>
              </a:solidFill>
              <a:latin typeface="Franklin Gothic Demi" pitchFamily="34" charset="0"/>
              <a:ea typeface="+mn-ea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Tim Murphy, MSN, RN, ACNP-BC, CEN, TCRN, FAEN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Trauma PI Coordinator, Robert Wood Johnson University Hospital</a:t>
            </a:r>
          </a:p>
          <a:p>
            <a:endParaRPr lang="en-US" sz="1800" dirty="0">
              <a:solidFill>
                <a:schemeClr val="bg1"/>
              </a:solidFill>
              <a:latin typeface="Franklin Gothic Demi" pitchFamily="34" charset="0"/>
              <a:ea typeface="+mn-ea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Melissa Sorensen, BS, MSN, RN, CEN, CSTR, CPHQ</a:t>
            </a:r>
          </a:p>
          <a:p>
            <a:r>
              <a:rPr lang="en-US" sz="18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Corporate Trauma Registry Manager, Mountain Division, CommonSpirit Health</a:t>
            </a:r>
          </a:p>
        </p:txBody>
      </p:sp>
    </p:spTree>
    <p:extLst>
      <p:ext uri="{BB962C8B-B14F-4D97-AF65-F5344CB8AC3E}">
        <p14:creationId xmlns:p14="http://schemas.microsoft.com/office/powerpoint/2010/main" val="1718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7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8CF5-5D19-F35D-4544-97F314C4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1951182"/>
            <a:ext cx="10945654" cy="14478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2024 Peregrine Award for Trauma Innovation </a:t>
            </a:r>
            <a:br>
              <a:rPr lang="en-US" sz="32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</a:br>
            <a:r>
              <a:rPr lang="en-US" sz="2400" dirty="0">
                <a:solidFill>
                  <a:srgbClr val="F7CB83"/>
                </a:solidFill>
                <a:latin typeface="Franklin Gothic Demi" pitchFamily="34" charset="0"/>
                <a:ea typeface="+mn-ea"/>
                <a:cs typeface="+mn-cs"/>
              </a:rPr>
              <a:t>Level I &amp; II Trauma Centers Category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0C0F80-0308-F462-9F79-11DE0D1EA526}"/>
              </a:ext>
            </a:extLst>
          </p:cNvPr>
          <p:cNvSpPr txBox="1">
            <a:spLocks/>
          </p:cNvSpPr>
          <p:nvPr/>
        </p:nvSpPr>
        <p:spPr>
          <a:xfrm>
            <a:off x="608092" y="3581400"/>
            <a:ext cx="1094565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rPr>
              <a:t>Texas Health Presbyterian Hospital Dallas</a:t>
            </a:r>
          </a:p>
        </p:txBody>
      </p:sp>
    </p:spTree>
    <p:extLst>
      <p:ext uri="{BB962C8B-B14F-4D97-AF65-F5344CB8AC3E}">
        <p14:creationId xmlns:p14="http://schemas.microsoft.com/office/powerpoint/2010/main" val="2556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DAA803-0111-39AB-1073-0E26BE85999E}"/>
              </a:ext>
            </a:extLst>
          </p:cNvPr>
          <p:cNvSpPr txBox="1"/>
          <p:nvPr/>
        </p:nvSpPr>
        <p:spPr>
          <a:xfrm>
            <a:off x="15044" y="685800"/>
            <a:ext cx="1213175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dirty="0">
                <a:solidFill>
                  <a:srgbClr val="DEB577"/>
                </a:solidFill>
                <a:latin typeface="Franklin Gothic Demi" pitchFamily="34" charset="0"/>
              </a:rPr>
              <a:t>2024 Trauma Innovation Special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06B36C-8FAD-C089-F016-B28F74FB7B23}"/>
              </a:ext>
            </a:extLst>
          </p:cNvPr>
          <p:cNvSpPr txBox="1"/>
          <p:nvPr/>
        </p:nvSpPr>
        <p:spPr>
          <a:xfrm>
            <a:off x="1204119" y="2438400"/>
            <a:ext cx="5410200" cy="2671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June 2024 issue of TSN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Award winners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All semifinalists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In your email on June 10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Subscribe at trauma-</a:t>
            </a:r>
            <a:r>
              <a:rPr lang="en-US" sz="2793" dirty="0" err="1">
                <a:solidFill>
                  <a:srgbClr val="767171"/>
                </a:solidFill>
                <a:latin typeface="Franklin Gothic Medium" pitchFamily="34" charset="0"/>
              </a:rPr>
              <a:t>news.com</a:t>
            </a:r>
            <a:endParaRPr lang="en-US" sz="2793" dirty="0">
              <a:solidFill>
                <a:srgbClr val="767171"/>
              </a:solidFill>
              <a:latin typeface="Franklin Gothic Medium" pitchFamily="34" charset="0"/>
            </a:endParaRPr>
          </a:p>
          <a:p>
            <a:r>
              <a:rPr lang="en-US" sz="2793" dirty="0">
                <a:solidFill>
                  <a:srgbClr val="767171"/>
                </a:solidFill>
                <a:latin typeface="Franklin Gothic Medium" pitchFamily="34" charset="0"/>
              </a:rPr>
              <a:t> </a:t>
            </a:r>
          </a:p>
        </p:txBody>
      </p:sp>
      <p:pic>
        <p:nvPicPr>
          <p:cNvPr id="9" name="Picture 8" descr="A person wearing glasses and looking at something&#10;&#10;Description automatically generated">
            <a:extLst>
              <a:ext uri="{FF2B5EF4-FFF2-40B4-BE49-F238E27FC236}">
                <a16:creationId xmlns:a16="http://schemas.microsoft.com/office/drawing/2014/main" id="{4202B14D-408E-2A43-1887-66307517E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82">
            <a:off x="7271517" y="2112708"/>
            <a:ext cx="3039534" cy="39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748217" y="1600200"/>
            <a:ext cx="10665403" cy="23736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Software to Identify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Logical Inconsistencies in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Trauma Registry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BBD4A9-DD78-02F5-1BC8-9916F020FAD2}"/>
              </a:ext>
            </a:extLst>
          </p:cNvPr>
          <p:cNvSpPr txBox="1"/>
          <p:nvPr/>
        </p:nvSpPr>
        <p:spPr>
          <a:xfrm>
            <a:off x="746991" y="4343400"/>
            <a:ext cx="10665402" cy="521926"/>
          </a:xfrm>
          <a:prstGeom prst="rect">
            <a:avLst/>
          </a:prstGeom>
          <a:noFill/>
        </p:spPr>
        <p:txBody>
          <a:bodyPr wrap="square" lIns="91214" tIns="45607" rIns="91214" bIns="45607" anchor="t">
            <a:spAutoFit/>
          </a:bodyPr>
          <a:lstStyle/>
          <a:p>
            <a:pPr algn="ctr"/>
            <a:r>
              <a:rPr lang="en-US" sz="2793" dirty="0"/>
              <a:t>Jake Roden-Foreman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3C3B4-1AE4-41F4-471C-7CB5E1000976}"/>
              </a:ext>
            </a:extLst>
          </p:cNvPr>
          <p:cNvSpPr/>
          <p:nvPr/>
        </p:nvSpPr>
        <p:spPr>
          <a:xfrm>
            <a:off x="3604418" y="3996893"/>
            <a:ext cx="4953000" cy="152400"/>
          </a:xfrm>
          <a:prstGeom prst="rect">
            <a:avLst/>
          </a:prstGeom>
          <a:solidFill>
            <a:srgbClr val="4DB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 dirty="0"/>
          </a:p>
        </p:txBody>
      </p:sp>
    </p:spTree>
    <p:extLst>
      <p:ext uri="{BB962C8B-B14F-4D97-AF65-F5344CB8AC3E}">
        <p14:creationId xmlns:p14="http://schemas.microsoft.com/office/powerpoint/2010/main" val="34776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92" b="1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214" tIns="45607" rIns="91214" bIns="45607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793" dirty="0"/>
              <a:t>Our center uses all recommended data quality tools</a:t>
            </a:r>
          </a:p>
          <a:p>
            <a:pPr>
              <a:lnSpc>
                <a:spcPct val="150000"/>
              </a:lnSpc>
            </a:pPr>
            <a:r>
              <a:rPr lang="en-US" sz="2793" dirty="0"/>
              <a:t>Inter-rater reliability routinely &gt;95%</a:t>
            </a:r>
          </a:p>
          <a:p>
            <a:pPr>
              <a:lnSpc>
                <a:spcPct val="150000"/>
              </a:lnSpc>
            </a:pPr>
            <a:r>
              <a:rPr lang="en-US" sz="2793" dirty="0"/>
              <a:t>Deep-dive before a verification visit revealed notable and widespread issues </a:t>
            </a:r>
          </a:p>
        </p:txBody>
      </p:sp>
    </p:spTree>
    <p:extLst>
      <p:ext uri="{BB962C8B-B14F-4D97-AF65-F5344CB8AC3E}">
        <p14:creationId xmlns:p14="http://schemas.microsoft.com/office/powerpoint/2010/main" val="2413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9" y="2209800"/>
            <a:ext cx="3296998" cy="3276600"/>
          </a:xfrm>
        </p:spPr>
        <p:txBody>
          <a:bodyPr vert="horz" lIns="91214" tIns="45607" rIns="91214" bIns="45607" rtlCol="0" anchor="t">
            <a:normAutofit/>
          </a:bodyPr>
          <a:lstStyle/>
          <a:p>
            <a:pPr marL="0" indent="0">
              <a:buNone/>
            </a:pPr>
            <a:r>
              <a:rPr lang="en-US" sz="2793" dirty="0"/>
              <a:t>A new, fully customizable software program to automatically detect potential data quality issues in registry data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51263A8-9BE0-6586-1D5C-E34A9CE94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2757882"/>
              </p:ext>
            </p:extLst>
          </p:nvPr>
        </p:nvGraphicFramePr>
        <p:xfrm>
          <a:off x="4282863" y="609600"/>
          <a:ext cx="7517719" cy="5405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9FB39C0-A490-8BFF-A981-51086474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9" y="609600"/>
            <a:ext cx="10730627" cy="1143000"/>
          </a:xfrm>
        </p:spPr>
        <p:txBody>
          <a:bodyPr>
            <a:normAutofit/>
          </a:bodyPr>
          <a:lstStyle/>
          <a:p>
            <a:pPr algn="l"/>
            <a:r>
              <a:rPr lang="en-US" sz="3192" b="1" dirty="0"/>
              <a:t>Our innovation</a:t>
            </a:r>
          </a:p>
        </p:txBody>
      </p:sp>
    </p:spTree>
    <p:extLst>
      <p:ext uri="{BB962C8B-B14F-4D97-AF65-F5344CB8AC3E}">
        <p14:creationId xmlns:p14="http://schemas.microsoft.com/office/powerpoint/2010/main" val="425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92" b="1" dirty="0"/>
              <a:t>Sample data quality report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D3013-A158-9197-A841-95C242E1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7" y="1381306"/>
            <a:ext cx="11949005" cy="40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918C6-9C0F-CDA4-992F-88F2AC6D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3EA7-914C-832F-16AF-0ADE57C5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6" y="471655"/>
            <a:ext cx="4958022" cy="801287"/>
          </a:xfrm>
        </p:spPr>
        <p:txBody>
          <a:bodyPr>
            <a:normAutofit/>
          </a:bodyPr>
          <a:lstStyle/>
          <a:p>
            <a:r>
              <a:rPr lang="en-US" sz="3192" b="1" dirty="0"/>
              <a:t>Individualized feedback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E3F5BE-5732-135C-685E-C7A03FC3EF57}"/>
              </a:ext>
            </a:extLst>
          </p:cNvPr>
          <p:cNvGraphicFramePr>
            <a:graphicFrameLocks noGrp="1"/>
          </p:cNvGraphicFramePr>
          <p:nvPr/>
        </p:nvGraphicFramePr>
        <p:xfrm>
          <a:off x="424070" y="1470754"/>
          <a:ext cx="8576238" cy="4478978"/>
        </p:xfrm>
        <a:graphic>
          <a:graphicData uri="http://schemas.openxmlformats.org/drawingml/2006/table">
            <a:tbl>
              <a:tblPr/>
              <a:tblGrid>
                <a:gridCol w="4022603">
                  <a:extLst>
                    <a:ext uri="{9D8B030D-6E8A-4147-A177-3AD203B41FA5}">
                      <a16:colId xmlns:a16="http://schemas.microsoft.com/office/drawing/2014/main" val="310436058"/>
                    </a:ext>
                  </a:extLst>
                </a:gridCol>
                <a:gridCol w="1122753">
                  <a:extLst>
                    <a:ext uri="{9D8B030D-6E8A-4147-A177-3AD203B41FA5}">
                      <a16:colId xmlns:a16="http://schemas.microsoft.com/office/drawing/2014/main" val="2465709749"/>
                    </a:ext>
                  </a:extLst>
                </a:gridCol>
                <a:gridCol w="2031579">
                  <a:extLst>
                    <a:ext uri="{9D8B030D-6E8A-4147-A177-3AD203B41FA5}">
                      <a16:colId xmlns:a16="http://schemas.microsoft.com/office/drawing/2014/main" val="2913362164"/>
                    </a:ext>
                  </a:extLst>
                </a:gridCol>
                <a:gridCol w="1399303">
                  <a:extLst>
                    <a:ext uri="{9D8B030D-6E8A-4147-A177-3AD203B41FA5}">
                      <a16:colId xmlns:a16="http://schemas.microsoft.com/office/drawing/2014/main" val="71326797"/>
                    </a:ext>
                  </a:extLst>
                </a:gridCol>
              </a:tblGrid>
              <a:tr h="3648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 group</a:t>
                      </a:r>
                    </a:p>
                  </a:txBody>
                  <a:tcPr marL="45607" marR="45607" marT="45607" marB="4560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45607" marR="45607" marT="45607" marB="4560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of issues</a:t>
                      </a:r>
                    </a:p>
                  </a:txBody>
                  <a:tcPr marL="45607" marR="45607" marT="45607" marB="4560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O:E ratio</a:t>
                      </a:r>
                    </a:p>
                  </a:txBody>
                  <a:tcPr marL="45607" marR="45607" marT="45607" marB="4560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933624"/>
                  </a:ext>
                </a:extLst>
              </a:tr>
              <a:tr h="91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Procedure start #X is before ED departure, but procedure location is not 'Emergency Department'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507109"/>
                  </a:ext>
                </a:extLst>
              </a:tr>
              <a:tr h="3648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ED temp unknown.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37002"/>
                  </a:ext>
                </a:extLst>
              </a:tr>
              <a:tr h="638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Admit service is "Trauma" but admitting physician is not one of the trauma docs.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99019"/>
                  </a:ext>
                </a:extLst>
              </a:tr>
              <a:tr h="91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Procedure start #X is after ED departure, but procedure location is 'Emergency Department'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923313"/>
                  </a:ext>
                </a:extLst>
              </a:tr>
              <a:tr h="91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There is an orthopedic consult urgency listed but no orthopedic surgeon listed as a provider, or vice versa.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316993"/>
                  </a:ext>
                </a:extLst>
              </a:tr>
              <a:tr h="3648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ICD10 unspecified codes</a:t>
                      </a:r>
                    </a:p>
                  </a:txBody>
                  <a:tcPr marL="45607" marR="45607" marT="45607" marB="4560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1.65%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45607" marR="45607" marT="45607" marB="45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3500"/>
                  </a:ext>
                </a:extLst>
              </a:tr>
            </a:tbl>
          </a:graphicData>
        </a:graphic>
      </p:graphicFrame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A08E72A7-F94B-39FD-C21B-30478184E684}"/>
              </a:ext>
            </a:extLst>
          </p:cNvPr>
          <p:cNvSpPr/>
          <p:nvPr/>
        </p:nvSpPr>
        <p:spPr>
          <a:xfrm>
            <a:off x="9293201" y="1272942"/>
            <a:ext cx="2580936" cy="1535522"/>
          </a:xfrm>
          <a:prstGeom prst="borderCallout2">
            <a:avLst>
              <a:gd name="adj1" fmla="val 18075"/>
              <a:gd name="adj2" fmla="val -1506"/>
              <a:gd name="adj3" fmla="val 18750"/>
              <a:gd name="adj4" fmla="val -16667"/>
              <a:gd name="adj5" fmla="val 60523"/>
              <a:gd name="adj6" fmla="val -73173"/>
            </a:avLst>
          </a:prstGeom>
          <a:solidFill>
            <a:schemeClr val="accent1"/>
          </a:solidFill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5" dirty="0"/>
              <a:t>This type of issue is responsible for 15.7% of all issues for this person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2408C18E-3FFF-0D20-A9BF-65D23E1FF03C}"/>
              </a:ext>
            </a:extLst>
          </p:cNvPr>
          <p:cNvSpPr/>
          <p:nvPr/>
        </p:nvSpPr>
        <p:spPr>
          <a:xfrm>
            <a:off x="9919500" y="4600481"/>
            <a:ext cx="2075565" cy="1535522"/>
          </a:xfrm>
          <a:prstGeom prst="borderCallout2">
            <a:avLst>
              <a:gd name="adj1" fmla="val 18075"/>
              <a:gd name="adj2" fmla="val -1506"/>
              <a:gd name="adj3" fmla="val 18075"/>
              <a:gd name="adj4" fmla="val -11044"/>
              <a:gd name="adj5" fmla="val 32172"/>
              <a:gd name="adj6" fmla="val -43489"/>
            </a:avLst>
          </a:prstGeom>
          <a:solidFill>
            <a:schemeClr val="accent1"/>
          </a:solidFill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5" dirty="0"/>
              <a:t>This person has this type of issue about 40% less than other staff</a:t>
            </a:r>
          </a:p>
        </p:txBody>
      </p:sp>
    </p:spTree>
    <p:extLst>
      <p:ext uri="{BB962C8B-B14F-4D97-AF65-F5344CB8AC3E}">
        <p14:creationId xmlns:p14="http://schemas.microsoft.com/office/powerpoint/2010/main" val="11038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C82C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1302</Words>
  <Application>Microsoft Macintosh PowerPoint</Application>
  <PresentationFormat>Custom</PresentationFormat>
  <Paragraphs>216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Franklin Gothic Demi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2024 Peregrine Award for Trauma Innovation  Level I &amp; II Trauma Centers Category</vt:lpstr>
      <vt:lpstr>Software to Identify Logical Inconsistencies in Trauma Registry Data</vt:lpstr>
      <vt:lpstr>The problem</vt:lpstr>
      <vt:lpstr>Our innovation</vt:lpstr>
      <vt:lpstr>Sample data quality report</vt:lpstr>
      <vt:lpstr>Individualized feedback</vt:lpstr>
      <vt:lpstr>Our program vs. existing registry checks</vt:lpstr>
      <vt:lpstr>PowerPoint Presentation</vt:lpstr>
      <vt:lpstr>Staff satisfaction survey (8 of 10 responded)</vt:lpstr>
      <vt:lpstr>Thank you</vt:lpstr>
      <vt:lpstr>2024 Peregrine Award for Trauma Innovation  Level III, IV &amp; V Trauma Centers Category</vt:lpstr>
      <vt:lpstr>Montana Interfacility Blood network  (MT IBN)</vt:lpstr>
      <vt:lpstr>PowerPoint Presentation</vt:lpstr>
      <vt:lpstr>Montana</vt:lpstr>
      <vt:lpstr>At the time of this project: 41 state-designated trauma facilities (4 Regional Trauma Centers/ACS-verified level II, 3 Area Trauma Hospitals/ACS-verified level III,  11 Community Trauma Hospitals, and 23 Trauma Receiving Facilities).  </vt:lpstr>
      <vt:lpstr>PowerPoint Presentation</vt:lpstr>
      <vt:lpstr>•  </vt:lpstr>
      <vt:lpstr>•  </vt:lpstr>
      <vt:lpstr>STCC Survey: January 2020  </vt:lpstr>
      <vt:lpstr>•  </vt:lpstr>
      <vt:lpstr>•  </vt:lpstr>
      <vt:lpstr>   Guideline Development</vt:lpstr>
      <vt:lpstr>•  </vt:lpstr>
      <vt:lpstr>  Emergent Release Blood</vt:lpstr>
      <vt:lpstr>Emergent Release Blood </vt:lpstr>
      <vt:lpstr>Reason to Share Resource Identified</vt:lpstr>
      <vt:lpstr>Resources Must Be Available</vt:lpstr>
      <vt:lpstr>•  </vt:lpstr>
      <vt:lpstr>•  </vt:lpstr>
      <vt:lpstr>Proper Packaging of Blood Products  </vt:lpstr>
      <vt:lpstr>Paperwork Available for Transfer  </vt:lpstr>
      <vt:lpstr>Resupply &amp; Billing  </vt:lpstr>
      <vt:lpstr>PowerPoint Presentation</vt:lpstr>
      <vt:lpstr>PowerPoint Presentation</vt:lpstr>
      <vt:lpstr>Alyssa Johnson MSN, RN, CEN, TCRN alyssa.johnson@mt.gov 406-444-0752  https://dphhs.mt.gov/publichealth/emsts/trauma/educationresources </vt:lpstr>
      <vt:lpstr>Thank You to the Judges of the  2024 Peregrine Award for Trauma Innovation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Robert Fojut</cp:lastModifiedBy>
  <cp:revision>139</cp:revision>
  <cp:lastPrinted>2024-05-15T15:47:17Z</cp:lastPrinted>
  <dcterms:created xsi:type="dcterms:W3CDTF">2020-08-04T17:04:33Z</dcterms:created>
  <dcterms:modified xsi:type="dcterms:W3CDTF">2024-05-16T13:49:04Z</dcterms:modified>
</cp:coreProperties>
</file>