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</p:sldMasterIdLst>
  <p:notesMasterIdLst>
    <p:notesMasterId r:id="rId47"/>
  </p:notesMasterIdLst>
  <p:sldIdLst>
    <p:sldId id="308" r:id="rId4"/>
    <p:sldId id="287" r:id="rId5"/>
    <p:sldId id="2013" r:id="rId6"/>
    <p:sldId id="312" r:id="rId7"/>
    <p:sldId id="262" r:id="rId8"/>
    <p:sldId id="314" r:id="rId9"/>
    <p:sldId id="316" r:id="rId10"/>
    <p:sldId id="317" r:id="rId11"/>
    <p:sldId id="330" r:id="rId12"/>
    <p:sldId id="323" r:id="rId13"/>
    <p:sldId id="318" r:id="rId14"/>
    <p:sldId id="324" r:id="rId15"/>
    <p:sldId id="319" r:id="rId16"/>
    <p:sldId id="325" r:id="rId17"/>
    <p:sldId id="320" r:id="rId18"/>
    <p:sldId id="326" r:id="rId19"/>
    <p:sldId id="321" r:id="rId20"/>
    <p:sldId id="327" r:id="rId21"/>
    <p:sldId id="322" r:id="rId22"/>
    <p:sldId id="331" r:id="rId23"/>
    <p:sldId id="271" r:id="rId24"/>
    <p:sldId id="2010" r:id="rId25"/>
    <p:sldId id="328" r:id="rId26"/>
    <p:sldId id="1979" r:id="rId27"/>
    <p:sldId id="256" r:id="rId28"/>
    <p:sldId id="257" r:id="rId29"/>
    <p:sldId id="259" r:id="rId30"/>
    <p:sldId id="258" r:id="rId31"/>
    <p:sldId id="260" r:id="rId32"/>
    <p:sldId id="279" r:id="rId33"/>
    <p:sldId id="264" r:id="rId34"/>
    <p:sldId id="263" r:id="rId35"/>
    <p:sldId id="272" r:id="rId36"/>
    <p:sldId id="261" r:id="rId37"/>
    <p:sldId id="273" r:id="rId38"/>
    <p:sldId id="266" r:id="rId39"/>
    <p:sldId id="2011" r:id="rId40"/>
    <p:sldId id="274" r:id="rId41"/>
    <p:sldId id="275" r:id="rId42"/>
    <p:sldId id="277" r:id="rId43"/>
    <p:sldId id="270" r:id="rId44"/>
    <p:sldId id="278" r:id="rId45"/>
    <p:sldId id="2012" r:id="rId46"/>
  </p:sldIdLst>
  <p:sldSz cx="12161838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7137"/>
    <a:srgbClr val="D38E5F"/>
    <a:srgbClr val="767171"/>
    <a:srgbClr val="FF6C60"/>
    <a:srgbClr val="459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B3C186-1F01-0C48-A40E-A81FF6EC0198}" v="17" dt="2024-08-21T20:14:34.0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86"/>
    <p:restoredTop sz="89549" autoAdjust="0"/>
  </p:normalViewPr>
  <p:slideViewPr>
    <p:cSldViewPr>
      <p:cViewPr varScale="1">
        <p:scale>
          <a:sx n="138" d="100"/>
          <a:sy n="138" d="100"/>
        </p:scale>
        <p:origin x="1960" y="19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microsoft.com/office/2015/10/relationships/revisionInfo" Target="revisionInfo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Fojut" userId="d231062e2b8b72d0" providerId="LiveId" clId="{4065D30D-C266-664B-945B-2101CED11271}"/>
    <pc:docChg chg="modSld">
      <pc:chgData name="Bob Fojut" userId="d231062e2b8b72d0" providerId="LiveId" clId="{4065D30D-C266-664B-945B-2101CED11271}" dt="2024-04-24T19:29:40.043" v="24" actId="20577"/>
      <pc:docMkLst>
        <pc:docMk/>
      </pc:docMkLst>
      <pc:sldChg chg="modSp mod">
        <pc:chgData name="Bob Fojut" userId="d231062e2b8b72d0" providerId="LiveId" clId="{4065D30D-C266-664B-945B-2101CED11271}" dt="2024-04-24T19:29:40.043" v="24" actId="20577"/>
        <pc:sldMkLst>
          <pc:docMk/>
          <pc:sldMk cId="1567981532" sldId="485"/>
        </pc:sldMkLst>
        <pc:spChg chg="mod">
          <ac:chgData name="Bob Fojut" userId="d231062e2b8b72d0" providerId="LiveId" clId="{4065D30D-C266-664B-945B-2101CED11271}" dt="2024-04-24T19:29:40.043" v="24" actId="20577"/>
          <ac:spMkLst>
            <pc:docMk/>
            <pc:sldMk cId="1567981532" sldId="485"/>
            <ac:spMk id="5" creationId="{42BC1D89-D565-B9FD-31E0-DFA3E363A225}"/>
          </ac:spMkLst>
        </pc:spChg>
      </pc:sldChg>
    </pc:docChg>
  </pc:docChgLst>
  <pc:docChgLst>
    <pc:chgData name="Bob Fojut" userId="d231062e2b8b72d0" providerId="LiveId" clId="{74B04449-7FB1-A74C-B117-DA74A4021615}"/>
    <pc:docChg chg="custSel addSld delSld modSld modMainMaster">
      <pc:chgData name="Bob Fojut" userId="d231062e2b8b72d0" providerId="LiveId" clId="{74B04449-7FB1-A74C-B117-DA74A4021615}" dt="2024-04-24T15:48:08.072" v="42"/>
      <pc:docMkLst>
        <pc:docMk/>
      </pc:docMkLst>
      <pc:sldChg chg="modTransition">
        <pc:chgData name="Bob Fojut" userId="d231062e2b8b72d0" providerId="LiveId" clId="{74B04449-7FB1-A74C-B117-DA74A4021615}" dt="2024-04-24T15:48:08.072" v="42"/>
        <pc:sldMkLst>
          <pc:docMk/>
          <pc:sldMk cId="1069321437" sldId="257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0" sldId="278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0" sldId="287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4141348316" sldId="307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1303732834" sldId="308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2531287036" sldId="310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1567981532" sldId="485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2685720061" sldId="1979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587581131" sldId="1980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255666912" sldId="1986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4288775228" sldId="1987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3310230202" sldId="1988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2152369533" sldId="1995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3193166817" sldId="1998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2607812218" sldId="1999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1393049281" sldId="2000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2865930631" sldId="2001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1355767206" sldId="2002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1698978229" sldId="2003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3001982895" sldId="2004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3611869178" sldId="2005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952972074" sldId="2006"/>
        </pc:sldMkLst>
      </pc:sldChg>
      <pc:sldChg chg="modSp mod modTransition">
        <pc:chgData name="Bob Fojut" userId="d231062e2b8b72d0" providerId="LiveId" clId="{74B04449-7FB1-A74C-B117-DA74A4021615}" dt="2024-04-24T15:48:08.072" v="42"/>
        <pc:sldMkLst>
          <pc:docMk/>
          <pc:sldMk cId="4005941368" sldId="2007"/>
        </pc:sldMkLst>
        <pc:spChg chg="mod">
          <ac:chgData name="Bob Fojut" userId="d231062e2b8b72d0" providerId="LiveId" clId="{74B04449-7FB1-A74C-B117-DA74A4021615}" dt="2024-04-24T15:45:33.449" v="1"/>
          <ac:spMkLst>
            <pc:docMk/>
            <pc:sldMk cId="4005941368" sldId="2007"/>
            <ac:spMk id="2" creationId="{10BA8CF5-5D19-F35D-4544-97F314C4B88A}"/>
          </ac:spMkLst>
        </pc:spChg>
        <pc:spChg chg="mod">
          <ac:chgData name="Bob Fojut" userId="d231062e2b8b72d0" providerId="LiveId" clId="{74B04449-7FB1-A74C-B117-DA74A4021615}" dt="2024-04-24T15:47:55.834" v="41" actId="20577"/>
          <ac:spMkLst>
            <pc:docMk/>
            <pc:sldMk cId="4005941368" sldId="2007"/>
            <ac:spMk id="3" creationId="{B3EC7F99-C76D-EF0D-27C4-20BFCD932FDF}"/>
          </ac:spMkLst>
        </pc:spChg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3330971967" sldId="2008"/>
        </pc:sldMkLst>
      </pc:sldChg>
      <pc:sldChg chg="add del">
        <pc:chgData name="Bob Fojut" userId="d231062e2b8b72d0" providerId="LiveId" clId="{74B04449-7FB1-A74C-B117-DA74A4021615}" dt="2024-04-24T15:46:15.426" v="22" actId="2696"/>
        <pc:sldMkLst>
          <pc:docMk/>
          <pc:sldMk cId="4029688954" sldId="2009"/>
        </pc:sldMkLst>
      </pc:sldChg>
      <pc:sldMasterChg chg="modTransition modSldLayout">
        <pc:chgData name="Bob Fojut" userId="d231062e2b8b72d0" providerId="LiveId" clId="{74B04449-7FB1-A74C-B117-DA74A4021615}" dt="2024-04-24T15:48:08.072" v="42"/>
        <pc:sldMasterMkLst>
          <pc:docMk/>
          <pc:sldMasterMk cId="0" sldId="2147483648"/>
        </pc:sldMasterMkLst>
        <pc:sldLayoutChg chg="modTransition">
          <pc:chgData name="Bob Fojut" userId="d231062e2b8b72d0" providerId="LiveId" clId="{74B04449-7FB1-A74C-B117-DA74A4021615}" dt="2024-04-24T15:48:08.072" v="42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Bob Fojut" userId="d231062e2b8b72d0" providerId="LiveId" clId="{74B04449-7FB1-A74C-B117-DA74A4021615}" dt="2024-04-24T15:48:08.072" v="42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Bob Fojut" userId="d231062e2b8b72d0" providerId="LiveId" clId="{74B04449-7FB1-A74C-B117-DA74A4021615}" dt="2024-04-24T15:48:08.072" v="42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Bob Fojut" userId="d231062e2b8b72d0" providerId="LiveId" clId="{74B04449-7FB1-A74C-B117-DA74A4021615}" dt="2024-04-24T15:48:08.072" v="42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Bob Fojut" userId="d231062e2b8b72d0" providerId="LiveId" clId="{74B04449-7FB1-A74C-B117-DA74A4021615}" dt="2024-04-24T15:48:08.072" v="42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Bob Fojut" userId="d231062e2b8b72d0" providerId="LiveId" clId="{74B04449-7FB1-A74C-B117-DA74A4021615}" dt="2024-04-24T15:48:08.072" v="42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Bob Fojut" userId="d231062e2b8b72d0" providerId="LiveId" clId="{74B04449-7FB1-A74C-B117-DA74A4021615}" dt="2024-04-24T15:48:08.072" v="42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Bob Fojut" userId="d231062e2b8b72d0" providerId="LiveId" clId="{74B04449-7FB1-A74C-B117-DA74A4021615}" dt="2024-04-24T15:48:08.072" v="42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Bob Fojut" userId="d231062e2b8b72d0" providerId="LiveId" clId="{74B04449-7FB1-A74C-B117-DA74A4021615}" dt="2024-04-24T15:48:08.072" v="42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Bob Fojut" userId="d231062e2b8b72d0" providerId="LiveId" clId="{74B04449-7FB1-A74C-B117-DA74A4021615}" dt="2024-04-24T15:48:08.072" v="42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Bob Fojut" userId="d231062e2b8b72d0" providerId="LiveId" clId="{74B04449-7FB1-A74C-B117-DA74A4021615}" dt="2024-04-24T15:48:08.072" v="42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  <pc:docChgLst>
    <pc:chgData name="Bob Fojut" userId="d231062e2b8b72d0" providerId="LiveId" clId="{A8341C62-064D-B946-A93E-3AAEBCDE4BAB}"/>
    <pc:docChg chg="undo custSel modSld sldOrd modNotesMaster">
      <pc:chgData name="Bob Fojut" userId="d231062e2b8b72d0" providerId="LiveId" clId="{A8341C62-064D-B946-A93E-3AAEBCDE4BAB}" dt="2024-04-24T16:14:57.660" v="13"/>
      <pc:docMkLst>
        <pc:docMk/>
      </pc:docMkLst>
      <pc:sldChg chg="ord">
        <pc:chgData name="Bob Fojut" userId="d231062e2b8b72d0" providerId="LiveId" clId="{A8341C62-064D-B946-A93E-3AAEBCDE4BAB}" dt="2024-04-24T16:10:22.480" v="12" actId="20578"/>
        <pc:sldMkLst>
          <pc:docMk/>
          <pc:sldMk cId="1303732834" sldId="308"/>
        </pc:sldMkLst>
      </pc:sldChg>
      <pc:sldChg chg="modSp mod">
        <pc:chgData name="Bob Fojut" userId="d231062e2b8b72d0" providerId="LiveId" clId="{A8341C62-064D-B946-A93E-3AAEBCDE4BAB}" dt="2024-04-24T16:10:02.862" v="10" actId="20577"/>
        <pc:sldMkLst>
          <pc:docMk/>
          <pc:sldMk cId="4005941368" sldId="2007"/>
        </pc:sldMkLst>
        <pc:spChg chg="mod">
          <ac:chgData name="Bob Fojut" userId="d231062e2b8b72d0" providerId="LiveId" clId="{A8341C62-064D-B946-A93E-3AAEBCDE4BAB}" dt="2024-04-24T16:10:02.862" v="10" actId="20577"/>
          <ac:spMkLst>
            <pc:docMk/>
            <pc:sldMk cId="4005941368" sldId="2007"/>
            <ac:spMk id="3" creationId="{B3EC7F99-C76D-EF0D-27C4-20BFCD932FDF}"/>
          </ac:spMkLst>
        </pc:spChg>
      </pc:sldChg>
    </pc:docChg>
  </pc:docChgLst>
  <pc:docChgLst>
    <pc:chgData name="Bob Fojut" userId="d231062e2b8b72d0" providerId="LiveId" clId="{1606E8E1-2277-9949-AA4D-9E6BB70F8595}"/>
    <pc:docChg chg="undo custSel addSld delSld modSld sldOrd modMainMaster">
      <pc:chgData name="Bob Fojut" userId="d231062e2b8b72d0" providerId="LiveId" clId="{1606E8E1-2277-9949-AA4D-9E6BB70F8595}" dt="2023-11-15T18:17:06.839" v="370" actId="2696"/>
      <pc:docMkLst>
        <pc:docMk/>
      </pc:docMkLst>
      <pc:sldChg chg="del">
        <pc:chgData name="Bob Fojut" userId="d231062e2b8b72d0" providerId="LiveId" clId="{1606E8E1-2277-9949-AA4D-9E6BB70F8595}" dt="2023-11-10T16:36:08.715" v="75" actId="2696"/>
        <pc:sldMkLst>
          <pc:docMk/>
          <pc:sldMk cId="3580285727" sldId="269"/>
        </pc:sldMkLst>
      </pc:sldChg>
      <pc:sldChg chg="addSp delSp modSp mod ord modTransition delAnim modAnim">
        <pc:chgData name="Bob Fojut" userId="d231062e2b8b72d0" providerId="LiveId" clId="{1606E8E1-2277-9949-AA4D-9E6BB70F8595}" dt="2023-11-15T16:33:22.205" v="369" actId="27107"/>
        <pc:sldMkLst>
          <pc:docMk/>
          <pc:sldMk cId="0" sldId="276"/>
        </pc:sldMkLst>
        <pc:spChg chg="del">
          <ac:chgData name="Bob Fojut" userId="d231062e2b8b72d0" providerId="LiveId" clId="{1606E8E1-2277-9949-AA4D-9E6BB70F8595}" dt="2023-11-13T17:29:00.432" v="116" actId="478"/>
          <ac:spMkLst>
            <pc:docMk/>
            <pc:sldMk cId="0" sldId="276"/>
            <ac:spMk id="2" creationId="{21A50C58-9897-6CAA-82EA-EB7FFE5F703C}"/>
          </ac:spMkLst>
        </pc:spChg>
        <pc:spChg chg="add mod">
          <ac:chgData name="Bob Fojut" userId="d231062e2b8b72d0" providerId="LiveId" clId="{1606E8E1-2277-9949-AA4D-9E6BB70F8595}" dt="2023-11-15T16:33:22.205" v="369" actId="27107"/>
          <ac:spMkLst>
            <pc:docMk/>
            <pc:sldMk cId="0" sldId="276"/>
            <ac:spMk id="2" creationId="{3571DBB1-4358-E179-CFB3-E5F6A615A113}"/>
          </ac:spMkLst>
        </pc:spChg>
        <pc:spChg chg="mod">
          <ac:chgData name="Bob Fojut" userId="d231062e2b8b72d0" providerId="LiveId" clId="{1606E8E1-2277-9949-AA4D-9E6BB70F8595}" dt="2023-11-13T17:29:05.826" v="117" actId="1076"/>
          <ac:spMkLst>
            <pc:docMk/>
            <pc:sldMk cId="0" sldId="276"/>
            <ac:spMk id="4" creationId="{00000000-0000-0000-0000-000000000000}"/>
          </ac:spMkLst>
        </pc:spChg>
      </pc:sldChg>
      <pc:sldChg chg="add del modTransition">
        <pc:chgData name="Bob Fojut" userId="d231062e2b8b72d0" providerId="LiveId" clId="{1606E8E1-2277-9949-AA4D-9E6BB70F8595}" dt="2023-11-15T18:17:06.839" v="370" actId="2696"/>
        <pc:sldMkLst>
          <pc:docMk/>
          <pc:sldMk cId="0" sldId="278"/>
        </pc:sldMkLst>
      </pc:sldChg>
      <pc:sldChg chg="del">
        <pc:chgData name="Bob Fojut" userId="d231062e2b8b72d0" providerId="LiveId" clId="{1606E8E1-2277-9949-AA4D-9E6BB70F8595}" dt="2023-11-10T16:36:08.666" v="69" actId="2696"/>
        <pc:sldMkLst>
          <pc:docMk/>
          <pc:sldMk cId="322486280" sldId="281"/>
        </pc:sldMkLst>
      </pc:sldChg>
      <pc:sldChg chg="del">
        <pc:chgData name="Bob Fojut" userId="d231062e2b8b72d0" providerId="LiveId" clId="{1606E8E1-2277-9949-AA4D-9E6BB70F8595}" dt="2023-11-10T16:36:16.826" v="78" actId="2696"/>
        <pc:sldMkLst>
          <pc:docMk/>
          <pc:sldMk cId="667679090" sldId="286"/>
        </pc:sldMkLst>
      </pc:sldChg>
      <pc:sldChg chg="modSp ord modTransition modAnim">
        <pc:chgData name="Bob Fojut" userId="d231062e2b8b72d0" providerId="LiveId" clId="{1606E8E1-2277-9949-AA4D-9E6BB70F8595}" dt="2023-11-15T16:30:05.616" v="322"/>
        <pc:sldMkLst>
          <pc:docMk/>
          <pc:sldMk cId="0" sldId="287"/>
        </pc:sldMkLst>
        <pc:spChg chg="mod">
          <ac:chgData name="Bob Fojut" userId="d231062e2b8b72d0" providerId="LiveId" clId="{1606E8E1-2277-9949-AA4D-9E6BB70F8595}" dt="2023-11-10T16:34:58.770" v="53"/>
          <ac:spMkLst>
            <pc:docMk/>
            <pc:sldMk cId="0" sldId="287"/>
            <ac:spMk id="6" creationId="{00000000-0000-0000-0000-000000000000}"/>
          </ac:spMkLst>
        </pc:spChg>
      </pc:sldChg>
      <pc:sldChg chg="modSp mod ord modTransition">
        <pc:chgData name="Bob Fojut" userId="d231062e2b8b72d0" providerId="LiveId" clId="{1606E8E1-2277-9949-AA4D-9E6BB70F8595}" dt="2023-11-15T16:30:05.616" v="322"/>
        <pc:sldMkLst>
          <pc:docMk/>
          <pc:sldMk cId="159968938" sldId="289"/>
        </pc:sldMkLst>
        <pc:spChg chg="mod">
          <ac:chgData name="Bob Fojut" userId="d231062e2b8b72d0" providerId="LiveId" clId="{1606E8E1-2277-9949-AA4D-9E6BB70F8595}" dt="2023-11-15T12:45:44.894" v="122"/>
          <ac:spMkLst>
            <pc:docMk/>
            <pc:sldMk cId="159968938" sldId="289"/>
            <ac:spMk id="4" creationId="{00000000-0000-0000-0000-000000000000}"/>
          </ac:spMkLst>
        </pc:spChg>
      </pc:sldChg>
      <pc:sldChg chg="modSp ord modTransition">
        <pc:chgData name="Bob Fojut" userId="d231062e2b8b72d0" providerId="LiveId" clId="{1606E8E1-2277-9949-AA4D-9E6BB70F8595}" dt="2023-11-15T16:30:05.616" v="322"/>
        <pc:sldMkLst>
          <pc:docMk/>
          <pc:sldMk cId="2114746174" sldId="290"/>
        </pc:sldMkLst>
        <pc:spChg chg="mod">
          <ac:chgData name="Bob Fojut" userId="d231062e2b8b72d0" providerId="LiveId" clId="{1606E8E1-2277-9949-AA4D-9E6BB70F8595}" dt="2023-11-15T12:51:24.202" v="129" actId="20577"/>
          <ac:spMkLst>
            <pc:docMk/>
            <pc:sldMk cId="2114746174" sldId="290"/>
            <ac:spMk id="6" creationId="{00000000-0000-0000-0000-000000000000}"/>
          </ac:spMkLst>
        </pc:spChg>
      </pc:sldChg>
      <pc:sldChg chg="del modTransition">
        <pc:chgData name="Bob Fojut" userId="d231062e2b8b72d0" providerId="LiveId" clId="{1606E8E1-2277-9949-AA4D-9E6BB70F8595}" dt="2023-11-15T12:50:47.529" v="126" actId="2696"/>
        <pc:sldMkLst>
          <pc:docMk/>
          <pc:sldMk cId="4141348316" sldId="307"/>
        </pc:sldMkLst>
      </pc:sldChg>
      <pc:sldChg chg="addSp delSp modSp add mod modTransition">
        <pc:chgData name="Bob Fojut" userId="d231062e2b8b72d0" providerId="LiveId" clId="{1606E8E1-2277-9949-AA4D-9E6BB70F8595}" dt="2023-11-15T16:30:05.616" v="322"/>
        <pc:sldMkLst>
          <pc:docMk/>
          <pc:sldMk cId="1303732834" sldId="308"/>
        </pc:sldMkLst>
        <pc:spChg chg="add del">
          <ac:chgData name="Bob Fojut" userId="d231062e2b8b72d0" providerId="LiveId" clId="{1606E8E1-2277-9949-AA4D-9E6BB70F8595}" dt="2023-11-15T12:45:52.321" v="124" actId="22"/>
          <ac:spMkLst>
            <pc:docMk/>
            <pc:sldMk cId="1303732834" sldId="308"/>
            <ac:spMk id="3" creationId="{8BE8971F-A523-4E6F-A514-0FF7FBB642DD}"/>
          </ac:spMkLst>
        </pc:spChg>
        <pc:spChg chg="mod">
          <ac:chgData name="Bob Fojut" userId="d231062e2b8b72d0" providerId="LiveId" clId="{1606E8E1-2277-9949-AA4D-9E6BB70F8595}" dt="2023-11-15T12:45:20.746" v="120" actId="948"/>
          <ac:spMkLst>
            <pc:docMk/>
            <pc:sldMk cId="1303732834" sldId="308"/>
            <ac:spMk id="4" creationId="{00000000-0000-0000-0000-000000000000}"/>
          </ac:spMkLst>
        </pc:spChg>
      </pc:sldChg>
      <pc:sldChg chg="del">
        <pc:chgData name="Bob Fojut" userId="d231062e2b8b72d0" providerId="LiveId" clId="{1606E8E1-2277-9949-AA4D-9E6BB70F8595}" dt="2023-11-10T16:36:08.630" v="65" actId="2696"/>
        <pc:sldMkLst>
          <pc:docMk/>
          <pc:sldMk cId="2255399435" sldId="315"/>
        </pc:sldMkLst>
      </pc:sldChg>
      <pc:sldChg chg="del">
        <pc:chgData name="Bob Fojut" userId="d231062e2b8b72d0" providerId="LiveId" clId="{1606E8E1-2277-9949-AA4D-9E6BB70F8595}" dt="2023-11-10T16:35:44.389" v="62" actId="2696"/>
        <pc:sldMkLst>
          <pc:docMk/>
          <pc:sldMk cId="1052579448" sldId="322"/>
        </pc:sldMkLst>
      </pc:sldChg>
      <pc:sldChg chg="del">
        <pc:chgData name="Bob Fojut" userId="d231062e2b8b72d0" providerId="LiveId" clId="{1606E8E1-2277-9949-AA4D-9E6BB70F8595}" dt="2023-11-10T16:35:44.391" v="64" actId="2696"/>
        <pc:sldMkLst>
          <pc:docMk/>
          <pc:sldMk cId="3351143654" sldId="341"/>
        </pc:sldMkLst>
      </pc:sldChg>
      <pc:sldChg chg="del">
        <pc:chgData name="Bob Fojut" userId="d231062e2b8b72d0" providerId="LiveId" clId="{1606E8E1-2277-9949-AA4D-9E6BB70F8595}" dt="2023-11-10T16:35:44.384" v="56" actId="2696"/>
        <pc:sldMkLst>
          <pc:docMk/>
          <pc:sldMk cId="1329764124" sldId="4105"/>
        </pc:sldMkLst>
      </pc:sldChg>
      <pc:sldChg chg="del">
        <pc:chgData name="Bob Fojut" userId="d231062e2b8b72d0" providerId="LiveId" clId="{1606E8E1-2277-9949-AA4D-9E6BB70F8595}" dt="2023-11-10T16:35:44.384" v="55" actId="2696"/>
        <pc:sldMkLst>
          <pc:docMk/>
          <pc:sldMk cId="1042486659" sldId="4106"/>
        </pc:sldMkLst>
      </pc:sldChg>
      <pc:sldChg chg="del">
        <pc:chgData name="Bob Fojut" userId="d231062e2b8b72d0" providerId="LiveId" clId="{1606E8E1-2277-9949-AA4D-9E6BB70F8595}" dt="2023-11-10T16:35:44.389" v="61" actId="2696"/>
        <pc:sldMkLst>
          <pc:docMk/>
          <pc:sldMk cId="525706297" sldId="4114"/>
        </pc:sldMkLst>
      </pc:sldChg>
      <pc:sldChg chg="del">
        <pc:chgData name="Bob Fojut" userId="d231062e2b8b72d0" providerId="LiveId" clId="{1606E8E1-2277-9949-AA4D-9E6BB70F8595}" dt="2023-11-10T16:35:44.388" v="60" actId="2696"/>
        <pc:sldMkLst>
          <pc:docMk/>
          <pc:sldMk cId="1362478644" sldId="4115"/>
        </pc:sldMkLst>
      </pc:sldChg>
      <pc:sldChg chg="del">
        <pc:chgData name="Bob Fojut" userId="d231062e2b8b72d0" providerId="LiveId" clId="{1606E8E1-2277-9949-AA4D-9E6BB70F8595}" dt="2023-11-10T16:35:44.387" v="59" actId="2696"/>
        <pc:sldMkLst>
          <pc:docMk/>
          <pc:sldMk cId="1953187199" sldId="4116"/>
        </pc:sldMkLst>
      </pc:sldChg>
      <pc:sldChg chg="del">
        <pc:chgData name="Bob Fojut" userId="d231062e2b8b72d0" providerId="LiveId" clId="{1606E8E1-2277-9949-AA4D-9E6BB70F8595}" dt="2023-11-10T16:35:44.385" v="57" actId="2696"/>
        <pc:sldMkLst>
          <pc:docMk/>
          <pc:sldMk cId="1386036128" sldId="4117"/>
        </pc:sldMkLst>
      </pc:sldChg>
      <pc:sldChg chg="del">
        <pc:chgData name="Bob Fojut" userId="d231062e2b8b72d0" providerId="LiveId" clId="{1606E8E1-2277-9949-AA4D-9E6BB70F8595}" dt="2023-11-10T16:35:44.382" v="54" actId="2696"/>
        <pc:sldMkLst>
          <pc:docMk/>
          <pc:sldMk cId="2259468678" sldId="4118"/>
        </pc:sldMkLst>
      </pc:sldChg>
      <pc:sldChg chg="del">
        <pc:chgData name="Bob Fojut" userId="d231062e2b8b72d0" providerId="LiveId" clId="{1606E8E1-2277-9949-AA4D-9E6BB70F8595}" dt="2023-11-10T16:36:08.646" v="66" actId="2696"/>
        <pc:sldMkLst>
          <pc:docMk/>
          <pc:sldMk cId="4103812488" sldId="4120"/>
        </pc:sldMkLst>
      </pc:sldChg>
      <pc:sldChg chg="del">
        <pc:chgData name="Bob Fojut" userId="d231062e2b8b72d0" providerId="LiveId" clId="{1606E8E1-2277-9949-AA4D-9E6BB70F8595}" dt="2023-11-10T16:35:44.386" v="58" actId="2696"/>
        <pc:sldMkLst>
          <pc:docMk/>
          <pc:sldMk cId="96479825" sldId="4122"/>
        </pc:sldMkLst>
      </pc:sldChg>
      <pc:sldChg chg="del">
        <pc:chgData name="Bob Fojut" userId="d231062e2b8b72d0" providerId="LiveId" clId="{1606E8E1-2277-9949-AA4D-9E6BB70F8595}" dt="2023-11-10T16:36:08.657" v="68" actId="2696"/>
        <pc:sldMkLst>
          <pc:docMk/>
          <pc:sldMk cId="442133551" sldId="4123"/>
        </pc:sldMkLst>
      </pc:sldChg>
      <pc:sldChg chg="del">
        <pc:chgData name="Bob Fojut" userId="d231062e2b8b72d0" providerId="LiveId" clId="{1606E8E1-2277-9949-AA4D-9E6BB70F8595}" dt="2023-11-10T16:36:08.696" v="72" actId="2696"/>
        <pc:sldMkLst>
          <pc:docMk/>
          <pc:sldMk cId="110279190" sldId="4124"/>
        </pc:sldMkLst>
      </pc:sldChg>
      <pc:sldChg chg="del">
        <pc:chgData name="Bob Fojut" userId="d231062e2b8b72d0" providerId="LiveId" clId="{1606E8E1-2277-9949-AA4D-9E6BB70F8595}" dt="2023-11-10T16:36:08.673" v="70" actId="2696"/>
        <pc:sldMkLst>
          <pc:docMk/>
          <pc:sldMk cId="654474242" sldId="4125"/>
        </pc:sldMkLst>
      </pc:sldChg>
      <pc:sldChg chg="del">
        <pc:chgData name="Bob Fojut" userId="d231062e2b8b72d0" providerId="LiveId" clId="{1606E8E1-2277-9949-AA4D-9E6BB70F8595}" dt="2023-11-10T16:36:08.681" v="71" actId="2696"/>
        <pc:sldMkLst>
          <pc:docMk/>
          <pc:sldMk cId="730156203" sldId="4126"/>
        </pc:sldMkLst>
      </pc:sldChg>
      <pc:sldChg chg="del">
        <pc:chgData name="Bob Fojut" userId="d231062e2b8b72d0" providerId="LiveId" clId="{1606E8E1-2277-9949-AA4D-9E6BB70F8595}" dt="2023-11-10T16:36:08.706" v="73" actId="2696"/>
        <pc:sldMkLst>
          <pc:docMk/>
          <pc:sldMk cId="2029702235" sldId="4127"/>
        </pc:sldMkLst>
      </pc:sldChg>
      <pc:sldChg chg="del">
        <pc:chgData name="Bob Fojut" userId="d231062e2b8b72d0" providerId="LiveId" clId="{1606E8E1-2277-9949-AA4D-9E6BB70F8595}" dt="2023-11-10T16:36:08.650" v="67" actId="2696"/>
        <pc:sldMkLst>
          <pc:docMk/>
          <pc:sldMk cId="2576768210" sldId="4128"/>
        </pc:sldMkLst>
      </pc:sldChg>
      <pc:sldChg chg="del">
        <pc:chgData name="Bob Fojut" userId="d231062e2b8b72d0" providerId="LiveId" clId="{1606E8E1-2277-9949-AA4D-9E6BB70F8595}" dt="2023-11-10T16:36:08.709" v="74" actId="2696"/>
        <pc:sldMkLst>
          <pc:docMk/>
          <pc:sldMk cId="1843550134" sldId="4129"/>
        </pc:sldMkLst>
      </pc:sldChg>
      <pc:sldChg chg="del">
        <pc:chgData name="Bob Fojut" userId="d231062e2b8b72d0" providerId="LiveId" clId="{1606E8E1-2277-9949-AA4D-9E6BB70F8595}" dt="2023-11-10T16:36:16.802" v="76" actId="2696"/>
        <pc:sldMkLst>
          <pc:docMk/>
          <pc:sldMk cId="625910324" sldId="4131"/>
        </pc:sldMkLst>
      </pc:sldChg>
      <pc:sldChg chg="del">
        <pc:chgData name="Bob Fojut" userId="d231062e2b8b72d0" providerId="LiveId" clId="{1606E8E1-2277-9949-AA4D-9E6BB70F8595}" dt="2023-11-10T16:36:16.808" v="77" actId="2696"/>
        <pc:sldMkLst>
          <pc:docMk/>
          <pc:sldMk cId="3402664239" sldId="4132"/>
        </pc:sldMkLst>
      </pc:sldChg>
      <pc:sldChg chg="del">
        <pc:chgData name="Bob Fojut" userId="d231062e2b8b72d0" providerId="LiveId" clId="{1606E8E1-2277-9949-AA4D-9E6BB70F8595}" dt="2023-11-10T16:36:16.856" v="79" actId="2696"/>
        <pc:sldMkLst>
          <pc:docMk/>
          <pc:sldMk cId="2131780734" sldId="4133"/>
        </pc:sldMkLst>
      </pc:sldChg>
      <pc:sldChg chg="del">
        <pc:chgData name="Bob Fojut" userId="d231062e2b8b72d0" providerId="LiveId" clId="{1606E8E1-2277-9949-AA4D-9E6BB70F8595}" dt="2023-11-10T16:36:16.863" v="80" actId="2696"/>
        <pc:sldMkLst>
          <pc:docMk/>
          <pc:sldMk cId="3007901505" sldId="4134"/>
        </pc:sldMkLst>
      </pc:sldChg>
      <pc:sldChg chg="del">
        <pc:chgData name="Bob Fojut" userId="d231062e2b8b72d0" providerId="LiveId" clId="{1606E8E1-2277-9949-AA4D-9E6BB70F8595}" dt="2023-11-10T16:36:19.237" v="85" actId="2696"/>
        <pc:sldMkLst>
          <pc:docMk/>
          <pc:sldMk cId="993944663" sldId="4135"/>
        </pc:sldMkLst>
      </pc:sldChg>
      <pc:sldChg chg="del">
        <pc:chgData name="Bob Fojut" userId="d231062e2b8b72d0" providerId="LiveId" clId="{1606E8E1-2277-9949-AA4D-9E6BB70F8595}" dt="2023-11-10T16:36:16.866" v="81" actId="2696"/>
        <pc:sldMkLst>
          <pc:docMk/>
          <pc:sldMk cId="1113293221" sldId="4136"/>
        </pc:sldMkLst>
      </pc:sldChg>
      <pc:sldChg chg="del">
        <pc:chgData name="Bob Fojut" userId="d231062e2b8b72d0" providerId="LiveId" clId="{1606E8E1-2277-9949-AA4D-9E6BB70F8595}" dt="2023-11-10T16:36:16.869" v="82" actId="2696"/>
        <pc:sldMkLst>
          <pc:docMk/>
          <pc:sldMk cId="1932503961" sldId="4137"/>
        </pc:sldMkLst>
      </pc:sldChg>
      <pc:sldChg chg="del">
        <pc:chgData name="Bob Fojut" userId="d231062e2b8b72d0" providerId="LiveId" clId="{1606E8E1-2277-9949-AA4D-9E6BB70F8595}" dt="2023-11-10T16:36:16.873" v="83" actId="2696"/>
        <pc:sldMkLst>
          <pc:docMk/>
          <pc:sldMk cId="3332573302" sldId="4138"/>
        </pc:sldMkLst>
      </pc:sldChg>
      <pc:sldChg chg="del">
        <pc:chgData name="Bob Fojut" userId="d231062e2b8b72d0" providerId="LiveId" clId="{1606E8E1-2277-9949-AA4D-9E6BB70F8595}" dt="2023-11-10T16:36:16.876" v="84" actId="2696"/>
        <pc:sldMkLst>
          <pc:docMk/>
          <pc:sldMk cId="3007648842" sldId="4139"/>
        </pc:sldMkLst>
      </pc:sldChg>
      <pc:sldChg chg="del">
        <pc:chgData name="Bob Fojut" userId="d231062e2b8b72d0" providerId="LiveId" clId="{1606E8E1-2277-9949-AA4D-9E6BB70F8595}" dt="2023-11-10T16:36:20.679" v="86" actId="2696"/>
        <pc:sldMkLst>
          <pc:docMk/>
          <pc:sldMk cId="179676660" sldId="4140"/>
        </pc:sldMkLst>
      </pc:sldChg>
      <pc:sldChg chg="del">
        <pc:chgData name="Bob Fojut" userId="d231062e2b8b72d0" providerId="LiveId" clId="{1606E8E1-2277-9949-AA4D-9E6BB70F8595}" dt="2023-11-10T16:35:44.390" v="63" actId="2696"/>
        <pc:sldMkLst>
          <pc:docMk/>
          <pc:sldMk cId="97794709" sldId="4141"/>
        </pc:sldMkLst>
      </pc:sldChg>
      <pc:sldMasterChg chg="modTransition modSldLayout">
        <pc:chgData name="Bob Fojut" userId="d231062e2b8b72d0" providerId="LiveId" clId="{1606E8E1-2277-9949-AA4D-9E6BB70F8595}" dt="2023-11-15T16:30:05.616" v="322"/>
        <pc:sldMasterMkLst>
          <pc:docMk/>
          <pc:sldMasterMk cId="0" sldId="2147483648"/>
        </pc:sldMasterMkLst>
        <pc:sldLayoutChg chg="modTransition">
          <pc:chgData name="Bob Fojut" userId="d231062e2b8b72d0" providerId="LiveId" clId="{1606E8E1-2277-9949-AA4D-9E6BB70F8595}" dt="2023-11-15T16:30:05.616" v="322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Bob Fojut" userId="d231062e2b8b72d0" providerId="LiveId" clId="{1606E8E1-2277-9949-AA4D-9E6BB70F8595}" dt="2023-11-15T16:30:05.616" v="322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Bob Fojut" userId="d231062e2b8b72d0" providerId="LiveId" clId="{1606E8E1-2277-9949-AA4D-9E6BB70F8595}" dt="2023-11-15T16:30:05.616" v="322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Bob Fojut" userId="d231062e2b8b72d0" providerId="LiveId" clId="{1606E8E1-2277-9949-AA4D-9E6BB70F8595}" dt="2023-11-15T16:30:05.616" v="322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Bob Fojut" userId="d231062e2b8b72d0" providerId="LiveId" clId="{1606E8E1-2277-9949-AA4D-9E6BB70F8595}" dt="2023-11-15T16:30:05.616" v="322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Bob Fojut" userId="d231062e2b8b72d0" providerId="LiveId" clId="{1606E8E1-2277-9949-AA4D-9E6BB70F8595}" dt="2023-11-15T16:30:05.616" v="322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Bob Fojut" userId="d231062e2b8b72d0" providerId="LiveId" clId="{1606E8E1-2277-9949-AA4D-9E6BB70F8595}" dt="2023-11-15T16:30:05.616" v="322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Bob Fojut" userId="d231062e2b8b72d0" providerId="LiveId" clId="{1606E8E1-2277-9949-AA4D-9E6BB70F8595}" dt="2023-11-15T16:30:05.616" v="322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Bob Fojut" userId="d231062e2b8b72d0" providerId="LiveId" clId="{1606E8E1-2277-9949-AA4D-9E6BB70F8595}" dt="2023-11-15T16:30:05.616" v="322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Bob Fojut" userId="d231062e2b8b72d0" providerId="LiveId" clId="{1606E8E1-2277-9949-AA4D-9E6BB70F8595}" dt="2023-11-15T16:30:05.616" v="322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Bob Fojut" userId="d231062e2b8b72d0" providerId="LiveId" clId="{1606E8E1-2277-9949-AA4D-9E6BB70F8595}" dt="2023-11-15T16:30:05.616" v="322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  <pc:docChgLst>
    <pc:chgData name="Robert Fojut" userId="d231062e2b8b72d0" providerId="LiveId" clId="{3886D6D6-B3DA-E943-BC1B-AFCECCAA9EA4}"/>
    <pc:docChg chg="undo redo custSel addSld delSld modSld modMainMaster">
      <pc:chgData name="Robert Fojut" userId="d231062e2b8b72d0" providerId="LiveId" clId="{3886D6D6-B3DA-E943-BC1B-AFCECCAA9EA4}" dt="2024-08-20T19:26:56.229" v="1231" actId="20577"/>
      <pc:docMkLst>
        <pc:docMk/>
      </pc:docMkLst>
      <pc:sldChg chg="addSp delSp modSp add del mod modTransition">
        <pc:chgData name="Robert Fojut" userId="d231062e2b8b72d0" providerId="LiveId" clId="{3886D6D6-B3DA-E943-BC1B-AFCECCAA9EA4}" dt="2024-08-16T15:11:38.770" v="1195"/>
        <pc:sldMkLst>
          <pc:docMk/>
          <pc:sldMk cId="0" sldId="256"/>
        </pc:sldMkLst>
        <pc:spChg chg="add del mod">
          <ac:chgData name="Robert Fojut" userId="d231062e2b8b72d0" providerId="LiveId" clId="{3886D6D6-B3DA-E943-BC1B-AFCECCAA9EA4}" dt="2024-08-15T10:35:46.186" v="670" actId="478"/>
          <ac:spMkLst>
            <pc:docMk/>
            <pc:sldMk cId="0" sldId="256"/>
            <ac:spMk id="2" creationId="{EEFF1F05-C475-1E9D-3093-3B1CCAD54601}"/>
          </ac:spMkLst>
        </pc:spChg>
        <pc:spChg chg="mod">
          <ac:chgData name="Robert Fojut" userId="d231062e2b8b72d0" providerId="LiveId" clId="{3886D6D6-B3DA-E943-BC1B-AFCECCAA9EA4}" dt="2024-08-15T10:37:13.230" v="678" actId="1076"/>
          <ac:spMkLst>
            <pc:docMk/>
            <pc:sldMk cId="0" sldId="256"/>
            <ac:spMk id="11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36:43.996" v="676" actId="1076"/>
          <ac:spMkLst>
            <pc:docMk/>
            <pc:sldMk cId="0" sldId="256"/>
            <ac:spMk id="12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36:24.841" v="674" actId="1076"/>
          <ac:spMkLst>
            <pc:docMk/>
            <pc:sldMk cId="0" sldId="256"/>
            <ac:spMk id="13" creationId="{00000000-0000-0000-0000-000000000000}"/>
          </ac:spMkLst>
        </pc:spChg>
        <pc:picChg chg="mod">
          <ac:chgData name="Robert Fojut" userId="d231062e2b8b72d0" providerId="LiveId" clId="{3886D6D6-B3DA-E943-BC1B-AFCECCAA9EA4}" dt="2024-08-15T10:35:19.600" v="556" actId="1076"/>
          <ac:picMkLst>
            <pc:docMk/>
            <pc:sldMk cId="0" sldId="256"/>
            <ac:picMk id="15" creationId="{00000000-0000-0000-0000-000000000000}"/>
          </ac:picMkLst>
        </pc:picChg>
      </pc:sldChg>
      <pc:sldChg chg="addSp modSp add del mod modTransition setBg">
        <pc:chgData name="Robert Fojut" userId="d231062e2b8b72d0" providerId="LiveId" clId="{3886D6D6-B3DA-E943-BC1B-AFCECCAA9EA4}" dt="2024-08-16T15:11:38.770" v="1195"/>
        <pc:sldMkLst>
          <pc:docMk/>
          <pc:sldMk cId="0" sldId="257"/>
        </pc:sldMkLst>
        <pc:spChg chg="mod">
          <ac:chgData name="Robert Fojut" userId="d231062e2b8b72d0" providerId="LiveId" clId="{3886D6D6-B3DA-E943-BC1B-AFCECCAA9EA4}" dt="2024-08-15T10:59:44.183" v="932" actId="1076"/>
          <ac:spMkLst>
            <pc:docMk/>
            <pc:sldMk cId="0" sldId="257"/>
            <ac:spMk id="10" creationId="{00000000-0000-0000-0000-000000000000}"/>
          </ac:spMkLst>
        </pc:spChg>
        <pc:spChg chg="add mod">
          <ac:chgData name="Robert Fojut" userId="d231062e2b8b72d0" providerId="LiveId" clId="{3886D6D6-B3DA-E943-BC1B-AFCECCAA9EA4}" dt="2024-08-15T10:59:17.467" v="925" actId="1076"/>
          <ac:spMkLst>
            <pc:docMk/>
            <pc:sldMk cId="0" sldId="257"/>
            <ac:spMk id="11" creationId="{ADCF5B99-4388-2D96-9B4C-2E8F62522365}"/>
          </ac:spMkLst>
        </pc:spChg>
      </pc:sldChg>
      <pc:sldChg chg="del">
        <pc:chgData name="Robert Fojut" userId="d231062e2b8b72d0" providerId="LiveId" clId="{3886D6D6-B3DA-E943-BC1B-AFCECCAA9EA4}" dt="2024-08-14T18:42:08.441" v="136" actId="2696"/>
        <pc:sldMkLst>
          <pc:docMk/>
          <pc:sldMk cId="1069321437" sldId="257"/>
        </pc:sldMkLst>
      </pc:sldChg>
      <pc:sldChg chg="delSp modSp add del mod modTransition">
        <pc:chgData name="Robert Fojut" userId="d231062e2b8b72d0" providerId="LiveId" clId="{3886D6D6-B3DA-E943-BC1B-AFCECCAA9EA4}" dt="2024-08-16T15:11:38.770" v="1195"/>
        <pc:sldMkLst>
          <pc:docMk/>
          <pc:sldMk cId="0" sldId="258"/>
        </pc:sldMkLst>
        <pc:spChg chg="mod">
          <ac:chgData name="Robert Fojut" userId="d231062e2b8b72d0" providerId="LiveId" clId="{3886D6D6-B3DA-E943-BC1B-AFCECCAA9EA4}" dt="2024-08-15T11:02:42.571" v="949" actId="1076"/>
          <ac:spMkLst>
            <pc:docMk/>
            <pc:sldMk cId="0" sldId="258"/>
            <ac:spMk id="18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40:37.386" v="697" actId="2711"/>
          <ac:spMkLst>
            <pc:docMk/>
            <pc:sldMk cId="0" sldId="258"/>
            <ac:spMk id="23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41:39.655" v="704" actId="948"/>
          <ac:spMkLst>
            <pc:docMk/>
            <pc:sldMk cId="0" sldId="258"/>
            <ac:spMk id="24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40:52.257" v="699" actId="2711"/>
          <ac:spMkLst>
            <pc:docMk/>
            <pc:sldMk cId="0" sldId="258"/>
            <ac:spMk id="25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40:58.253" v="700" actId="2711"/>
          <ac:spMkLst>
            <pc:docMk/>
            <pc:sldMk cId="0" sldId="258"/>
            <ac:spMk id="26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2:55.480" v="951" actId="1076"/>
          <ac:spMkLst>
            <pc:docMk/>
            <pc:sldMk cId="0" sldId="258"/>
            <ac:spMk id="27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2:29.349" v="946" actId="1076"/>
          <ac:spMkLst>
            <pc:docMk/>
            <pc:sldMk cId="0" sldId="258"/>
            <ac:spMk id="28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41:51.962" v="705" actId="948"/>
          <ac:spMkLst>
            <pc:docMk/>
            <pc:sldMk cId="0" sldId="258"/>
            <ac:spMk id="29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41:26.484" v="703" actId="948"/>
          <ac:spMkLst>
            <pc:docMk/>
            <pc:sldMk cId="0" sldId="258"/>
            <ac:spMk id="30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2:22.214" v="945" actId="1076"/>
          <ac:spMkLst>
            <pc:docMk/>
            <pc:sldMk cId="0" sldId="258"/>
            <ac:spMk id="34" creationId="{00000000-0000-0000-0000-000000000000}"/>
          </ac:spMkLst>
        </pc:spChg>
        <pc:grpChg chg="mod">
          <ac:chgData name="Robert Fojut" userId="d231062e2b8b72d0" providerId="LiveId" clId="{3886D6D6-B3DA-E943-BC1B-AFCECCAA9EA4}" dt="2024-08-15T11:03:18.409" v="954" actId="1076"/>
          <ac:grpSpMkLst>
            <pc:docMk/>
            <pc:sldMk cId="0" sldId="258"/>
            <ac:grpSpMk id="7" creationId="{00000000-0000-0000-0000-000000000000}"/>
          </ac:grpSpMkLst>
        </pc:grpChg>
        <pc:grpChg chg="del mod">
          <ac:chgData name="Robert Fojut" userId="d231062e2b8b72d0" providerId="LiveId" clId="{3886D6D6-B3DA-E943-BC1B-AFCECCAA9EA4}" dt="2024-08-15T11:03:00.910" v="953" actId="478"/>
          <ac:grpSpMkLst>
            <pc:docMk/>
            <pc:sldMk cId="0" sldId="258"/>
            <ac:grpSpMk id="17" creationId="{00000000-0000-0000-0000-000000000000}"/>
          </ac:grpSpMkLst>
        </pc:grpChg>
      </pc:sldChg>
      <pc:sldChg chg="modSp add del mod modTransition">
        <pc:chgData name="Robert Fojut" userId="d231062e2b8b72d0" providerId="LiveId" clId="{3886D6D6-B3DA-E943-BC1B-AFCECCAA9EA4}" dt="2024-08-16T15:11:38.770" v="1195"/>
        <pc:sldMkLst>
          <pc:docMk/>
          <pc:sldMk cId="0" sldId="259"/>
        </pc:sldMkLst>
        <pc:spChg chg="mod">
          <ac:chgData name="Robert Fojut" userId="d231062e2b8b72d0" providerId="LiveId" clId="{3886D6D6-B3DA-E943-BC1B-AFCECCAA9EA4}" dt="2024-08-15T11:00:09.628" v="934" actId="255"/>
          <ac:spMkLst>
            <pc:docMk/>
            <pc:sldMk cId="0" sldId="259"/>
            <ac:spMk id="8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1:39.085" v="940" actId="1076"/>
          <ac:spMkLst>
            <pc:docMk/>
            <pc:sldMk cId="0" sldId="259"/>
            <ac:spMk id="9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39:29.362" v="690" actId="2711"/>
          <ac:spMkLst>
            <pc:docMk/>
            <pc:sldMk cId="0" sldId="259"/>
            <ac:spMk id="10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39:37.858" v="691" actId="2711"/>
          <ac:spMkLst>
            <pc:docMk/>
            <pc:sldMk cId="0" sldId="259"/>
            <ac:spMk id="11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0:44.521" v="936" actId="1076"/>
          <ac:spMkLst>
            <pc:docMk/>
            <pc:sldMk cId="0" sldId="259"/>
            <ac:spMk id="12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1:23.813" v="939" actId="1076"/>
          <ac:spMkLst>
            <pc:docMk/>
            <pc:sldMk cId="0" sldId="259"/>
            <ac:spMk id="13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1:00.161" v="938" actId="1076"/>
          <ac:spMkLst>
            <pc:docMk/>
            <pc:sldMk cId="0" sldId="259"/>
            <ac:spMk id="14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0:50.665" v="937" actId="1076"/>
          <ac:spMkLst>
            <pc:docMk/>
            <pc:sldMk cId="0" sldId="259"/>
            <ac:spMk id="15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39:59.033" v="694" actId="2711"/>
          <ac:spMkLst>
            <pc:docMk/>
            <pc:sldMk cId="0" sldId="259"/>
            <ac:spMk id="22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0:34.260" v="935" actId="1076"/>
          <ac:spMkLst>
            <pc:docMk/>
            <pc:sldMk cId="0" sldId="259"/>
            <ac:spMk id="23" creationId="{00000000-0000-0000-0000-000000000000}"/>
          </ac:spMkLst>
        </pc:spChg>
      </pc:sldChg>
      <pc:sldChg chg="modSp add del mod modTransition">
        <pc:chgData name="Robert Fojut" userId="d231062e2b8b72d0" providerId="LiveId" clId="{3886D6D6-B3DA-E943-BC1B-AFCECCAA9EA4}" dt="2024-08-16T15:11:38.770" v="1195"/>
        <pc:sldMkLst>
          <pc:docMk/>
          <pc:sldMk cId="0" sldId="260"/>
        </pc:sldMkLst>
        <pc:spChg chg="mod">
          <ac:chgData name="Robert Fojut" userId="d231062e2b8b72d0" providerId="LiveId" clId="{3886D6D6-B3DA-E943-BC1B-AFCECCAA9EA4}" dt="2024-08-15T11:04:22.322" v="964" actId="1076"/>
          <ac:spMkLst>
            <pc:docMk/>
            <pc:sldMk cId="0" sldId="260"/>
            <ac:spMk id="10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5:51.231" v="975" actId="1076"/>
          <ac:spMkLst>
            <pc:docMk/>
            <pc:sldMk cId="0" sldId="260"/>
            <ac:spMk id="12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5:42.248" v="974" actId="1076"/>
          <ac:spMkLst>
            <pc:docMk/>
            <pc:sldMk cId="0" sldId="260"/>
            <ac:spMk id="13" creationId="{00000000-0000-0000-0000-000000000000}"/>
          </ac:spMkLst>
        </pc:spChg>
        <pc:spChg chg="mod">
          <ac:chgData name="Robert Fojut" userId="d231062e2b8b72d0" providerId="LiveId" clId="{3886D6D6-B3DA-E943-BC1B-AFCECCAA9EA4}" dt="2024-08-16T15:03:36.872" v="1182" actId="20577"/>
          <ac:spMkLst>
            <pc:docMk/>
            <pc:sldMk cId="0" sldId="260"/>
            <ac:spMk id="14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6:19.861" v="981" actId="1076"/>
          <ac:spMkLst>
            <pc:docMk/>
            <pc:sldMk cId="0" sldId="260"/>
            <ac:spMk id="15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5:14.877" v="969" actId="255"/>
          <ac:spMkLst>
            <pc:docMk/>
            <pc:sldMk cId="0" sldId="260"/>
            <ac:spMk id="19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6:30.042" v="983" actId="1076"/>
          <ac:spMkLst>
            <pc:docMk/>
            <pc:sldMk cId="0" sldId="260"/>
            <ac:spMk id="20" creationId="{00000000-0000-0000-0000-000000000000}"/>
          </ac:spMkLst>
        </pc:spChg>
      </pc:sldChg>
      <pc:sldChg chg="modSp add del mod modTransition">
        <pc:chgData name="Robert Fojut" userId="d231062e2b8b72d0" providerId="LiveId" clId="{3886D6D6-B3DA-E943-BC1B-AFCECCAA9EA4}" dt="2024-08-16T15:11:38.770" v="1195"/>
        <pc:sldMkLst>
          <pc:docMk/>
          <pc:sldMk cId="0" sldId="261"/>
        </pc:sldMkLst>
        <pc:spChg chg="mod">
          <ac:chgData name="Robert Fojut" userId="d231062e2b8b72d0" providerId="LiveId" clId="{3886D6D6-B3DA-E943-BC1B-AFCECCAA9EA4}" dt="2024-08-15T10:49:02.671" v="754" actId="2711"/>
          <ac:spMkLst>
            <pc:docMk/>
            <pc:sldMk cId="0" sldId="261"/>
            <ac:spMk id="12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48:46.394" v="751" actId="2711"/>
          <ac:spMkLst>
            <pc:docMk/>
            <pc:sldMk cId="0" sldId="261"/>
            <ac:spMk id="14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48:57.387" v="753" actId="2711"/>
          <ac:spMkLst>
            <pc:docMk/>
            <pc:sldMk cId="0" sldId="261"/>
            <ac:spMk id="15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49:59.866" v="760" actId="1076"/>
          <ac:spMkLst>
            <pc:docMk/>
            <pc:sldMk cId="0" sldId="261"/>
            <ac:spMk id="16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49:10.968" v="755" actId="2711"/>
          <ac:spMkLst>
            <pc:docMk/>
            <pc:sldMk cId="0" sldId="261"/>
            <ac:spMk id="17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50:07.807" v="761" actId="1076"/>
          <ac:spMkLst>
            <pc:docMk/>
            <pc:sldMk cId="0" sldId="261"/>
            <ac:spMk id="20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50:13.684" v="762" actId="1076"/>
          <ac:spMkLst>
            <pc:docMk/>
            <pc:sldMk cId="0" sldId="261"/>
            <ac:spMk id="21" creationId="{00000000-0000-0000-0000-000000000000}"/>
          </ac:spMkLst>
        </pc:spChg>
      </pc:sldChg>
      <pc:sldChg chg="delSp modSp add del mod modTransition">
        <pc:chgData name="Robert Fojut" userId="d231062e2b8b72d0" providerId="LiveId" clId="{3886D6D6-B3DA-E943-BC1B-AFCECCAA9EA4}" dt="2024-08-16T15:11:38.770" v="1195"/>
        <pc:sldMkLst>
          <pc:docMk/>
          <pc:sldMk cId="4003701050" sldId="262"/>
        </pc:sldMkLst>
        <pc:spChg chg="mod">
          <ac:chgData name="Robert Fojut" userId="d231062e2b8b72d0" providerId="LiveId" clId="{3886D6D6-B3DA-E943-BC1B-AFCECCAA9EA4}" dt="2024-08-15T11:12:50.586" v="1033" actId="2711"/>
          <ac:spMkLst>
            <pc:docMk/>
            <pc:sldMk cId="4003701050" sldId="262"/>
            <ac:spMk id="3" creationId="{401CF316-266F-B53A-2232-C3ED79540370}"/>
          </ac:spMkLst>
        </pc:spChg>
        <pc:spChg chg="mod">
          <ac:chgData name="Robert Fojut" userId="d231062e2b8b72d0" providerId="LiveId" clId="{3886D6D6-B3DA-E943-BC1B-AFCECCAA9EA4}" dt="2024-08-15T11:12:58.291" v="1034" actId="2711"/>
          <ac:spMkLst>
            <pc:docMk/>
            <pc:sldMk cId="4003701050" sldId="262"/>
            <ac:spMk id="4" creationId="{3EABFB52-1186-4C6D-D7BC-803D2E27A4C7}"/>
          </ac:spMkLst>
        </pc:spChg>
        <pc:spChg chg="del mod">
          <ac:chgData name="Robert Fojut" userId="d231062e2b8b72d0" providerId="LiveId" clId="{3886D6D6-B3DA-E943-BC1B-AFCECCAA9EA4}" dt="2024-08-16T14:50:48.214" v="1132" actId="478"/>
          <ac:spMkLst>
            <pc:docMk/>
            <pc:sldMk cId="4003701050" sldId="262"/>
            <ac:spMk id="7" creationId="{368230BD-AF5E-9846-62E8-934AE6B18D5D}"/>
          </ac:spMkLst>
        </pc:spChg>
      </pc:sldChg>
      <pc:sldChg chg="modSp add del mod modTransition">
        <pc:chgData name="Robert Fojut" userId="d231062e2b8b72d0" providerId="LiveId" clId="{3886D6D6-B3DA-E943-BC1B-AFCECCAA9EA4}" dt="2024-08-16T15:11:38.770" v="1195"/>
        <pc:sldMkLst>
          <pc:docMk/>
          <pc:sldMk cId="0" sldId="263"/>
        </pc:sldMkLst>
        <pc:spChg chg="mod">
          <ac:chgData name="Robert Fojut" userId="d231062e2b8b72d0" providerId="LiveId" clId="{3886D6D6-B3DA-E943-BC1B-AFCECCAA9EA4}" dt="2024-08-15T11:07:01.203" v="986" actId="2711"/>
          <ac:spMkLst>
            <pc:docMk/>
            <pc:sldMk cId="0" sldId="263"/>
            <ac:spMk id="10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7:06.308" v="987" actId="2711"/>
          <ac:spMkLst>
            <pc:docMk/>
            <pc:sldMk cId="0" sldId="263"/>
            <ac:spMk id="11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7:15.789" v="988" actId="2711"/>
          <ac:spMkLst>
            <pc:docMk/>
            <pc:sldMk cId="0" sldId="263"/>
            <ac:spMk id="12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44:23.343" v="722" actId="2711"/>
          <ac:spMkLst>
            <pc:docMk/>
            <pc:sldMk cId="0" sldId="263"/>
            <ac:spMk id="13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44:30.240" v="723" actId="2711"/>
          <ac:spMkLst>
            <pc:docMk/>
            <pc:sldMk cId="0" sldId="263"/>
            <ac:spMk id="14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44:17.299" v="721" actId="2711"/>
          <ac:spMkLst>
            <pc:docMk/>
            <pc:sldMk cId="0" sldId="263"/>
            <ac:spMk id="15" creationId="{00000000-0000-0000-0000-000000000000}"/>
          </ac:spMkLst>
        </pc:spChg>
        <pc:spChg chg="mod">
          <ac:chgData name="Robert Fojut" userId="d231062e2b8b72d0" providerId="LiveId" clId="{3886D6D6-B3DA-E943-BC1B-AFCECCAA9EA4}" dt="2024-08-16T15:04:20.978" v="1184" actId="20577"/>
          <ac:spMkLst>
            <pc:docMk/>
            <pc:sldMk cId="0" sldId="263"/>
            <ac:spMk id="16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46:05.171" v="735" actId="20577"/>
          <ac:spMkLst>
            <pc:docMk/>
            <pc:sldMk cId="0" sldId="263"/>
            <ac:spMk id="24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46:55.882" v="740" actId="20577"/>
          <ac:spMkLst>
            <pc:docMk/>
            <pc:sldMk cId="0" sldId="263"/>
            <ac:spMk id="28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47:44.326" v="744" actId="1076"/>
          <ac:spMkLst>
            <pc:docMk/>
            <pc:sldMk cId="0" sldId="263"/>
            <ac:spMk id="40" creationId="{00000000-0000-0000-0000-000000000000}"/>
          </ac:spMkLst>
        </pc:spChg>
        <pc:cxnChg chg="mod">
          <ac:chgData name="Robert Fojut" userId="d231062e2b8b72d0" providerId="LiveId" clId="{3886D6D6-B3DA-E943-BC1B-AFCECCAA9EA4}" dt="2024-08-15T10:45:17.295" v="730" actId="1076"/>
          <ac:cxnSpMkLst>
            <pc:docMk/>
            <pc:sldMk cId="0" sldId="263"/>
            <ac:cxnSpMk id="23" creationId="{00000000-0000-0000-0000-000000000000}"/>
          </ac:cxnSpMkLst>
        </pc:cxnChg>
        <pc:cxnChg chg="mod">
          <ac:chgData name="Robert Fojut" userId="d231062e2b8b72d0" providerId="LiveId" clId="{3886D6D6-B3DA-E943-BC1B-AFCECCAA9EA4}" dt="2024-08-15T10:47:08.090" v="741" actId="14100"/>
          <ac:cxnSpMkLst>
            <pc:docMk/>
            <pc:sldMk cId="0" sldId="263"/>
            <ac:cxnSpMk id="27" creationId="{00000000-0000-0000-0000-000000000000}"/>
          </ac:cxnSpMkLst>
        </pc:cxnChg>
      </pc:sldChg>
      <pc:sldChg chg="modSp add del mod modTransition">
        <pc:chgData name="Robert Fojut" userId="d231062e2b8b72d0" providerId="LiveId" clId="{3886D6D6-B3DA-E943-BC1B-AFCECCAA9EA4}" dt="2024-08-16T15:11:38.770" v="1195"/>
        <pc:sldMkLst>
          <pc:docMk/>
          <pc:sldMk cId="0" sldId="264"/>
        </pc:sldMkLst>
        <pc:spChg chg="mod">
          <ac:chgData name="Robert Fojut" userId="d231062e2b8b72d0" providerId="LiveId" clId="{3886D6D6-B3DA-E943-BC1B-AFCECCAA9EA4}" dt="2024-08-15T11:06:53.009" v="985" actId="2711"/>
          <ac:spMkLst>
            <pc:docMk/>
            <pc:sldMk cId="0" sldId="264"/>
            <ac:spMk id="10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44:00.717" v="720" actId="20577"/>
          <ac:spMkLst>
            <pc:docMk/>
            <pc:sldMk cId="0" sldId="264"/>
            <ac:spMk id="11" creationId="{00000000-0000-0000-0000-000000000000}"/>
          </ac:spMkLst>
        </pc:spChg>
      </pc:sldChg>
      <pc:sldChg chg="add del modTransition setBg">
        <pc:chgData name="Robert Fojut" userId="d231062e2b8b72d0" providerId="LiveId" clId="{3886D6D6-B3DA-E943-BC1B-AFCECCAA9EA4}" dt="2024-08-16T15:11:38.770" v="1195"/>
        <pc:sldMkLst>
          <pc:docMk/>
          <pc:sldMk cId="0" sldId="266"/>
        </pc:sldMkLst>
      </pc:sldChg>
      <pc:sldChg chg="modSp add del mod modTransition setBg">
        <pc:chgData name="Robert Fojut" userId="d231062e2b8b72d0" providerId="LiveId" clId="{3886D6D6-B3DA-E943-BC1B-AFCECCAA9EA4}" dt="2024-08-16T15:11:38.770" v="1195"/>
        <pc:sldMkLst>
          <pc:docMk/>
          <pc:sldMk cId="0" sldId="270"/>
        </pc:sldMkLst>
        <pc:spChg chg="mod">
          <ac:chgData name="Robert Fojut" userId="d231062e2b8b72d0" providerId="LiveId" clId="{3886D6D6-B3DA-E943-BC1B-AFCECCAA9EA4}" dt="2024-08-15T11:23:23.943" v="1127" actId="1076"/>
          <ac:spMkLst>
            <pc:docMk/>
            <pc:sldMk cId="0" sldId="270"/>
            <ac:spMk id="12" creationId="{00000000-0000-0000-0000-000000000000}"/>
          </ac:spMkLst>
        </pc:spChg>
      </pc:sldChg>
      <pc:sldChg chg="delSp modSp add del mod modTransition">
        <pc:chgData name="Robert Fojut" userId="d231062e2b8b72d0" providerId="LiveId" clId="{3886D6D6-B3DA-E943-BC1B-AFCECCAA9EA4}" dt="2024-08-16T15:11:38.770" v="1195"/>
        <pc:sldMkLst>
          <pc:docMk/>
          <pc:sldMk cId="3744230681" sldId="271"/>
        </pc:sldMkLst>
        <pc:spChg chg="mod">
          <ac:chgData name="Robert Fojut" userId="d231062e2b8b72d0" providerId="LiveId" clId="{3886D6D6-B3DA-E943-BC1B-AFCECCAA9EA4}" dt="2024-08-15T11:20:32.004" v="1107" actId="2711"/>
          <ac:spMkLst>
            <pc:docMk/>
            <pc:sldMk cId="3744230681" sldId="271"/>
            <ac:spMk id="5" creationId="{F080BBA5-8DF2-C6A5-1851-219768B0FA31}"/>
          </ac:spMkLst>
        </pc:spChg>
        <pc:spChg chg="del">
          <ac:chgData name="Robert Fojut" userId="d231062e2b8b72d0" providerId="LiveId" clId="{3886D6D6-B3DA-E943-BC1B-AFCECCAA9EA4}" dt="2024-08-16T14:56:32.513" v="1151" actId="478"/>
          <ac:spMkLst>
            <pc:docMk/>
            <pc:sldMk cId="3744230681" sldId="271"/>
            <ac:spMk id="6" creationId="{7DED3621-66A2-10E0-67AD-D25A74E803C9}"/>
          </ac:spMkLst>
        </pc:spChg>
        <pc:spChg chg="mod">
          <ac:chgData name="Robert Fojut" userId="d231062e2b8b72d0" providerId="LiveId" clId="{3886D6D6-B3DA-E943-BC1B-AFCECCAA9EA4}" dt="2024-08-16T15:02:20.617" v="1157" actId="20577"/>
          <ac:spMkLst>
            <pc:docMk/>
            <pc:sldMk cId="3744230681" sldId="271"/>
            <ac:spMk id="9" creationId="{5C724315-2B19-3AFC-9060-EADAE62887C6}"/>
          </ac:spMkLst>
        </pc:spChg>
      </pc:sldChg>
      <pc:sldChg chg="modSp add del mod modTransition">
        <pc:chgData name="Robert Fojut" userId="d231062e2b8b72d0" providerId="LiveId" clId="{3886D6D6-B3DA-E943-BC1B-AFCECCAA9EA4}" dt="2024-08-16T15:11:38.770" v="1195"/>
        <pc:sldMkLst>
          <pc:docMk/>
          <pc:sldMk cId="3472525318" sldId="272"/>
        </pc:sldMkLst>
        <pc:spChg chg="mod">
          <ac:chgData name="Robert Fojut" userId="d231062e2b8b72d0" providerId="LiveId" clId="{3886D6D6-B3DA-E943-BC1B-AFCECCAA9EA4}" dt="2024-08-15T11:07:27.254" v="989" actId="2711"/>
          <ac:spMkLst>
            <pc:docMk/>
            <pc:sldMk cId="3472525318" sldId="272"/>
            <ac:spMk id="10" creationId="{00000000-0000-0000-0000-000000000000}"/>
          </ac:spMkLst>
        </pc:spChg>
        <pc:spChg chg="mod">
          <ac:chgData name="Robert Fojut" userId="d231062e2b8b72d0" providerId="LiveId" clId="{3886D6D6-B3DA-E943-BC1B-AFCECCAA9EA4}" dt="2024-08-16T15:04:35.051" v="1186" actId="20577"/>
          <ac:spMkLst>
            <pc:docMk/>
            <pc:sldMk cId="3472525318" sldId="272"/>
            <ac:spMk id="13" creationId="{00000000-0000-0000-0000-000000000000}"/>
          </ac:spMkLst>
        </pc:spChg>
      </pc:sldChg>
      <pc:sldChg chg="modSp add del mod modTransition">
        <pc:chgData name="Robert Fojut" userId="d231062e2b8b72d0" providerId="LiveId" clId="{3886D6D6-B3DA-E943-BC1B-AFCECCAA9EA4}" dt="2024-08-16T15:11:38.770" v="1195"/>
        <pc:sldMkLst>
          <pc:docMk/>
          <pc:sldMk cId="3985379674" sldId="273"/>
        </pc:sldMkLst>
        <pc:spChg chg="mod">
          <ac:chgData name="Robert Fojut" userId="d231062e2b8b72d0" providerId="LiveId" clId="{3886D6D6-B3DA-E943-BC1B-AFCECCAA9EA4}" dt="2024-08-15T10:50:24.488" v="763" actId="2711"/>
          <ac:spMkLst>
            <pc:docMk/>
            <pc:sldMk cId="3985379674" sldId="273"/>
            <ac:spMk id="8" creationId="{00000000-0000-0000-0000-000000000000}"/>
          </ac:spMkLst>
        </pc:spChg>
      </pc:sldChg>
      <pc:sldChg chg="modSp add del mod modTransition">
        <pc:chgData name="Robert Fojut" userId="d231062e2b8b72d0" providerId="LiveId" clId="{3886D6D6-B3DA-E943-BC1B-AFCECCAA9EA4}" dt="2024-08-16T15:11:38.770" v="1195"/>
        <pc:sldMkLst>
          <pc:docMk/>
          <pc:sldMk cId="2845706470" sldId="274"/>
        </pc:sldMkLst>
        <pc:spChg chg="mod">
          <ac:chgData name="Robert Fojut" userId="d231062e2b8b72d0" providerId="LiveId" clId="{3886D6D6-B3DA-E943-BC1B-AFCECCAA9EA4}" dt="2024-08-15T11:07:40.318" v="990" actId="2711"/>
          <ac:spMkLst>
            <pc:docMk/>
            <pc:sldMk cId="2845706470" sldId="274"/>
            <ac:spMk id="10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7:45.375" v="991" actId="2711"/>
          <ac:spMkLst>
            <pc:docMk/>
            <pc:sldMk cId="2845706470" sldId="274"/>
            <ac:spMk id="11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7:51.561" v="992" actId="2711"/>
          <ac:spMkLst>
            <pc:docMk/>
            <pc:sldMk cId="2845706470" sldId="274"/>
            <ac:spMk id="12" creationId="{00000000-0000-0000-0000-000000000000}"/>
          </ac:spMkLst>
        </pc:spChg>
        <pc:spChg chg="mod">
          <ac:chgData name="Robert Fojut" userId="d231062e2b8b72d0" providerId="LiveId" clId="{3886D6D6-B3DA-E943-BC1B-AFCECCAA9EA4}" dt="2024-08-16T15:05:56.690" v="1191" actId="20577"/>
          <ac:spMkLst>
            <pc:docMk/>
            <pc:sldMk cId="2845706470" sldId="274"/>
            <ac:spMk id="15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55:05.334" v="876" actId="1076"/>
          <ac:spMkLst>
            <pc:docMk/>
            <pc:sldMk cId="2845706470" sldId="274"/>
            <ac:spMk id="16" creationId="{00000000-0000-0000-0000-000000000000}"/>
          </ac:spMkLst>
        </pc:spChg>
      </pc:sldChg>
      <pc:sldChg chg="modSp add del mod modTransition">
        <pc:chgData name="Robert Fojut" userId="d231062e2b8b72d0" providerId="LiveId" clId="{3886D6D6-B3DA-E943-BC1B-AFCECCAA9EA4}" dt="2024-08-16T15:11:38.770" v="1195"/>
        <pc:sldMkLst>
          <pc:docMk/>
          <pc:sldMk cId="798837685" sldId="275"/>
        </pc:sldMkLst>
        <pc:spChg chg="mod">
          <ac:chgData name="Robert Fojut" userId="d231062e2b8b72d0" providerId="LiveId" clId="{3886D6D6-B3DA-E943-BC1B-AFCECCAA9EA4}" dt="2024-08-15T10:55:26.450" v="877" actId="2711"/>
          <ac:spMkLst>
            <pc:docMk/>
            <pc:sldMk cId="798837685" sldId="275"/>
            <ac:spMk id="12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55:31.619" v="878" actId="2711"/>
          <ac:spMkLst>
            <pc:docMk/>
            <pc:sldMk cId="798837685" sldId="275"/>
            <ac:spMk id="14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55:41.438" v="880" actId="2711"/>
          <ac:spMkLst>
            <pc:docMk/>
            <pc:sldMk cId="798837685" sldId="275"/>
            <ac:spMk id="15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55:36.666" v="879" actId="2711"/>
          <ac:spMkLst>
            <pc:docMk/>
            <pc:sldMk cId="798837685" sldId="275"/>
            <ac:spMk id="16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55:47.925" v="881" actId="2711"/>
          <ac:spMkLst>
            <pc:docMk/>
            <pc:sldMk cId="798837685" sldId="275"/>
            <ac:spMk id="17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55:53.332" v="882" actId="2711"/>
          <ac:spMkLst>
            <pc:docMk/>
            <pc:sldMk cId="798837685" sldId="275"/>
            <ac:spMk id="20" creationId="{00000000-0000-0000-0000-000000000000}"/>
          </ac:spMkLst>
        </pc:spChg>
        <pc:spChg chg="mod">
          <ac:chgData name="Robert Fojut" userId="d231062e2b8b72d0" providerId="LiveId" clId="{3886D6D6-B3DA-E943-BC1B-AFCECCAA9EA4}" dt="2024-08-16T15:06:19.218" v="1193" actId="20577"/>
          <ac:spMkLst>
            <pc:docMk/>
            <pc:sldMk cId="798837685" sldId="275"/>
            <ac:spMk id="21" creationId="{00000000-0000-0000-0000-000000000000}"/>
          </ac:spMkLst>
        </pc:spChg>
      </pc:sldChg>
      <pc:sldChg chg="addSp delSp modSp add del mod modTransition">
        <pc:chgData name="Robert Fojut" userId="d231062e2b8b72d0" providerId="LiveId" clId="{3886D6D6-B3DA-E943-BC1B-AFCECCAA9EA4}" dt="2024-08-16T15:11:38.770" v="1195"/>
        <pc:sldMkLst>
          <pc:docMk/>
          <pc:sldMk cId="3908441071" sldId="277"/>
        </pc:sldMkLst>
        <pc:spChg chg="mod">
          <ac:chgData name="Robert Fojut" userId="d231062e2b8b72d0" providerId="LiveId" clId="{3886D6D6-B3DA-E943-BC1B-AFCECCAA9EA4}" dt="2024-08-15T11:08:13.928" v="995" actId="1076"/>
          <ac:spMkLst>
            <pc:docMk/>
            <pc:sldMk cId="3908441071" sldId="277"/>
            <ac:spMk id="10" creationId="{00000000-0000-0000-0000-000000000000}"/>
          </ac:spMkLst>
        </pc:spChg>
        <pc:spChg chg="add del mod">
          <ac:chgData name="Robert Fojut" userId="d231062e2b8b72d0" providerId="LiveId" clId="{3886D6D6-B3DA-E943-BC1B-AFCECCAA9EA4}" dt="2024-08-15T11:09:48.825" v="1014"/>
          <ac:spMkLst>
            <pc:docMk/>
            <pc:sldMk cId="3908441071" sldId="277"/>
            <ac:spMk id="11" creationId="{B522F362-53F0-7381-D9FF-8117AA60A475}"/>
          </ac:spMkLst>
        </pc:spChg>
        <pc:spChg chg="mod">
          <ac:chgData name="Robert Fojut" userId="d231062e2b8b72d0" providerId="LiveId" clId="{3886D6D6-B3DA-E943-BC1B-AFCECCAA9EA4}" dt="2024-08-15T11:09:41.607" v="1011" actId="1076"/>
          <ac:spMkLst>
            <pc:docMk/>
            <pc:sldMk cId="3908441071" sldId="277"/>
            <ac:spMk id="12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8:50.499" v="1006" actId="1076"/>
          <ac:spMkLst>
            <pc:docMk/>
            <pc:sldMk cId="3908441071" sldId="277"/>
            <ac:spMk id="13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8:56.224" v="1007" actId="1076"/>
          <ac:spMkLst>
            <pc:docMk/>
            <pc:sldMk cId="3908441071" sldId="277"/>
            <ac:spMk id="14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9:28.141" v="1010" actId="1076"/>
          <ac:spMkLst>
            <pc:docMk/>
            <pc:sldMk cId="3908441071" sldId="277"/>
            <ac:spMk id="15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9:14.116" v="1008" actId="1076"/>
          <ac:spMkLst>
            <pc:docMk/>
            <pc:sldMk cId="3908441071" sldId="277"/>
            <ac:spMk id="19" creationId="{00000000-0000-0000-0000-000000000000}"/>
          </ac:spMkLst>
        </pc:spChg>
        <pc:spChg chg="mod">
          <ac:chgData name="Robert Fojut" userId="d231062e2b8b72d0" providerId="LiveId" clId="{3886D6D6-B3DA-E943-BC1B-AFCECCAA9EA4}" dt="2024-08-15T11:09:21.411" v="1009" actId="1076"/>
          <ac:spMkLst>
            <pc:docMk/>
            <pc:sldMk cId="3908441071" sldId="277"/>
            <ac:spMk id="20" creationId="{00000000-0000-0000-0000-000000000000}"/>
          </ac:spMkLst>
        </pc:spChg>
      </pc:sldChg>
      <pc:sldChg chg="modTransition">
        <pc:chgData name="Robert Fojut" userId="d231062e2b8b72d0" providerId="LiveId" clId="{3886D6D6-B3DA-E943-BC1B-AFCECCAA9EA4}" dt="2024-08-16T15:11:38.770" v="1195"/>
        <pc:sldMkLst>
          <pc:docMk/>
          <pc:sldMk cId="0" sldId="278"/>
        </pc:sldMkLst>
      </pc:sldChg>
      <pc:sldChg chg="modSp mod modTransition">
        <pc:chgData name="Robert Fojut" userId="d231062e2b8b72d0" providerId="LiveId" clId="{3886D6D6-B3DA-E943-BC1B-AFCECCAA9EA4}" dt="2024-08-16T15:11:38.770" v="1195"/>
        <pc:sldMkLst>
          <pc:docMk/>
          <pc:sldMk cId="1514592561" sldId="279"/>
        </pc:sldMkLst>
        <pc:spChg chg="mod">
          <ac:chgData name="Robert Fojut" userId="d231062e2b8b72d0" providerId="LiveId" clId="{3886D6D6-B3DA-E943-BC1B-AFCECCAA9EA4}" dt="2024-08-15T11:06:44.015" v="984" actId="2711"/>
          <ac:spMkLst>
            <pc:docMk/>
            <pc:sldMk cId="1514592561" sldId="279"/>
            <ac:spMk id="10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42:59.355" v="712" actId="1076"/>
          <ac:spMkLst>
            <pc:docMk/>
            <pc:sldMk cId="1514592561" sldId="279"/>
            <ac:spMk id="13" creationId="{00000000-0000-0000-0000-000000000000}"/>
          </ac:spMkLst>
        </pc:spChg>
      </pc:sldChg>
      <pc:sldChg chg="delSp modSp mod modTransition delAnim modAnim">
        <pc:chgData name="Robert Fojut" userId="d231062e2b8b72d0" providerId="LiveId" clId="{3886D6D6-B3DA-E943-BC1B-AFCECCAA9EA4}" dt="2024-08-20T19:25:21.425" v="1212"/>
        <pc:sldMkLst>
          <pc:docMk/>
          <pc:sldMk cId="0" sldId="287"/>
        </pc:sldMkLst>
        <pc:spChg chg="mod">
          <ac:chgData name="Robert Fojut" userId="d231062e2b8b72d0" providerId="LiveId" clId="{3886D6D6-B3DA-E943-BC1B-AFCECCAA9EA4}" dt="2024-08-20T19:24:30.046" v="1204" actId="20577"/>
          <ac:spMkLst>
            <pc:docMk/>
            <pc:sldMk cId="0" sldId="287"/>
            <ac:spMk id="3" creationId="{C6FF5FC5-6425-9855-5D91-3C36280B6298}"/>
          </ac:spMkLst>
        </pc:spChg>
        <pc:spChg chg="mod">
          <ac:chgData name="Robert Fojut" userId="d231062e2b8b72d0" providerId="LiveId" clId="{3886D6D6-B3DA-E943-BC1B-AFCECCAA9EA4}" dt="2024-08-14T18:41:30.457" v="90" actId="1076"/>
          <ac:spMkLst>
            <pc:docMk/>
            <pc:sldMk cId="0" sldId="287"/>
            <ac:spMk id="4" creationId="{96373667-7899-1F63-EF85-D1156F42D16B}"/>
          </ac:spMkLst>
        </pc:spChg>
        <pc:spChg chg="del">
          <ac:chgData name="Robert Fojut" userId="d231062e2b8b72d0" providerId="LiveId" clId="{3886D6D6-B3DA-E943-BC1B-AFCECCAA9EA4}" dt="2024-08-14T18:39:18.686" v="72" actId="478"/>
          <ac:spMkLst>
            <pc:docMk/>
            <pc:sldMk cId="0" sldId="287"/>
            <ac:spMk id="5" creationId="{5D3A476F-648C-85CC-648A-B093DC949E6F}"/>
          </ac:spMkLst>
        </pc:spChg>
      </pc:sldChg>
      <pc:sldChg chg="modTransition">
        <pc:chgData name="Robert Fojut" userId="d231062e2b8b72d0" providerId="LiveId" clId="{3886D6D6-B3DA-E943-BC1B-AFCECCAA9EA4}" dt="2024-08-16T15:11:38.770" v="1195"/>
        <pc:sldMkLst>
          <pc:docMk/>
          <pc:sldMk cId="4141348316" sldId="307"/>
        </pc:sldMkLst>
      </pc:sldChg>
      <pc:sldChg chg="modSp mod modTransition">
        <pc:chgData name="Robert Fojut" userId="d231062e2b8b72d0" providerId="LiveId" clId="{3886D6D6-B3DA-E943-BC1B-AFCECCAA9EA4}" dt="2024-08-16T15:11:38.770" v="1195"/>
        <pc:sldMkLst>
          <pc:docMk/>
          <pc:sldMk cId="1303732834" sldId="308"/>
        </pc:sldMkLst>
        <pc:spChg chg="mod">
          <ac:chgData name="Robert Fojut" userId="d231062e2b8b72d0" providerId="LiveId" clId="{3886D6D6-B3DA-E943-BC1B-AFCECCAA9EA4}" dt="2024-08-14T18:34:47.900" v="67" actId="1076"/>
          <ac:spMkLst>
            <pc:docMk/>
            <pc:sldMk cId="1303732834" sldId="308"/>
            <ac:spMk id="4" creationId="{00000000-0000-0000-0000-000000000000}"/>
          </ac:spMkLst>
        </pc:spChg>
      </pc:sldChg>
      <pc:sldChg chg="modTransition">
        <pc:chgData name="Robert Fojut" userId="d231062e2b8b72d0" providerId="LiveId" clId="{3886D6D6-B3DA-E943-BC1B-AFCECCAA9EA4}" dt="2024-08-16T15:11:38.770" v="1195"/>
        <pc:sldMkLst>
          <pc:docMk/>
          <pc:sldMk cId="2531287036" sldId="310"/>
        </pc:sldMkLst>
      </pc:sldChg>
      <pc:sldChg chg="addSp delSp modSp add del mod modTransition">
        <pc:chgData name="Robert Fojut" userId="d231062e2b8b72d0" providerId="LiveId" clId="{3886D6D6-B3DA-E943-BC1B-AFCECCAA9EA4}" dt="2024-08-16T15:11:38.770" v="1195"/>
        <pc:sldMkLst>
          <pc:docMk/>
          <pc:sldMk cId="4289742796" sldId="312"/>
        </pc:sldMkLst>
        <pc:spChg chg="mod">
          <ac:chgData name="Robert Fojut" userId="d231062e2b8b72d0" providerId="LiveId" clId="{3886D6D6-B3DA-E943-BC1B-AFCECCAA9EA4}" dt="2024-08-15T11:10:47.442" v="1021" actId="1076"/>
          <ac:spMkLst>
            <pc:docMk/>
            <pc:sldMk cId="4289742796" sldId="312"/>
            <ac:spMk id="2" creationId="{7F0069EB-2D75-942F-1FE6-F814822BA766}"/>
          </ac:spMkLst>
        </pc:spChg>
        <pc:spChg chg="mod">
          <ac:chgData name="Robert Fojut" userId="d231062e2b8b72d0" providerId="LiveId" clId="{3886D6D6-B3DA-E943-BC1B-AFCECCAA9EA4}" dt="2024-08-15T11:12:10.802" v="1032" actId="207"/>
          <ac:spMkLst>
            <pc:docMk/>
            <pc:sldMk cId="4289742796" sldId="312"/>
            <ac:spMk id="3" creationId="{7EDE6D9F-0BD1-1C3E-7464-392758114D08}"/>
          </ac:spMkLst>
        </pc:spChg>
        <pc:spChg chg="add del mod">
          <ac:chgData name="Robert Fojut" userId="d231062e2b8b72d0" providerId="LiveId" clId="{3886D6D6-B3DA-E943-BC1B-AFCECCAA9EA4}" dt="2024-08-15T11:11:56.288" v="1030"/>
          <ac:spMkLst>
            <pc:docMk/>
            <pc:sldMk cId="4289742796" sldId="312"/>
            <ac:spMk id="5" creationId="{4B22F959-8785-391D-6A72-0E7C3C0B5436}"/>
          </ac:spMkLst>
        </pc:spChg>
        <pc:spChg chg="add mod">
          <ac:chgData name="Robert Fojut" userId="d231062e2b8b72d0" providerId="LiveId" clId="{3886D6D6-B3DA-E943-BC1B-AFCECCAA9EA4}" dt="2024-08-15T11:11:39.413" v="1026"/>
          <ac:spMkLst>
            <pc:docMk/>
            <pc:sldMk cId="4289742796" sldId="312"/>
            <ac:spMk id="6" creationId="{42AEF3C9-96AF-5061-9BE8-3016998C6336}"/>
          </ac:spMkLst>
        </pc:spChg>
      </pc:sldChg>
      <pc:sldChg chg="delSp modSp add del mod modTransition">
        <pc:chgData name="Robert Fojut" userId="d231062e2b8b72d0" providerId="LiveId" clId="{3886D6D6-B3DA-E943-BC1B-AFCECCAA9EA4}" dt="2024-08-16T15:11:38.770" v="1195"/>
        <pc:sldMkLst>
          <pc:docMk/>
          <pc:sldMk cId="2147362824" sldId="314"/>
        </pc:sldMkLst>
        <pc:spChg chg="del">
          <ac:chgData name="Robert Fojut" userId="d231062e2b8b72d0" providerId="LiveId" clId="{3886D6D6-B3DA-E943-BC1B-AFCECCAA9EA4}" dt="2024-08-16T14:51:02.687" v="1133" actId="478"/>
          <ac:spMkLst>
            <pc:docMk/>
            <pc:sldMk cId="2147362824" sldId="314"/>
            <ac:spMk id="6" creationId="{88754C4A-3A3B-2AB0-83AB-49E4BC62D177}"/>
          </ac:spMkLst>
        </pc:spChg>
        <pc:spChg chg="mod">
          <ac:chgData name="Robert Fojut" userId="d231062e2b8b72d0" providerId="LiveId" clId="{3886D6D6-B3DA-E943-BC1B-AFCECCAA9EA4}" dt="2024-08-15T11:13:10.148" v="1035" actId="2711"/>
          <ac:spMkLst>
            <pc:docMk/>
            <pc:sldMk cId="2147362824" sldId="314"/>
            <ac:spMk id="7" creationId="{257B8661-DE61-1472-B92F-4B8F11DFF8C4}"/>
          </ac:spMkLst>
        </pc:spChg>
      </pc:sldChg>
      <pc:sldChg chg="modSp add del mod modTransition">
        <pc:chgData name="Robert Fojut" userId="d231062e2b8b72d0" providerId="LiveId" clId="{3886D6D6-B3DA-E943-BC1B-AFCECCAA9EA4}" dt="2024-08-16T15:11:38.770" v="1195"/>
        <pc:sldMkLst>
          <pc:docMk/>
          <pc:sldMk cId="3053687929" sldId="316"/>
        </pc:sldMkLst>
        <pc:spChg chg="mod">
          <ac:chgData name="Robert Fojut" userId="d231062e2b8b72d0" providerId="LiveId" clId="{3886D6D6-B3DA-E943-BC1B-AFCECCAA9EA4}" dt="2024-08-14T18:49:59.771" v="266"/>
          <ac:spMkLst>
            <pc:docMk/>
            <pc:sldMk cId="3053687929" sldId="316"/>
            <ac:spMk id="5" creationId="{8B16CB60-DEBB-F8EE-06E5-6A6BD63E8769}"/>
          </ac:spMkLst>
        </pc:spChg>
        <pc:spChg chg="mod">
          <ac:chgData name="Robert Fojut" userId="d231062e2b8b72d0" providerId="LiveId" clId="{3886D6D6-B3DA-E943-BC1B-AFCECCAA9EA4}" dt="2024-08-14T18:49:59.771" v="266"/>
          <ac:spMkLst>
            <pc:docMk/>
            <pc:sldMk cId="3053687929" sldId="316"/>
            <ac:spMk id="6" creationId="{88754C4A-3A3B-2AB0-83AB-49E4BC62D177}"/>
          </ac:spMkLst>
        </pc:spChg>
      </pc:sldChg>
      <pc:sldChg chg="addSp delSp modSp add del mod modTransition">
        <pc:chgData name="Robert Fojut" userId="d231062e2b8b72d0" providerId="LiveId" clId="{3886D6D6-B3DA-E943-BC1B-AFCECCAA9EA4}" dt="2024-08-16T15:11:38.770" v="1195"/>
        <pc:sldMkLst>
          <pc:docMk/>
          <pc:sldMk cId="1806054030" sldId="317"/>
        </pc:sldMkLst>
        <pc:spChg chg="add del mod">
          <ac:chgData name="Robert Fojut" userId="d231062e2b8b72d0" providerId="LiveId" clId="{3886D6D6-B3DA-E943-BC1B-AFCECCAA9EA4}" dt="2024-08-15T11:13:41.570" v="1040"/>
          <ac:spMkLst>
            <pc:docMk/>
            <pc:sldMk cId="1806054030" sldId="317"/>
            <ac:spMk id="2" creationId="{EAFBC9AB-6EC0-C31E-C621-8D4FE7D1306F}"/>
          </ac:spMkLst>
        </pc:spChg>
        <pc:spChg chg="mod">
          <ac:chgData name="Robert Fojut" userId="d231062e2b8b72d0" providerId="LiveId" clId="{3886D6D6-B3DA-E943-BC1B-AFCECCAA9EA4}" dt="2024-08-14T18:49:59.771" v="266"/>
          <ac:spMkLst>
            <pc:docMk/>
            <pc:sldMk cId="1806054030" sldId="317"/>
            <ac:spMk id="4" creationId="{CCDDD587-4A6D-1451-2A1A-A219F2BBE0C9}"/>
          </ac:spMkLst>
        </pc:spChg>
        <pc:spChg chg="del mod">
          <ac:chgData name="Robert Fojut" userId="d231062e2b8b72d0" providerId="LiveId" clId="{3886D6D6-B3DA-E943-BC1B-AFCECCAA9EA4}" dt="2024-08-16T14:51:09.343" v="1134" actId="478"/>
          <ac:spMkLst>
            <pc:docMk/>
            <pc:sldMk cId="1806054030" sldId="317"/>
            <ac:spMk id="5" creationId="{4FCB4F53-FED9-2976-0C14-4FD6F40CE76D}"/>
          </ac:spMkLst>
        </pc:spChg>
        <pc:spChg chg="mod">
          <ac:chgData name="Robert Fojut" userId="d231062e2b8b72d0" providerId="LiveId" clId="{3886D6D6-B3DA-E943-BC1B-AFCECCAA9EA4}" dt="2024-08-15T11:13:38.468" v="1038" actId="2711"/>
          <ac:spMkLst>
            <pc:docMk/>
            <pc:sldMk cId="1806054030" sldId="317"/>
            <ac:spMk id="13" creationId="{B93DE8C7-5EBE-D805-08CB-01907B14169C}"/>
          </ac:spMkLst>
        </pc:spChg>
        <pc:spChg chg="mod">
          <ac:chgData name="Robert Fojut" userId="d231062e2b8b72d0" providerId="LiveId" clId="{3886D6D6-B3DA-E943-BC1B-AFCECCAA9EA4}" dt="2024-08-16T14:50:31.466" v="1130" actId="20577"/>
          <ac:spMkLst>
            <pc:docMk/>
            <pc:sldMk cId="1806054030" sldId="317"/>
            <ac:spMk id="15" creationId="{0F7E8BB4-DAED-A0F9-C5D2-4A3403D90798}"/>
          </ac:spMkLst>
        </pc:spChg>
      </pc:sldChg>
      <pc:sldChg chg="delSp modSp add del mod modTransition">
        <pc:chgData name="Robert Fojut" userId="d231062e2b8b72d0" providerId="LiveId" clId="{3886D6D6-B3DA-E943-BC1B-AFCECCAA9EA4}" dt="2024-08-16T15:11:38.770" v="1195"/>
        <pc:sldMkLst>
          <pc:docMk/>
          <pc:sldMk cId="378860388" sldId="318"/>
        </pc:sldMkLst>
        <pc:spChg chg="mod">
          <ac:chgData name="Robert Fojut" userId="d231062e2b8b72d0" providerId="LiveId" clId="{3886D6D6-B3DA-E943-BC1B-AFCECCAA9EA4}" dt="2024-08-15T11:15:48.617" v="1056" actId="2711"/>
          <ac:spMkLst>
            <pc:docMk/>
            <pc:sldMk cId="378860388" sldId="318"/>
            <ac:spMk id="2" creationId="{2EFFA1F6-9CC5-1202-319F-192C01C7CB93}"/>
          </ac:spMkLst>
        </pc:spChg>
        <pc:spChg chg="mod">
          <ac:chgData name="Robert Fojut" userId="d231062e2b8b72d0" providerId="LiveId" clId="{3886D6D6-B3DA-E943-BC1B-AFCECCAA9EA4}" dt="2024-08-14T18:49:59.771" v="266"/>
          <ac:spMkLst>
            <pc:docMk/>
            <pc:sldMk cId="378860388" sldId="318"/>
            <ac:spMk id="4" creationId="{CCDDD587-4A6D-1451-2A1A-A219F2BBE0C9}"/>
          </ac:spMkLst>
        </pc:spChg>
        <pc:spChg chg="del mod">
          <ac:chgData name="Robert Fojut" userId="d231062e2b8b72d0" providerId="LiveId" clId="{3886D6D6-B3DA-E943-BC1B-AFCECCAA9EA4}" dt="2024-08-16T14:51:25.896" v="1139" actId="478"/>
          <ac:spMkLst>
            <pc:docMk/>
            <pc:sldMk cId="378860388" sldId="318"/>
            <ac:spMk id="5" creationId="{4FCB4F53-FED9-2976-0C14-4FD6F40CE76D}"/>
          </ac:spMkLst>
        </pc:spChg>
        <pc:spChg chg="mod">
          <ac:chgData name="Robert Fojut" userId="d231062e2b8b72d0" providerId="LiveId" clId="{3886D6D6-B3DA-E943-BC1B-AFCECCAA9EA4}" dt="2024-08-15T11:15:40.799" v="1055" actId="2711"/>
          <ac:spMkLst>
            <pc:docMk/>
            <pc:sldMk cId="378860388" sldId="318"/>
            <ac:spMk id="13" creationId="{B93DE8C7-5EBE-D805-08CB-01907B14169C}"/>
          </ac:spMkLst>
        </pc:spChg>
        <pc:spChg chg="mod">
          <ac:chgData name="Robert Fojut" userId="d231062e2b8b72d0" providerId="LiveId" clId="{3886D6D6-B3DA-E943-BC1B-AFCECCAA9EA4}" dt="2024-08-15T11:16:15.816" v="1059" actId="20577"/>
          <ac:spMkLst>
            <pc:docMk/>
            <pc:sldMk cId="378860388" sldId="318"/>
            <ac:spMk id="15" creationId="{0F7E8BB4-DAED-A0F9-C5D2-4A3403D90798}"/>
          </ac:spMkLst>
        </pc:spChg>
      </pc:sldChg>
      <pc:sldChg chg="delSp modSp add del mod modTransition">
        <pc:chgData name="Robert Fojut" userId="d231062e2b8b72d0" providerId="LiveId" clId="{3886D6D6-B3DA-E943-BC1B-AFCECCAA9EA4}" dt="2024-08-16T15:11:38.770" v="1195"/>
        <pc:sldMkLst>
          <pc:docMk/>
          <pc:sldMk cId="1537611946" sldId="319"/>
        </pc:sldMkLst>
        <pc:spChg chg="mod">
          <ac:chgData name="Robert Fojut" userId="d231062e2b8b72d0" providerId="LiveId" clId="{3886D6D6-B3DA-E943-BC1B-AFCECCAA9EA4}" dt="2024-08-15T11:16:43.827" v="1062" actId="2711"/>
          <ac:spMkLst>
            <pc:docMk/>
            <pc:sldMk cId="1537611946" sldId="319"/>
            <ac:spMk id="2" creationId="{47A360A0-E0CC-C3C1-40DB-D74D81AFB528}"/>
          </ac:spMkLst>
        </pc:spChg>
        <pc:spChg chg="mod">
          <ac:chgData name="Robert Fojut" userId="d231062e2b8b72d0" providerId="LiveId" clId="{3886D6D6-B3DA-E943-BC1B-AFCECCAA9EA4}" dt="2024-08-14T18:49:59.771" v="266"/>
          <ac:spMkLst>
            <pc:docMk/>
            <pc:sldMk cId="1537611946" sldId="319"/>
            <ac:spMk id="4" creationId="{CCDDD587-4A6D-1451-2A1A-A219F2BBE0C9}"/>
          </ac:spMkLst>
        </pc:spChg>
        <pc:spChg chg="del mod">
          <ac:chgData name="Robert Fojut" userId="d231062e2b8b72d0" providerId="LiveId" clId="{3886D6D6-B3DA-E943-BC1B-AFCECCAA9EA4}" dt="2024-08-16T14:51:35.751" v="1141" actId="478"/>
          <ac:spMkLst>
            <pc:docMk/>
            <pc:sldMk cId="1537611946" sldId="319"/>
            <ac:spMk id="5" creationId="{4FCB4F53-FED9-2976-0C14-4FD6F40CE76D}"/>
          </ac:spMkLst>
        </pc:spChg>
        <pc:spChg chg="mod">
          <ac:chgData name="Robert Fojut" userId="d231062e2b8b72d0" providerId="LiveId" clId="{3886D6D6-B3DA-E943-BC1B-AFCECCAA9EA4}" dt="2024-08-15T11:16:35.330" v="1061" actId="2711"/>
          <ac:spMkLst>
            <pc:docMk/>
            <pc:sldMk cId="1537611946" sldId="319"/>
            <ac:spMk id="13" creationId="{B93DE8C7-5EBE-D805-08CB-01907B14169C}"/>
          </ac:spMkLst>
        </pc:spChg>
        <pc:spChg chg="mod">
          <ac:chgData name="Robert Fojut" userId="d231062e2b8b72d0" providerId="LiveId" clId="{3886D6D6-B3DA-E943-BC1B-AFCECCAA9EA4}" dt="2024-08-15T11:16:55.874" v="1065" actId="20577"/>
          <ac:spMkLst>
            <pc:docMk/>
            <pc:sldMk cId="1537611946" sldId="319"/>
            <ac:spMk id="15" creationId="{0F7E8BB4-DAED-A0F9-C5D2-4A3403D90798}"/>
          </ac:spMkLst>
        </pc:spChg>
      </pc:sldChg>
      <pc:sldChg chg="delSp modSp add del mod modTransition">
        <pc:chgData name="Robert Fojut" userId="d231062e2b8b72d0" providerId="LiveId" clId="{3886D6D6-B3DA-E943-BC1B-AFCECCAA9EA4}" dt="2024-08-16T15:11:38.770" v="1195"/>
        <pc:sldMkLst>
          <pc:docMk/>
          <pc:sldMk cId="2112529634" sldId="320"/>
        </pc:sldMkLst>
        <pc:spChg chg="mod">
          <ac:chgData name="Robert Fojut" userId="d231062e2b8b72d0" providerId="LiveId" clId="{3886D6D6-B3DA-E943-BC1B-AFCECCAA9EA4}" dt="2024-08-15T11:17:35.354" v="1069" actId="2711"/>
          <ac:spMkLst>
            <pc:docMk/>
            <pc:sldMk cId="2112529634" sldId="320"/>
            <ac:spMk id="2" creationId="{67A14216-7C7E-832B-866D-36B6DCE83D54}"/>
          </ac:spMkLst>
        </pc:spChg>
        <pc:spChg chg="mod">
          <ac:chgData name="Robert Fojut" userId="d231062e2b8b72d0" providerId="LiveId" clId="{3886D6D6-B3DA-E943-BC1B-AFCECCAA9EA4}" dt="2024-08-14T18:49:59.771" v="266"/>
          <ac:spMkLst>
            <pc:docMk/>
            <pc:sldMk cId="2112529634" sldId="320"/>
            <ac:spMk id="4" creationId="{CCDDD587-4A6D-1451-2A1A-A219F2BBE0C9}"/>
          </ac:spMkLst>
        </pc:spChg>
        <pc:spChg chg="del mod">
          <ac:chgData name="Robert Fojut" userId="d231062e2b8b72d0" providerId="LiveId" clId="{3886D6D6-B3DA-E943-BC1B-AFCECCAA9EA4}" dt="2024-08-16T14:56:11.130" v="1144" actId="478"/>
          <ac:spMkLst>
            <pc:docMk/>
            <pc:sldMk cId="2112529634" sldId="320"/>
            <ac:spMk id="5" creationId="{4FCB4F53-FED9-2976-0C14-4FD6F40CE76D}"/>
          </ac:spMkLst>
        </pc:spChg>
        <pc:spChg chg="mod">
          <ac:chgData name="Robert Fojut" userId="d231062e2b8b72d0" providerId="LiveId" clId="{3886D6D6-B3DA-E943-BC1B-AFCECCAA9EA4}" dt="2024-08-15T11:17:28.918" v="1068" actId="2711"/>
          <ac:spMkLst>
            <pc:docMk/>
            <pc:sldMk cId="2112529634" sldId="320"/>
            <ac:spMk id="13" creationId="{B93DE8C7-5EBE-D805-08CB-01907B14169C}"/>
          </ac:spMkLst>
        </pc:spChg>
        <pc:spChg chg="mod">
          <ac:chgData name="Robert Fojut" userId="d231062e2b8b72d0" providerId="LiveId" clId="{3886D6D6-B3DA-E943-BC1B-AFCECCAA9EA4}" dt="2024-08-15T11:18:05.319" v="1079" actId="20577"/>
          <ac:spMkLst>
            <pc:docMk/>
            <pc:sldMk cId="2112529634" sldId="320"/>
            <ac:spMk id="15" creationId="{0F7E8BB4-DAED-A0F9-C5D2-4A3403D90798}"/>
          </ac:spMkLst>
        </pc:spChg>
      </pc:sldChg>
      <pc:sldChg chg="delSp modSp add del mod modTransition">
        <pc:chgData name="Robert Fojut" userId="d231062e2b8b72d0" providerId="LiveId" clId="{3886D6D6-B3DA-E943-BC1B-AFCECCAA9EA4}" dt="2024-08-16T15:11:38.770" v="1195"/>
        <pc:sldMkLst>
          <pc:docMk/>
          <pc:sldMk cId="1938055190" sldId="321"/>
        </pc:sldMkLst>
        <pc:spChg chg="mod">
          <ac:chgData name="Robert Fojut" userId="d231062e2b8b72d0" providerId="LiveId" clId="{3886D6D6-B3DA-E943-BC1B-AFCECCAA9EA4}" dt="2024-08-15T11:18:45.915" v="1082" actId="2711"/>
          <ac:spMkLst>
            <pc:docMk/>
            <pc:sldMk cId="1938055190" sldId="321"/>
            <ac:spMk id="2" creationId="{F8CD8710-5456-3B72-15CC-788A6995F044}"/>
          </ac:spMkLst>
        </pc:spChg>
        <pc:spChg chg="mod">
          <ac:chgData name="Robert Fojut" userId="d231062e2b8b72d0" providerId="LiveId" clId="{3886D6D6-B3DA-E943-BC1B-AFCECCAA9EA4}" dt="2024-08-14T18:49:59.771" v="266"/>
          <ac:spMkLst>
            <pc:docMk/>
            <pc:sldMk cId="1938055190" sldId="321"/>
            <ac:spMk id="4" creationId="{CCDDD587-4A6D-1451-2A1A-A219F2BBE0C9}"/>
          </ac:spMkLst>
        </pc:spChg>
        <pc:spChg chg="del mod">
          <ac:chgData name="Robert Fojut" userId="d231062e2b8b72d0" providerId="LiveId" clId="{3886D6D6-B3DA-E943-BC1B-AFCECCAA9EA4}" dt="2024-08-16T14:56:17.955" v="1147" actId="478"/>
          <ac:spMkLst>
            <pc:docMk/>
            <pc:sldMk cId="1938055190" sldId="321"/>
            <ac:spMk id="5" creationId="{4FCB4F53-FED9-2976-0C14-4FD6F40CE76D}"/>
          </ac:spMkLst>
        </pc:spChg>
        <pc:spChg chg="mod">
          <ac:chgData name="Robert Fojut" userId="d231062e2b8b72d0" providerId="LiveId" clId="{3886D6D6-B3DA-E943-BC1B-AFCECCAA9EA4}" dt="2024-08-15T11:18:37.708" v="1081" actId="2711"/>
          <ac:spMkLst>
            <pc:docMk/>
            <pc:sldMk cId="1938055190" sldId="321"/>
            <ac:spMk id="13" creationId="{B93DE8C7-5EBE-D805-08CB-01907B14169C}"/>
          </ac:spMkLst>
        </pc:spChg>
        <pc:spChg chg="mod">
          <ac:chgData name="Robert Fojut" userId="d231062e2b8b72d0" providerId="LiveId" clId="{3886D6D6-B3DA-E943-BC1B-AFCECCAA9EA4}" dt="2024-08-16T15:01:24.625" v="1156" actId="20577"/>
          <ac:spMkLst>
            <pc:docMk/>
            <pc:sldMk cId="1938055190" sldId="321"/>
            <ac:spMk id="15" creationId="{0F7E8BB4-DAED-A0F9-C5D2-4A3403D90798}"/>
          </ac:spMkLst>
        </pc:spChg>
      </pc:sldChg>
      <pc:sldChg chg="delSp modSp add del mod modTransition">
        <pc:chgData name="Robert Fojut" userId="d231062e2b8b72d0" providerId="LiveId" clId="{3886D6D6-B3DA-E943-BC1B-AFCECCAA9EA4}" dt="2024-08-16T15:11:38.770" v="1195"/>
        <pc:sldMkLst>
          <pc:docMk/>
          <pc:sldMk cId="3066153395" sldId="322"/>
        </pc:sldMkLst>
        <pc:spChg chg="mod">
          <ac:chgData name="Robert Fojut" userId="d231062e2b8b72d0" providerId="LiveId" clId="{3886D6D6-B3DA-E943-BC1B-AFCECCAA9EA4}" dt="2024-08-15T11:19:52.249" v="1097" actId="2711"/>
          <ac:spMkLst>
            <pc:docMk/>
            <pc:sldMk cId="3066153395" sldId="322"/>
            <ac:spMk id="2" creationId="{1763F3D6-BDD7-9CB5-351B-CD1A49212B49}"/>
          </ac:spMkLst>
        </pc:spChg>
        <pc:spChg chg="mod">
          <ac:chgData name="Robert Fojut" userId="d231062e2b8b72d0" providerId="LiveId" clId="{3886D6D6-B3DA-E943-BC1B-AFCECCAA9EA4}" dt="2024-08-14T18:49:59.771" v="266"/>
          <ac:spMkLst>
            <pc:docMk/>
            <pc:sldMk cId="3066153395" sldId="322"/>
            <ac:spMk id="4" creationId="{CCDDD587-4A6D-1451-2A1A-A219F2BBE0C9}"/>
          </ac:spMkLst>
        </pc:spChg>
        <pc:spChg chg="del mod">
          <ac:chgData name="Robert Fojut" userId="d231062e2b8b72d0" providerId="LiveId" clId="{3886D6D6-B3DA-E943-BC1B-AFCECCAA9EA4}" dt="2024-08-16T14:56:27.067" v="1149" actId="478"/>
          <ac:spMkLst>
            <pc:docMk/>
            <pc:sldMk cId="3066153395" sldId="322"/>
            <ac:spMk id="5" creationId="{4FCB4F53-FED9-2976-0C14-4FD6F40CE76D}"/>
          </ac:spMkLst>
        </pc:spChg>
        <pc:spChg chg="mod">
          <ac:chgData name="Robert Fojut" userId="d231062e2b8b72d0" providerId="LiveId" clId="{3886D6D6-B3DA-E943-BC1B-AFCECCAA9EA4}" dt="2024-08-15T11:19:46.488" v="1096" actId="2711"/>
          <ac:spMkLst>
            <pc:docMk/>
            <pc:sldMk cId="3066153395" sldId="322"/>
            <ac:spMk id="13" creationId="{B93DE8C7-5EBE-D805-08CB-01907B14169C}"/>
          </ac:spMkLst>
        </pc:spChg>
        <pc:spChg chg="mod">
          <ac:chgData name="Robert Fojut" userId="d231062e2b8b72d0" providerId="LiveId" clId="{3886D6D6-B3DA-E943-BC1B-AFCECCAA9EA4}" dt="2024-08-15T11:20:13.677" v="1105" actId="20577"/>
          <ac:spMkLst>
            <pc:docMk/>
            <pc:sldMk cId="3066153395" sldId="322"/>
            <ac:spMk id="15" creationId="{0F7E8BB4-DAED-A0F9-C5D2-4A3403D90798}"/>
          </ac:spMkLst>
        </pc:spChg>
      </pc:sldChg>
      <pc:sldChg chg="delSp modSp add del mod modTransition">
        <pc:chgData name="Robert Fojut" userId="d231062e2b8b72d0" providerId="LiveId" clId="{3886D6D6-B3DA-E943-BC1B-AFCECCAA9EA4}" dt="2024-08-16T15:11:38.770" v="1195"/>
        <pc:sldMkLst>
          <pc:docMk/>
          <pc:sldMk cId="479924475" sldId="323"/>
        </pc:sldMkLst>
        <pc:spChg chg="mod">
          <ac:chgData name="Robert Fojut" userId="d231062e2b8b72d0" providerId="LiveId" clId="{3886D6D6-B3DA-E943-BC1B-AFCECCAA9EA4}" dt="2024-08-15T11:15:01.012" v="1049" actId="2711"/>
          <ac:spMkLst>
            <pc:docMk/>
            <pc:sldMk cId="479924475" sldId="323"/>
            <ac:spMk id="3" creationId="{6353561D-8970-9F80-A410-CD60A4A3E0DA}"/>
          </ac:spMkLst>
        </pc:spChg>
        <pc:spChg chg="mod">
          <ac:chgData name="Robert Fojut" userId="d231062e2b8b72d0" providerId="LiveId" clId="{3886D6D6-B3DA-E943-BC1B-AFCECCAA9EA4}" dt="2024-08-14T18:49:59.771" v="266"/>
          <ac:spMkLst>
            <pc:docMk/>
            <pc:sldMk cId="479924475" sldId="323"/>
            <ac:spMk id="5" creationId="{EEFEE878-7541-5A7B-47AD-EB51A1F7230C}"/>
          </ac:spMkLst>
        </pc:spChg>
        <pc:spChg chg="del mod">
          <ac:chgData name="Robert Fojut" userId="d231062e2b8b72d0" providerId="LiveId" clId="{3886D6D6-B3DA-E943-BC1B-AFCECCAA9EA4}" dt="2024-08-16T14:51:17.959" v="1137" actId="478"/>
          <ac:spMkLst>
            <pc:docMk/>
            <pc:sldMk cId="479924475" sldId="323"/>
            <ac:spMk id="6" creationId="{29D07FFF-F8AE-6F66-00F8-B89D2F238A70}"/>
          </ac:spMkLst>
        </pc:spChg>
        <pc:picChg chg="mod">
          <ac:chgData name="Robert Fojut" userId="d231062e2b8b72d0" providerId="LiveId" clId="{3886D6D6-B3DA-E943-BC1B-AFCECCAA9EA4}" dt="2024-08-15T11:15:13.786" v="1053" actId="14100"/>
          <ac:picMkLst>
            <pc:docMk/>
            <pc:sldMk cId="479924475" sldId="323"/>
            <ac:picMk id="8" creationId="{EA5AE2E5-2308-D0B4-CA7D-6F5486AC129C}"/>
          </ac:picMkLst>
        </pc:picChg>
      </pc:sldChg>
      <pc:sldChg chg="modSp add del mod modTransition">
        <pc:chgData name="Robert Fojut" userId="d231062e2b8b72d0" providerId="LiveId" clId="{3886D6D6-B3DA-E943-BC1B-AFCECCAA9EA4}" dt="2024-08-16T15:11:38.770" v="1195"/>
        <pc:sldMkLst>
          <pc:docMk/>
          <pc:sldMk cId="3710048073" sldId="324"/>
        </pc:sldMkLst>
        <pc:spChg chg="mod">
          <ac:chgData name="Robert Fojut" userId="d231062e2b8b72d0" providerId="LiveId" clId="{3886D6D6-B3DA-E943-BC1B-AFCECCAA9EA4}" dt="2024-08-15T11:16:28.416" v="1060" actId="2711"/>
          <ac:spMkLst>
            <pc:docMk/>
            <pc:sldMk cId="3710048073" sldId="324"/>
            <ac:spMk id="3" creationId="{6353561D-8970-9F80-A410-CD60A4A3E0DA}"/>
          </ac:spMkLst>
        </pc:spChg>
        <pc:spChg chg="mod">
          <ac:chgData name="Robert Fojut" userId="d231062e2b8b72d0" providerId="LiveId" clId="{3886D6D6-B3DA-E943-BC1B-AFCECCAA9EA4}" dt="2024-08-14T18:49:59.771" v="266"/>
          <ac:spMkLst>
            <pc:docMk/>
            <pc:sldMk cId="3710048073" sldId="324"/>
            <ac:spMk id="5" creationId="{EEFEE878-7541-5A7B-47AD-EB51A1F7230C}"/>
          </ac:spMkLst>
        </pc:spChg>
        <pc:spChg chg="mod">
          <ac:chgData name="Robert Fojut" userId="d231062e2b8b72d0" providerId="LiveId" clId="{3886D6D6-B3DA-E943-BC1B-AFCECCAA9EA4}" dt="2024-08-14T18:49:59.771" v="266"/>
          <ac:spMkLst>
            <pc:docMk/>
            <pc:sldMk cId="3710048073" sldId="324"/>
            <ac:spMk id="6" creationId="{29D07FFF-F8AE-6F66-00F8-B89D2F238A70}"/>
          </ac:spMkLst>
        </pc:spChg>
      </pc:sldChg>
      <pc:sldChg chg="delSp modSp add del mod modTransition">
        <pc:chgData name="Robert Fojut" userId="d231062e2b8b72d0" providerId="LiveId" clId="{3886D6D6-B3DA-E943-BC1B-AFCECCAA9EA4}" dt="2024-08-16T15:11:38.770" v="1195"/>
        <pc:sldMkLst>
          <pc:docMk/>
          <pc:sldMk cId="148885" sldId="325"/>
        </pc:sldMkLst>
        <pc:spChg chg="mod">
          <ac:chgData name="Robert Fojut" userId="d231062e2b8b72d0" providerId="LiveId" clId="{3886D6D6-B3DA-E943-BC1B-AFCECCAA9EA4}" dt="2024-08-15T11:17:05.368" v="1066" actId="2711"/>
          <ac:spMkLst>
            <pc:docMk/>
            <pc:sldMk cId="148885" sldId="325"/>
            <ac:spMk id="3" creationId="{6353561D-8970-9F80-A410-CD60A4A3E0DA}"/>
          </ac:spMkLst>
        </pc:spChg>
        <pc:spChg chg="mod">
          <ac:chgData name="Robert Fojut" userId="d231062e2b8b72d0" providerId="LiveId" clId="{3886D6D6-B3DA-E943-BC1B-AFCECCAA9EA4}" dt="2024-08-14T18:49:59.771" v="266"/>
          <ac:spMkLst>
            <pc:docMk/>
            <pc:sldMk cId="148885" sldId="325"/>
            <ac:spMk id="5" creationId="{EEFEE878-7541-5A7B-47AD-EB51A1F7230C}"/>
          </ac:spMkLst>
        </pc:spChg>
        <pc:spChg chg="del mod">
          <ac:chgData name="Robert Fojut" userId="d231062e2b8b72d0" providerId="LiveId" clId="{3886D6D6-B3DA-E943-BC1B-AFCECCAA9EA4}" dt="2024-08-16T14:51:44.546" v="1143" actId="478"/>
          <ac:spMkLst>
            <pc:docMk/>
            <pc:sldMk cId="148885" sldId="325"/>
            <ac:spMk id="6" creationId="{29D07FFF-F8AE-6F66-00F8-B89D2F238A70}"/>
          </ac:spMkLst>
        </pc:spChg>
      </pc:sldChg>
      <pc:sldChg chg="delSp modSp add del mod modTransition">
        <pc:chgData name="Robert Fojut" userId="d231062e2b8b72d0" providerId="LiveId" clId="{3886D6D6-B3DA-E943-BC1B-AFCECCAA9EA4}" dt="2024-08-16T15:11:38.770" v="1195"/>
        <pc:sldMkLst>
          <pc:docMk/>
          <pc:sldMk cId="232964228" sldId="326"/>
        </pc:sldMkLst>
        <pc:spChg chg="mod">
          <ac:chgData name="Robert Fojut" userId="d231062e2b8b72d0" providerId="LiveId" clId="{3886D6D6-B3DA-E943-BC1B-AFCECCAA9EA4}" dt="2024-08-15T11:18:29.228" v="1080" actId="2711"/>
          <ac:spMkLst>
            <pc:docMk/>
            <pc:sldMk cId="232964228" sldId="326"/>
            <ac:spMk id="3" creationId="{6353561D-8970-9F80-A410-CD60A4A3E0DA}"/>
          </ac:spMkLst>
        </pc:spChg>
        <pc:spChg chg="mod">
          <ac:chgData name="Robert Fojut" userId="d231062e2b8b72d0" providerId="LiveId" clId="{3886D6D6-B3DA-E943-BC1B-AFCECCAA9EA4}" dt="2024-08-14T18:49:59.771" v="266"/>
          <ac:spMkLst>
            <pc:docMk/>
            <pc:sldMk cId="232964228" sldId="326"/>
            <ac:spMk id="5" creationId="{EEFEE878-7541-5A7B-47AD-EB51A1F7230C}"/>
          </ac:spMkLst>
        </pc:spChg>
        <pc:spChg chg="del mod">
          <ac:chgData name="Robert Fojut" userId="d231062e2b8b72d0" providerId="LiveId" clId="{3886D6D6-B3DA-E943-BC1B-AFCECCAA9EA4}" dt="2024-08-16T14:56:13.594" v="1145" actId="478"/>
          <ac:spMkLst>
            <pc:docMk/>
            <pc:sldMk cId="232964228" sldId="326"/>
            <ac:spMk id="6" creationId="{29D07FFF-F8AE-6F66-00F8-B89D2F238A70}"/>
          </ac:spMkLst>
        </pc:spChg>
      </pc:sldChg>
      <pc:sldChg chg="delSp modSp add del mod modTransition">
        <pc:chgData name="Robert Fojut" userId="d231062e2b8b72d0" providerId="LiveId" clId="{3886D6D6-B3DA-E943-BC1B-AFCECCAA9EA4}" dt="2024-08-16T15:11:38.770" v="1195"/>
        <pc:sldMkLst>
          <pc:docMk/>
          <pc:sldMk cId="1900840681" sldId="327"/>
        </pc:sldMkLst>
        <pc:spChg chg="del mod">
          <ac:chgData name="Robert Fojut" userId="d231062e2b8b72d0" providerId="LiveId" clId="{3886D6D6-B3DA-E943-BC1B-AFCECCAA9EA4}" dt="2024-08-16T14:56:21.705" v="1148" actId="478"/>
          <ac:spMkLst>
            <pc:docMk/>
            <pc:sldMk cId="1900840681" sldId="327"/>
            <ac:spMk id="5" creationId="{4FCB4F53-FED9-2976-0C14-4FD6F40CE76D}"/>
          </ac:spMkLst>
        </pc:spChg>
        <pc:spChg chg="mod">
          <ac:chgData name="Robert Fojut" userId="d231062e2b8b72d0" providerId="LiveId" clId="{3886D6D6-B3DA-E943-BC1B-AFCECCAA9EA4}" dt="2024-08-15T11:19:36.432" v="1095" actId="2711"/>
          <ac:spMkLst>
            <pc:docMk/>
            <pc:sldMk cId="1900840681" sldId="327"/>
            <ac:spMk id="13" creationId="{B93DE8C7-5EBE-D805-08CB-01907B14169C}"/>
          </ac:spMkLst>
        </pc:spChg>
      </pc:sldChg>
      <pc:sldChg chg="delSp modSp add del mod modTransition">
        <pc:chgData name="Robert Fojut" userId="d231062e2b8b72d0" providerId="LiveId" clId="{3886D6D6-B3DA-E943-BC1B-AFCECCAA9EA4}" dt="2024-08-16T15:11:38.770" v="1195"/>
        <pc:sldMkLst>
          <pc:docMk/>
          <pc:sldMk cId="3616736542" sldId="328"/>
        </pc:sldMkLst>
        <pc:spChg chg="mod">
          <ac:chgData name="Robert Fojut" userId="d231062e2b8b72d0" providerId="LiveId" clId="{3886D6D6-B3DA-E943-BC1B-AFCECCAA9EA4}" dt="2024-08-15T11:22:08.957" v="1121" actId="1076"/>
          <ac:spMkLst>
            <pc:docMk/>
            <pc:sldMk cId="3616736542" sldId="328"/>
            <ac:spMk id="2" creationId="{ED756B12-E9BB-5237-9738-279667DCBBB1}"/>
          </ac:spMkLst>
        </pc:spChg>
        <pc:spChg chg="del">
          <ac:chgData name="Robert Fojut" userId="d231062e2b8b72d0" providerId="LiveId" clId="{3886D6D6-B3DA-E943-BC1B-AFCECCAA9EA4}" dt="2024-08-16T14:56:37.899" v="1153" actId="478"/>
          <ac:spMkLst>
            <pc:docMk/>
            <pc:sldMk cId="3616736542" sldId="328"/>
            <ac:spMk id="4" creationId="{E930091D-F701-AE3F-6551-40A6D2DA82AA}"/>
          </ac:spMkLst>
        </pc:spChg>
      </pc:sldChg>
      <pc:sldChg chg="delSp modSp add del mod modTransition">
        <pc:chgData name="Robert Fojut" userId="d231062e2b8b72d0" providerId="LiveId" clId="{3886D6D6-B3DA-E943-BC1B-AFCECCAA9EA4}" dt="2024-08-16T15:11:38.770" v="1195"/>
        <pc:sldMkLst>
          <pc:docMk/>
          <pc:sldMk cId="300651905" sldId="330"/>
        </pc:sldMkLst>
        <pc:spChg chg="mod">
          <ac:chgData name="Robert Fojut" userId="d231062e2b8b72d0" providerId="LiveId" clId="{3886D6D6-B3DA-E943-BC1B-AFCECCAA9EA4}" dt="2024-08-15T11:16:00.163" v="1057" actId="2711"/>
          <ac:spMkLst>
            <pc:docMk/>
            <pc:sldMk cId="300651905" sldId="330"/>
            <ac:spMk id="2" creationId="{6F0A06A4-5580-64AA-1877-BE988428E0F3}"/>
          </ac:spMkLst>
        </pc:spChg>
        <pc:spChg chg="mod">
          <ac:chgData name="Robert Fojut" userId="d231062e2b8b72d0" providerId="LiveId" clId="{3886D6D6-B3DA-E943-BC1B-AFCECCAA9EA4}" dt="2024-08-14T18:49:59.771" v="266"/>
          <ac:spMkLst>
            <pc:docMk/>
            <pc:sldMk cId="300651905" sldId="330"/>
            <ac:spMk id="4" creationId="{CCDDD587-4A6D-1451-2A1A-A219F2BBE0C9}"/>
          </ac:spMkLst>
        </pc:spChg>
        <pc:spChg chg="del mod">
          <ac:chgData name="Robert Fojut" userId="d231062e2b8b72d0" providerId="LiveId" clId="{3886D6D6-B3DA-E943-BC1B-AFCECCAA9EA4}" dt="2024-08-16T14:51:11.928" v="1135" actId="478"/>
          <ac:spMkLst>
            <pc:docMk/>
            <pc:sldMk cId="300651905" sldId="330"/>
            <ac:spMk id="5" creationId="{4FCB4F53-FED9-2976-0C14-4FD6F40CE76D}"/>
          </ac:spMkLst>
        </pc:spChg>
        <pc:spChg chg="mod">
          <ac:chgData name="Robert Fojut" userId="d231062e2b8b72d0" providerId="LiveId" clId="{3886D6D6-B3DA-E943-BC1B-AFCECCAA9EA4}" dt="2024-08-15T11:14:25.783" v="1045" actId="2711"/>
          <ac:spMkLst>
            <pc:docMk/>
            <pc:sldMk cId="300651905" sldId="330"/>
            <ac:spMk id="13" creationId="{B93DE8C7-5EBE-D805-08CB-01907B14169C}"/>
          </ac:spMkLst>
        </pc:spChg>
        <pc:spChg chg="mod">
          <ac:chgData name="Robert Fojut" userId="d231062e2b8b72d0" providerId="LiveId" clId="{3886D6D6-B3DA-E943-BC1B-AFCECCAA9EA4}" dt="2024-08-16T14:59:56.395" v="1154" actId="20577"/>
          <ac:spMkLst>
            <pc:docMk/>
            <pc:sldMk cId="300651905" sldId="330"/>
            <ac:spMk id="15" creationId="{0F7E8BB4-DAED-A0F9-C5D2-4A3403D90798}"/>
          </ac:spMkLst>
        </pc:spChg>
      </pc:sldChg>
      <pc:sldChg chg="delSp modSp add del mod modTransition">
        <pc:chgData name="Robert Fojut" userId="d231062e2b8b72d0" providerId="LiveId" clId="{3886D6D6-B3DA-E943-BC1B-AFCECCAA9EA4}" dt="2024-08-16T15:11:38.770" v="1195"/>
        <pc:sldMkLst>
          <pc:docMk/>
          <pc:sldMk cId="1219743391" sldId="331"/>
        </pc:sldMkLst>
        <pc:spChg chg="del mod">
          <ac:chgData name="Robert Fojut" userId="d231062e2b8b72d0" providerId="LiveId" clId="{3886D6D6-B3DA-E943-BC1B-AFCECCAA9EA4}" dt="2024-08-16T14:56:29.331" v="1150" actId="478"/>
          <ac:spMkLst>
            <pc:docMk/>
            <pc:sldMk cId="1219743391" sldId="331"/>
            <ac:spMk id="5" creationId="{4FCB4F53-FED9-2976-0C14-4FD6F40CE76D}"/>
          </ac:spMkLst>
        </pc:spChg>
        <pc:spChg chg="mod">
          <ac:chgData name="Robert Fojut" userId="d231062e2b8b72d0" providerId="LiveId" clId="{3886D6D6-B3DA-E943-BC1B-AFCECCAA9EA4}" dt="2024-08-15T11:20:24.581" v="1106" actId="2711"/>
          <ac:spMkLst>
            <pc:docMk/>
            <pc:sldMk cId="1219743391" sldId="331"/>
            <ac:spMk id="13" creationId="{B93DE8C7-5EBE-D805-08CB-01907B14169C}"/>
          </ac:spMkLst>
        </pc:spChg>
      </pc:sldChg>
      <pc:sldChg chg="addSp delSp modSp del mod modShow">
        <pc:chgData name="Robert Fojut" userId="d231062e2b8b72d0" providerId="LiveId" clId="{3886D6D6-B3DA-E943-BC1B-AFCECCAA9EA4}" dt="2024-08-16T14:49:45.455" v="1128" actId="2696"/>
        <pc:sldMkLst>
          <pc:docMk/>
          <pc:sldMk cId="1567981532" sldId="485"/>
        </pc:sldMkLst>
        <pc:spChg chg="add mod">
          <ac:chgData name="Robert Fojut" userId="d231062e2b8b72d0" providerId="LiveId" clId="{3886D6D6-B3DA-E943-BC1B-AFCECCAA9EA4}" dt="2024-08-15T10:28:47.731" v="336" actId="14100"/>
          <ac:spMkLst>
            <pc:docMk/>
            <pc:sldMk cId="1567981532" sldId="485"/>
            <ac:spMk id="2" creationId="{37D7F602-29A3-56DC-FED6-71BA0436C568}"/>
          </ac:spMkLst>
        </pc:spChg>
        <pc:spChg chg="add del mod">
          <ac:chgData name="Robert Fojut" userId="d231062e2b8b72d0" providerId="LiveId" clId="{3886D6D6-B3DA-E943-BC1B-AFCECCAA9EA4}" dt="2024-08-14T18:43:21.635" v="147" actId="478"/>
          <ac:spMkLst>
            <pc:docMk/>
            <pc:sldMk cId="1567981532" sldId="485"/>
            <ac:spMk id="3" creationId="{4D3B2029-0245-5A21-B051-DDDD383407F4}"/>
          </ac:spMkLst>
        </pc:spChg>
        <pc:spChg chg="add mod">
          <ac:chgData name="Robert Fojut" userId="d231062e2b8b72d0" providerId="LiveId" clId="{3886D6D6-B3DA-E943-BC1B-AFCECCAA9EA4}" dt="2024-08-15T10:27:54.146" v="327"/>
          <ac:spMkLst>
            <pc:docMk/>
            <pc:sldMk cId="1567981532" sldId="485"/>
            <ac:spMk id="3" creationId="{7DE4A084-A731-A55E-C153-F853AFDCD65A}"/>
          </ac:spMkLst>
        </pc:spChg>
        <pc:spChg chg="del">
          <ac:chgData name="Robert Fojut" userId="d231062e2b8b72d0" providerId="LiveId" clId="{3886D6D6-B3DA-E943-BC1B-AFCECCAA9EA4}" dt="2024-08-14T18:42:54.482" v="143" actId="478"/>
          <ac:spMkLst>
            <pc:docMk/>
            <pc:sldMk cId="1567981532" sldId="485"/>
            <ac:spMk id="5" creationId="{42BC1D89-D565-B9FD-31E0-DFA3E363A225}"/>
          </ac:spMkLst>
        </pc:spChg>
        <pc:spChg chg="del mod">
          <ac:chgData name="Robert Fojut" userId="d231062e2b8b72d0" providerId="LiveId" clId="{3886D6D6-B3DA-E943-BC1B-AFCECCAA9EA4}" dt="2024-08-14T18:42:51.882" v="142" actId="478"/>
          <ac:spMkLst>
            <pc:docMk/>
            <pc:sldMk cId="1567981532" sldId="485"/>
            <ac:spMk id="6" creationId="{57EC37C6-A49B-0380-B9D6-8970273C92C9}"/>
          </ac:spMkLst>
        </pc:spChg>
        <pc:spChg chg="add del mod">
          <ac:chgData name="Robert Fojut" userId="d231062e2b8b72d0" providerId="LiveId" clId="{3886D6D6-B3DA-E943-BC1B-AFCECCAA9EA4}" dt="2024-08-14T18:43:13.702" v="144" actId="931"/>
          <ac:spMkLst>
            <pc:docMk/>
            <pc:sldMk cId="1567981532" sldId="485"/>
            <ac:spMk id="7" creationId="{D89C4416-8CA8-76DA-5AF7-F1B066C5C40D}"/>
          </ac:spMkLst>
        </pc:spChg>
        <pc:spChg chg="add del mod">
          <ac:chgData name="Robert Fojut" userId="d231062e2b8b72d0" providerId="LiveId" clId="{3886D6D6-B3DA-E943-BC1B-AFCECCAA9EA4}" dt="2024-08-15T10:27:52.772" v="326" actId="478"/>
          <ac:spMkLst>
            <pc:docMk/>
            <pc:sldMk cId="1567981532" sldId="485"/>
            <ac:spMk id="10" creationId="{81686821-4975-DDED-0E12-FFEE2DDBF72D}"/>
          </ac:spMkLst>
        </pc:spChg>
        <pc:spChg chg="add del mod">
          <ac:chgData name="Robert Fojut" userId="d231062e2b8b72d0" providerId="LiveId" clId="{3886D6D6-B3DA-E943-BC1B-AFCECCAA9EA4}" dt="2024-08-14T18:45:20.558" v="154" actId="478"/>
          <ac:spMkLst>
            <pc:docMk/>
            <pc:sldMk cId="1567981532" sldId="485"/>
            <ac:spMk id="11" creationId="{025D2A5A-AD30-487E-602A-92D4731A5996}"/>
          </ac:spMkLst>
        </pc:spChg>
        <pc:picChg chg="add mod">
          <ac:chgData name="Robert Fojut" userId="d231062e2b8b72d0" providerId="LiveId" clId="{3886D6D6-B3DA-E943-BC1B-AFCECCAA9EA4}" dt="2024-08-14T18:43:29.019" v="149" actId="14100"/>
          <ac:picMkLst>
            <pc:docMk/>
            <pc:sldMk cId="1567981532" sldId="485"/>
            <ac:picMk id="9" creationId="{ED2D4E10-10AA-F4D1-CC7E-B59EFDDE8A31}"/>
          </ac:picMkLst>
        </pc:picChg>
      </pc:sldChg>
      <pc:sldChg chg="modSp mod modTransition">
        <pc:chgData name="Robert Fojut" userId="d231062e2b8b72d0" providerId="LiveId" clId="{3886D6D6-B3DA-E943-BC1B-AFCECCAA9EA4}" dt="2024-08-20T19:26:56.229" v="1231" actId="20577"/>
        <pc:sldMkLst>
          <pc:docMk/>
          <pc:sldMk cId="2685720061" sldId="1979"/>
        </pc:sldMkLst>
        <pc:spChg chg="mod">
          <ac:chgData name="Robert Fojut" userId="d231062e2b8b72d0" providerId="LiveId" clId="{3886D6D6-B3DA-E943-BC1B-AFCECCAA9EA4}" dt="2024-08-20T19:26:56.229" v="1231" actId="20577"/>
          <ac:spMkLst>
            <pc:docMk/>
            <pc:sldMk cId="2685720061" sldId="1979"/>
            <ac:spMk id="6" creationId="{00000000-0000-0000-0000-000000000000}"/>
          </ac:spMkLst>
        </pc:spChg>
      </pc:sldChg>
      <pc:sldChg chg="modSp del mod">
        <pc:chgData name="Robert Fojut" userId="d231062e2b8b72d0" providerId="LiveId" clId="{3886D6D6-B3DA-E943-BC1B-AFCECCAA9EA4}" dt="2024-08-14T18:50:22.762" v="268" actId="2696"/>
        <pc:sldMkLst>
          <pc:docMk/>
          <pc:sldMk cId="587581131" sldId="1980"/>
        </pc:sldMkLst>
        <pc:spChg chg="mod">
          <ac:chgData name="Robert Fojut" userId="d231062e2b8b72d0" providerId="LiveId" clId="{3886D6D6-B3DA-E943-BC1B-AFCECCAA9EA4}" dt="2024-08-14T18:41:42.055" v="94" actId="20577"/>
          <ac:spMkLst>
            <pc:docMk/>
            <pc:sldMk cId="587581131" sldId="1980"/>
            <ac:spMk id="2" creationId="{10BA8CF5-5D19-F35D-4544-97F314C4B88A}"/>
          </ac:spMkLst>
        </pc:spChg>
      </pc:sldChg>
      <pc:sldChg chg="del">
        <pc:chgData name="Robert Fojut" userId="d231062e2b8b72d0" providerId="LiveId" clId="{3886D6D6-B3DA-E943-BC1B-AFCECCAA9EA4}" dt="2024-08-14T18:42:18.756" v="137" actId="2696"/>
        <pc:sldMkLst>
          <pc:docMk/>
          <pc:sldMk cId="255666912" sldId="1986"/>
        </pc:sldMkLst>
      </pc:sldChg>
      <pc:sldChg chg="del">
        <pc:chgData name="Robert Fojut" userId="d231062e2b8b72d0" providerId="LiveId" clId="{3886D6D6-B3DA-E943-BC1B-AFCECCAA9EA4}" dt="2024-08-14T18:42:18.756" v="137" actId="2696"/>
        <pc:sldMkLst>
          <pc:docMk/>
          <pc:sldMk cId="4288775228" sldId="1987"/>
        </pc:sldMkLst>
      </pc:sldChg>
      <pc:sldChg chg="del">
        <pc:chgData name="Robert Fojut" userId="d231062e2b8b72d0" providerId="LiveId" clId="{3886D6D6-B3DA-E943-BC1B-AFCECCAA9EA4}" dt="2024-08-14T18:42:33.194" v="139" actId="2696"/>
        <pc:sldMkLst>
          <pc:docMk/>
          <pc:sldMk cId="3310230202" sldId="1988"/>
        </pc:sldMkLst>
      </pc:sldChg>
      <pc:sldChg chg="del">
        <pc:chgData name="Robert Fojut" userId="d231062e2b8b72d0" providerId="LiveId" clId="{3886D6D6-B3DA-E943-BC1B-AFCECCAA9EA4}" dt="2024-08-14T18:42:41.737" v="140" actId="2696"/>
        <pc:sldMkLst>
          <pc:docMk/>
          <pc:sldMk cId="2152369533" sldId="1995"/>
        </pc:sldMkLst>
      </pc:sldChg>
      <pc:sldChg chg="del">
        <pc:chgData name="Robert Fojut" userId="d231062e2b8b72d0" providerId="LiveId" clId="{3886D6D6-B3DA-E943-BC1B-AFCECCAA9EA4}" dt="2024-08-14T18:42:18.756" v="137" actId="2696"/>
        <pc:sldMkLst>
          <pc:docMk/>
          <pc:sldMk cId="3193166817" sldId="1998"/>
        </pc:sldMkLst>
      </pc:sldChg>
      <pc:sldChg chg="del">
        <pc:chgData name="Robert Fojut" userId="d231062e2b8b72d0" providerId="LiveId" clId="{3886D6D6-B3DA-E943-BC1B-AFCECCAA9EA4}" dt="2024-08-14T18:42:18.756" v="137" actId="2696"/>
        <pc:sldMkLst>
          <pc:docMk/>
          <pc:sldMk cId="2607812218" sldId="1999"/>
        </pc:sldMkLst>
      </pc:sldChg>
      <pc:sldChg chg="del">
        <pc:chgData name="Robert Fojut" userId="d231062e2b8b72d0" providerId="LiveId" clId="{3886D6D6-B3DA-E943-BC1B-AFCECCAA9EA4}" dt="2024-08-14T18:42:18.756" v="137" actId="2696"/>
        <pc:sldMkLst>
          <pc:docMk/>
          <pc:sldMk cId="1393049281" sldId="2000"/>
        </pc:sldMkLst>
      </pc:sldChg>
      <pc:sldChg chg="del">
        <pc:chgData name="Robert Fojut" userId="d231062e2b8b72d0" providerId="LiveId" clId="{3886D6D6-B3DA-E943-BC1B-AFCECCAA9EA4}" dt="2024-08-14T18:42:18.756" v="137" actId="2696"/>
        <pc:sldMkLst>
          <pc:docMk/>
          <pc:sldMk cId="2865930631" sldId="2001"/>
        </pc:sldMkLst>
      </pc:sldChg>
      <pc:sldChg chg="del">
        <pc:chgData name="Robert Fojut" userId="d231062e2b8b72d0" providerId="LiveId" clId="{3886D6D6-B3DA-E943-BC1B-AFCECCAA9EA4}" dt="2024-08-14T18:51:18.945" v="274" actId="2696"/>
        <pc:sldMkLst>
          <pc:docMk/>
          <pc:sldMk cId="1355767206" sldId="2002"/>
        </pc:sldMkLst>
      </pc:sldChg>
      <pc:sldChg chg="del">
        <pc:chgData name="Robert Fojut" userId="d231062e2b8b72d0" providerId="LiveId" clId="{3886D6D6-B3DA-E943-BC1B-AFCECCAA9EA4}" dt="2024-08-14T18:42:18.756" v="137" actId="2696"/>
        <pc:sldMkLst>
          <pc:docMk/>
          <pc:sldMk cId="1698978229" sldId="2003"/>
        </pc:sldMkLst>
      </pc:sldChg>
      <pc:sldChg chg="del">
        <pc:chgData name="Robert Fojut" userId="d231062e2b8b72d0" providerId="LiveId" clId="{3886D6D6-B3DA-E943-BC1B-AFCECCAA9EA4}" dt="2024-08-14T18:42:18.756" v="137" actId="2696"/>
        <pc:sldMkLst>
          <pc:docMk/>
          <pc:sldMk cId="3001982895" sldId="2004"/>
        </pc:sldMkLst>
      </pc:sldChg>
      <pc:sldChg chg="del">
        <pc:chgData name="Robert Fojut" userId="d231062e2b8b72d0" providerId="LiveId" clId="{3886D6D6-B3DA-E943-BC1B-AFCECCAA9EA4}" dt="2024-08-14T18:42:18.756" v="137" actId="2696"/>
        <pc:sldMkLst>
          <pc:docMk/>
          <pc:sldMk cId="3611869178" sldId="2005"/>
        </pc:sldMkLst>
      </pc:sldChg>
      <pc:sldChg chg="del">
        <pc:chgData name="Robert Fojut" userId="d231062e2b8b72d0" providerId="LiveId" clId="{3886D6D6-B3DA-E943-BC1B-AFCECCAA9EA4}" dt="2024-08-14T18:42:18.756" v="137" actId="2696"/>
        <pc:sldMkLst>
          <pc:docMk/>
          <pc:sldMk cId="952972074" sldId="2006"/>
        </pc:sldMkLst>
      </pc:sldChg>
      <pc:sldChg chg="del">
        <pc:chgData name="Robert Fojut" userId="d231062e2b8b72d0" providerId="LiveId" clId="{3886D6D6-B3DA-E943-BC1B-AFCECCAA9EA4}" dt="2024-08-14T18:42:18.756" v="137" actId="2696"/>
        <pc:sldMkLst>
          <pc:docMk/>
          <pc:sldMk cId="4005941368" sldId="2007"/>
        </pc:sldMkLst>
      </pc:sldChg>
      <pc:sldChg chg="modSp del mod">
        <pc:chgData name="Robert Fojut" userId="d231062e2b8b72d0" providerId="LiveId" clId="{3886D6D6-B3DA-E943-BC1B-AFCECCAA9EA4}" dt="2024-08-14T18:51:05.850" v="273" actId="2696"/>
        <pc:sldMkLst>
          <pc:docMk/>
          <pc:sldMk cId="3330971967" sldId="2008"/>
        </pc:sldMkLst>
        <pc:spChg chg="mod">
          <ac:chgData name="Robert Fojut" userId="d231062e2b8b72d0" providerId="LiveId" clId="{3886D6D6-B3DA-E943-BC1B-AFCECCAA9EA4}" dt="2024-08-14T18:41:49.769" v="100" actId="20577"/>
          <ac:spMkLst>
            <pc:docMk/>
            <pc:sldMk cId="3330971967" sldId="2008"/>
            <ac:spMk id="2" creationId="{10BA8CF5-5D19-F35D-4544-97F314C4B88A}"/>
          </ac:spMkLst>
        </pc:spChg>
        <pc:spChg chg="mod">
          <ac:chgData name="Robert Fojut" userId="d231062e2b8b72d0" providerId="LiveId" clId="{3886D6D6-B3DA-E943-BC1B-AFCECCAA9EA4}" dt="2024-08-14T18:42:01.191" v="135" actId="20577"/>
          <ac:spMkLst>
            <pc:docMk/>
            <pc:sldMk cId="3330971967" sldId="2008"/>
            <ac:spMk id="3" creationId="{B3EC7F99-C76D-EF0D-27C4-20BFCD932FDF}"/>
          </ac:spMkLst>
        </pc:spChg>
      </pc:sldChg>
      <pc:sldChg chg="add del">
        <pc:chgData name="Robert Fojut" userId="d231062e2b8b72d0" providerId="LiveId" clId="{3886D6D6-B3DA-E943-BC1B-AFCECCAA9EA4}" dt="2024-08-14T18:50:57.257" v="272" actId="2696"/>
        <pc:sldMkLst>
          <pc:docMk/>
          <pc:sldMk cId="206199365" sldId="2009"/>
        </pc:sldMkLst>
      </pc:sldChg>
      <pc:sldChg chg="delSp modSp add del mod modTransition">
        <pc:chgData name="Robert Fojut" userId="d231062e2b8b72d0" providerId="LiveId" clId="{3886D6D6-B3DA-E943-BC1B-AFCECCAA9EA4}" dt="2024-08-16T15:11:38.770" v="1195"/>
        <pc:sldMkLst>
          <pc:docMk/>
          <pc:sldMk cId="1096625371" sldId="2010"/>
        </pc:sldMkLst>
        <pc:spChg chg="mod">
          <ac:chgData name="Robert Fojut" userId="d231062e2b8b72d0" providerId="LiveId" clId="{3886D6D6-B3DA-E943-BC1B-AFCECCAA9EA4}" dt="2024-08-15T11:21:04.381" v="1111" actId="2711"/>
          <ac:spMkLst>
            <pc:docMk/>
            <pc:sldMk cId="1096625371" sldId="2010"/>
            <ac:spMk id="2" creationId="{FBED5F29-0040-1129-D96E-54DDAFDD6B47}"/>
          </ac:spMkLst>
        </pc:spChg>
        <pc:spChg chg="del">
          <ac:chgData name="Robert Fojut" userId="d231062e2b8b72d0" providerId="LiveId" clId="{3886D6D6-B3DA-E943-BC1B-AFCECCAA9EA4}" dt="2024-08-16T14:56:35.044" v="1152" actId="478"/>
          <ac:spMkLst>
            <pc:docMk/>
            <pc:sldMk cId="1096625371" sldId="2010"/>
            <ac:spMk id="6" creationId="{E5CA512A-B420-DCA8-C883-0821531353DA}"/>
          </ac:spMkLst>
        </pc:spChg>
        <pc:spChg chg="mod">
          <ac:chgData name="Robert Fojut" userId="d231062e2b8b72d0" providerId="LiveId" clId="{3886D6D6-B3DA-E943-BC1B-AFCECCAA9EA4}" dt="2024-08-15T11:21:10.504" v="1112" actId="2711"/>
          <ac:spMkLst>
            <pc:docMk/>
            <pc:sldMk cId="1096625371" sldId="2010"/>
            <ac:spMk id="21" creationId="{A23104D3-0A37-47B1-8DC9-9729A42D0479}"/>
          </ac:spMkLst>
        </pc:spChg>
        <pc:spChg chg="mod">
          <ac:chgData name="Robert Fojut" userId="d231062e2b8b72d0" providerId="LiveId" clId="{3886D6D6-B3DA-E943-BC1B-AFCECCAA9EA4}" dt="2024-08-15T11:21:16.013" v="1113" actId="2711"/>
          <ac:spMkLst>
            <pc:docMk/>
            <pc:sldMk cId="1096625371" sldId="2010"/>
            <ac:spMk id="22" creationId="{B65E3FD6-CFEE-551B-5606-AD03284B37A2}"/>
          </ac:spMkLst>
        </pc:spChg>
        <pc:spChg chg="mod">
          <ac:chgData name="Robert Fojut" userId="d231062e2b8b72d0" providerId="LiveId" clId="{3886D6D6-B3DA-E943-BC1B-AFCECCAA9EA4}" dt="2024-08-15T11:21:22.736" v="1114" actId="2711"/>
          <ac:spMkLst>
            <pc:docMk/>
            <pc:sldMk cId="1096625371" sldId="2010"/>
            <ac:spMk id="23" creationId="{8B55999E-EFA1-E535-701F-BCB3F5DEE4E8}"/>
          </ac:spMkLst>
        </pc:spChg>
      </pc:sldChg>
      <pc:sldChg chg="modSp add del mod modTransition">
        <pc:chgData name="Robert Fojut" userId="d231062e2b8b72d0" providerId="LiveId" clId="{3886D6D6-B3DA-E943-BC1B-AFCECCAA9EA4}" dt="2024-08-16T15:11:38.770" v="1195"/>
        <pc:sldMkLst>
          <pc:docMk/>
          <pc:sldMk cId="1150558046" sldId="2011"/>
        </pc:sldMkLst>
        <pc:spChg chg="mod">
          <ac:chgData name="Robert Fojut" userId="d231062e2b8b72d0" providerId="LiveId" clId="{3886D6D6-B3DA-E943-BC1B-AFCECCAA9EA4}" dt="2024-08-15T10:51:30.471" v="846" actId="2711"/>
          <ac:spMkLst>
            <pc:docMk/>
            <pc:sldMk cId="1150558046" sldId="2011"/>
            <ac:spMk id="12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51:25.476" v="845" actId="2711"/>
          <ac:spMkLst>
            <pc:docMk/>
            <pc:sldMk cId="1150558046" sldId="2011"/>
            <ac:spMk id="13" creationId="{00000000-0000-0000-0000-000000000000}"/>
          </ac:spMkLst>
        </pc:spChg>
        <pc:spChg chg="mod">
          <ac:chgData name="Robert Fojut" userId="d231062e2b8b72d0" providerId="LiveId" clId="{3886D6D6-B3DA-E943-BC1B-AFCECCAA9EA4}" dt="2024-08-16T15:05:25.375" v="1187" actId="27107"/>
          <ac:spMkLst>
            <pc:docMk/>
            <pc:sldMk cId="1150558046" sldId="2011"/>
            <ac:spMk id="22" creationId="{00000000-0000-0000-0000-000000000000}"/>
          </ac:spMkLst>
        </pc:spChg>
        <pc:spChg chg="mod">
          <ac:chgData name="Robert Fojut" userId="d231062e2b8b72d0" providerId="LiveId" clId="{3886D6D6-B3DA-E943-BC1B-AFCECCAA9EA4}" dt="2024-08-15T10:54:10.186" v="870" actId="115"/>
          <ac:spMkLst>
            <pc:docMk/>
            <pc:sldMk cId="1150558046" sldId="2011"/>
            <ac:spMk id="23" creationId="{00000000-0000-0000-0000-000000000000}"/>
          </ac:spMkLst>
        </pc:spChg>
      </pc:sldChg>
      <pc:sldMasterChg chg="modTransition modSldLayout">
        <pc:chgData name="Robert Fojut" userId="d231062e2b8b72d0" providerId="LiveId" clId="{3886D6D6-B3DA-E943-BC1B-AFCECCAA9EA4}" dt="2024-08-16T15:11:38.770" v="1195"/>
        <pc:sldMasterMkLst>
          <pc:docMk/>
          <pc:sldMasterMk cId="0" sldId="2147483648"/>
        </pc:sldMasterMkLst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modTransition modSldLayout">
        <pc:chgData name="Robert Fojut" userId="d231062e2b8b72d0" providerId="LiveId" clId="{3886D6D6-B3DA-E943-BC1B-AFCECCAA9EA4}" dt="2024-08-16T15:11:38.770" v="1195"/>
        <pc:sldMasterMkLst>
          <pc:docMk/>
          <pc:sldMasterMk cId="3125131894" sldId="2147483660"/>
        </pc:sldMasterMkLst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3133256284" sldId="2147483661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2671332074" sldId="2147483662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412875931" sldId="2147483663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924662191" sldId="2147483664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2710885353" sldId="2147483665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3714672976" sldId="2147483666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1805341599" sldId="2147483667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1614132858" sldId="2147483668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3007185940" sldId="2147483669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1611114181" sldId="2147483670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2539224833" sldId="2147483671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1952657591" sldId="2147483672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1745494660" sldId="2147483673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1739839020" sldId="2147483674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3311355730" sldId="2147483675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1970384362" sldId="2147483676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1224378875" sldId="2147483677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3193469928" sldId="2147483678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2240181146" sldId="2147483679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220320476" sldId="2147483680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1679137066" sldId="2147483681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2690907733" sldId="2147483682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2293058679" sldId="2147483683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2417566720" sldId="2147483684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3509793680" sldId="2147483685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1130775010" sldId="2147483686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95408066" sldId="2147483687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22415951" sldId="2147483688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3209258116" sldId="2147483689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182596825" sldId="2147483690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2180734926" sldId="2147483691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1700865245" sldId="2147483692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3125131894" sldId="2147483660"/>
            <pc:sldLayoutMk cId="3610235114" sldId="2147483693"/>
          </pc:sldLayoutMkLst>
        </pc:sldLayoutChg>
      </pc:sldMasterChg>
      <pc:sldMasterChg chg="modTransition modSldLayout">
        <pc:chgData name="Robert Fojut" userId="d231062e2b8b72d0" providerId="LiveId" clId="{3886D6D6-B3DA-E943-BC1B-AFCECCAA9EA4}" dt="2024-08-16T15:11:38.770" v="1195"/>
        <pc:sldMasterMkLst>
          <pc:docMk/>
          <pc:sldMasterMk cId="2534440895" sldId="2147483694"/>
        </pc:sldMasterMkLst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2534440895" sldId="2147483694"/>
            <pc:sldLayoutMk cId="235249030" sldId="2147483695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2534440895" sldId="2147483694"/>
            <pc:sldLayoutMk cId="4217910906" sldId="2147483696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2534440895" sldId="2147483694"/>
            <pc:sldLayoutMk cId="718688903" sldId="2147483697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2534440895" sldId="2147483694"/>
            <pc:sldLayoutMk cId="2525317648" sldId="2147483698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2534440895" sldId="2147483694"/>
            <pc:sldLayoutMk cId="1099281787" sldId="2147483699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2534440895" sldId="2147483694"/>
            <pc:sldLayoutMk cId="701577402" sldId="2147483700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2534440895" sldId="2147483694"/>
            <pc:sldLayoutMk cId="2862808940" sldId="2147483701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2534440895" sldId="2147483694"/>
            <pc:sldLayoutMk cId="1958416319" sldId="2147483702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2534440895" sldId="2147483694"/>
            <pc:sldLayoutMk cId="1639468224" sldId="2147483703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2534440895" sldId="2147483694"/>
            <pc:sldLayoutMk cId="4050618605" sldId="2147483704"/>
          </pc:sldLayoutMkLst>
        </pc:sldLayoutChg>
        <pc:sldLayoutChg chg="modTransition">
          <pc:chgData name="Robert Fojut" userId="d231062e2b8b72d0" providerId="LiveId" clId="{3886D6D6-B3DA-E943-BC1B-AFCECCAA9EA4}" dt="2024-08-16T15:11:38.770" v="1195"/>
          <pc:sldLayoutMkLst>
            <pc:docMk/>
            <pc:sldMasterMk cId="2534440895" sldId="2147483694"/>
            <pc:sldLayoutMk cId="388181262" sldId="2147483705"/>
          </pc:sldLayoutMkLst>
        </pc:sldLayoutChg>
      </pc:sldMasterChg>
    </pc:docChg>
  </pc:docChgLst>
  <pc:docChgLst>
    <pc:chgData name="Robert Fojut" userId="d231062e2b8b72d0" providerId="LiveId" clId="{48B3C186-1F01-0C48-A40E-A81FF6EC0198}"/>
    <pc:docChg chg="undo custSel mod addSld delSld modSld modMainMaster">
      <pc:chgData name="Robert Fojut" userId="d231062e2b8b72d0" providerId="LiveId" clId="{48B3C186-1F01-0C48-A40E-A81FF6EC0198}" dt="2024-08-21T20:21:49.306" v="404"/>
      <pc:docMkLst>
        <pc:docMk/>
      </pc:docMkLst>
      <pc:sldChg chg="modTransition">
        <pc:chgData name="Robert Fojut" userId="d231062e2b8b72d0" providerId="LiveId" clId="{48B3C186-1F01-0C48-A40E-A81FF6EC0198}" dt="2024-08-20T20:54:23.769" v="15"/>
        <pc:sldMkLst>
          <pc:docMk/>
          <pc:sldMk cId="0" sldId="256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0" sldId="257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0" sldId="258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0" sldId="259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0" sldId="260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0" sldId="261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4003701050" sldId="262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0" sldId="263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0" sldId="264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0" sldId="266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0" sldId="270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3744230681" sldId="271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3472525318" sldId="272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3985379674" sldId="273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2845706470" sldId="274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798837685" sldId="275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3908441071" sldId="277"/>
        </pc:sldMkLst>
      </pc:sldChg>
      <pc:sldChg chg="delSp modSp mod modTransition">
        <pc:chgData name="Robert Fojut" userId="d231062e2b8b72d0" providerId="LiveId" clId="{48B3C186-1F01-0C48-A40E-A81FF6EC0198}" dt="2024-08-20T20:54:23.769" v="15"/>
        <pc:sldMkLst>
          <pc:docMk/>
          <pc:sldMk cId="0" sldId="278"/>
        </pc:sldMkLst>
        <pc:spChg chg="mod">
          <ac:chgData name="Robert Fojut" userId="d231062e2b8b72d0" providerId="LiveId" clId="{48B3C186-1F01-0C48-A40E-A81FF6EC0198}" dt="2024-08-20T20:48:23.824" v="2" actId="1076"/>
          <ac:spMkLst>
            <pc:docMk/>
            <pc:sldMk cId="0" sldId="278"/>
            <ac:spMk id="4" creationId="{00000000-0000-0000-0000-000000000000}"/>
          </ac:spMkLst>
        </pc:spChg>
        <pc:spChg chg="del">
          <ac:chgData name="Robert Fojut" userId="d231062e2b8b72d0" providerId="LiveId" clId="{48B3C186-1F01-0C48-A40E-A81FF6EC0198}" dt="2024-08-20T20:48:12.531" v="1" actId="478"/>
          <ac:spMkLst>
            <pc:docMk/>
            <pc:sldMk cId="0" sldId="278"/>
            <ac:spMk id="6" creationId="{00000000-0000-0000-0000-000000000000}"/>
          </ac:spMkLst>
        </pc:spChg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1514592561" sldId="279"/>
        </pc:sldMkLst>
      </pc:sldChg>
      <pc:sldChg chg="addSp delSp modSp mod modTransition modAnim">
        <pc:chgData name="Robert Fojut" userId="d231062e2b8b72d0" providerId="LiveId" clId="{48B3C186-1F01-0C48-A40E-A81FF6EC0198}" dt="2024-08-21T20:19:15.469" v="403" actId="20577"/>
        <pc:sldMkLst>
          <pc:docMk/>
          <pc:sldMk cId="0" sldId="287"/>
        </pc:sldMkLst>
        <pc:spChg chg="mod">
          <ac:chgData name="Robert Fojut" userId="d231062e2b8b72d0" providerId="LiveId" clId="{48B3C186-1F01-0C48-A40E-A81FF6EC0198}" dt="2024-08-21T20:19:00.719" v="402" actId="1076"/>
          <ac:spMkLst>
            <pc:docMk/>
            <pc:sldMk cId="0" sldId="287"/>
            <ac:spMk id="3" creationId="{C6FF5FC5-6425-9855-5D91-3C36280B6298}"/>
          </ac:spMkLst>
        </pc:spChg>
        <pc:spChg chg="del">
          <ac:chgData name="Robert Fojut" userId="d231062e2b8b72d0" providerId="LiveId" clId="{48B3C186-1F01-0C48-A40E-A81FF6EC0198}" dt="2024-08-21T19:51:27.920" v="41" actId="478"/>
          <ac:spMkLst>
            <pc:docMk/>
            <pc:sldMk cId="0" sldId="287"/>
            <ac:spMk id="4" creationId="{96373667-7899-1F63-EF85-D1156F42D16B}"/>
          </ac:spMkLst>
        </pc:spChg>
        <pc:spChg chg="add del">
          <ac:chgData name="Robert Fojut" userId="d231062e2b8b72d0" providerId="LiveId" clId="{48B3C186-1F01-0C48-A40E-A81FF6EC0198}" dt="2024-08-21T20:01:07.611" v="93" actId="22"/>
          <ac:spMkLst>
            <pc:docMk/>
            <pc:sldMk cId="0" sldId="287"/>
            <ac:spMk id="6" creationId="{FBB346FD-0A9C-8140-DC96-72F607E9AA2D}"/>
          </ac:spMkLst>
        </pc:spChg>
        <pc:spChg chg="add mod">
          <ac:chgData name="Robert Fojut" userId="d231062e2b8b72d0" providerId="LiveId" clId="{48B3C186-1F01-0C48-A40E-A81FF6EC0198}" dt="2024-08-21T20:18:50.242" v="401" actId="20577"/>
          <ac:spMkLst>
            <pc:docMk/>
            <pc:sldMk cId="0" sldId="287"/>
            <ac:spMk id="9" creationId="{E74E3D9B-F675-60BE-17EF-85943298DCE5}"/>
          </ac:spMkLst>
        </pc:spChg>
        <pc:spChg chg="add mod">
          <ac:chgData name="Robert Fojut" userId="d231062e2b8b72d0" providerId="LiveId" clId="{48B3C186-1F01-0C48-A40E-A81FF6EC0198}" dt="2024-08-21T20:14:08.123" v="361" actId="20577"/>
          <ac:spMkLst>
            <pc:docMk/>
            <pc:sldMk cId="0" sldId="287"/>
            <ac:spMk id="10" creationId="{77258960-9040-5EEC-2C4F-BD95C3D7B662}"/>
          </ac:spMkLst>
        </pc:spChg>
        <pc:spChg chg="add mod">
          <ac:chgData name="Robert Fojut" userId="d231062e2b8b72d0" providerId="LiveId" clId="{48B3C186-1F01-0C48-A40E-A81FF6EC0198}" dt="2024-08-21T20:14:30.438" v="370" actId="20577"/>
          <ac:spMkLst>
            <pc:docMk/>
            <pc:sldMk cId="0" sldId="287"/>
            <ac:spMk id="11" creationId="{4A2DA995-A0F5-4A28-8A9E-2DF21AD3BAA9}"/>
          </ac:spMkLst>
        </pc:spChg>
        <pc:spChg chg="add mod">
          <ac:chgData name="Robert Fojut" userId="d231062e2b8b72d0" providerId="LiveId" clId="{48B3C186-1F01-0C48-A40E-A81FF6EC0198}" dt="2024-08-21T20:16:37.106" v="383" actId="20577"/>
          <ac:spMkLst>
            <pc:docMk/>
            <pc:sldMk cId="0" sldId="287"/>
            <ac:spMk id="14" creationId="{1240D691-C365-02CD-7A3B-1BDC0D1CC5FE}"/>
          </ac:spMkLst>
        </pc:spChg>
        <pc:graphicFrameChg chg="add mod modGraphic">
          <ac:chgData name="Robert Fojut" userId="d231062e2b8b72d0" providerId="LiveId" clId="{48B3C186-1F01-0C48-A40E-A81FF6EC0198}" dt="2024-08-21T20:11:07.860" v="330" actId="255"/>
          <ac:graphicFrameMkLst>
            <pc:docMk/>
            <pc:sldMk cId="0" sldId="287"/>
            <ac:graphicFrameMk id="2" creationId="{D45AC127-CA81-1B73-9B74-0C4CF5A27AEF}"/>
          </ac:graphicFrameMkLst>
        </pc:graphicFrameChg>
        <pc:graphicFrameChg chg="add mod modGraphic">
          <ac:chgData name="Robert Fojut" userId="d231062e2b8b72d0" providerId="LiveId" clId="{48B3C186-1F01-0C48-A40E-A81FF6EC0198}" dt="2024-08-21T20:19:15.469" v="403" actId="20577"/>
          <ac:graphicFrameMkLst>
            <pc:docMk/>
            <pc:sldMk cId="0" sldId="287"/>
            <ac:graphicFrameMk id="7" creationId="{D3343289-499B-04EB-5AA9-F08C3C93E3F3}"/>
          </ac:graphicFrameMkLst>
        </pc:graphicFrameChg>
        <pc:graphicFrameChg chg="add mod modGraphic">
          <ac:chgData name="Robert Fojut" userId="d231062e2b8b72d0" providerId="LiveId" clId="{48B3C186-1F01-0C48-A40E-A81FF6EC0198}" dt="2024-08-21T20:18:18.563" v="396" actId="20577"/>
          <ac:graphicFrameMkLst>
            <pc:docMk/>
            <pc:sldMk cId="0" sldId="287"/>
            <ac:graphicFrameMk id="8" creationId="{671E9DC9-B83E-6110-7EBE-7544488790DD}"/>
          </ac:graphicFrameMkLst>
        </pc:graphicFrameChg>
      </pc:sldChg>
      <pc:sldChg chg="delSp modSp del mod">
        <pc:chgData name="Robert Fojut" userId="d231062e2b8b72d0" providerId="LiveId" clId="{48B3C186-1F01-0C48-A40E-A81FF6EC0198}" dt="2024-08-20T20:53:05.701" v="12" actId="2696"/>
        <pc:sldMkLst>
          <pc:docMk/>
          <pc:sldMk cId="4141348316" sldId="307"/>
        </pc:sldMkLst>
        <pc:spChg chg="mod">
          <ac:chgData name="Robert Fojut" userId="d231062e2b8b72d0" providerId="LiveId" clId="{48B3C186-1F01-0C48-A40E-A81FF6EC0198}" dt="2024-08-20T20:52:18.419" v="9" actId="1076"/>
          <ac:spMkLst>
            <pc:docMk/>
            <pc:sldMk cId="4141348316" sldId="307"/>
            <ac:spMk id="2" creationId="{04FC589E-F5A3-3C52-C6F7-A50B35C2C6C2}"/>
          </ac:spMkLst>
        </pc:spChg>
        <pc:spChg chg="del">
          <ac:chgData name="Robert Fojut" userId="d231062e2b8b72d0" providerId="LiveId" clId="{48B3C186-1F01-0C48-A40E-A81FF6EC0198}" dt="2024-08-20T20:52:07.443" v="8" actId="478"/>
          <ac:spMkLst>
            <pc:docMk/>
            <pc:sldMk cId="4141348316" sldId="307"/>
            <ac:spMk id="3" creationId="{65DCEE09-B1D2-6B64-A348-68A41FA7D78A}"/>
          </ac:spMkLst>
        </pc:spChg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1303732834" sldId="308"/>
        </pc:sldMkLst>
      </pc:sldChg>
      <pc:sldChg chg="del">
        <pc:chgData name="Robert Fojut" userId="d231062e2b8b72d0" providerId="LiveId" clId="{48B3C186-1F01-0C48-A40E-A81FF6EC0198}" dt="2024-08-20T20:51:41.082" v="7" actId="2696"/>
        <pc:sldMkLst>
          <pc:docMk/>
          <pc:sldMk cId="2531287036" sldId="310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4289742796" sldId="312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2147362824" sldId="314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3053687929" sldId="316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1806054030" sldId="317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378860388" sldId="318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1537611946" sldId="319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2112529634" sldId="320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1938055190" sldId="321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3066153395" sldId="322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479924475" sldId="323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3710048073" sldId="324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148885" sldId="325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232964228" sldId="326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1900840681" sldId="327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3616736542" sldId="328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300651905" sldId="330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1219743391" sldId="331"/>
        </pc:sldMkLst>
      </pc:sldChg>
      <pc:sldChg chg="delSp modSp mod modTransition">
        <pc:chgData name="Robert Fojut" userId="d231062e2b8b72d0" providerId="LiveId" clId="{48B3C186-1F01-0C48-A40E-A81FF6EC0198}" dt="2024-08-20T20:54:23.769" v="15"/>
        <pc:sldMkLst>
          <pc:docMk/>
          <pc:sldMk cId="2685720061" sldId="1979"/>
        </pc:sldMkLst>
        <pc:spChg chg="mod">
          <ac:chgData name="Robert Fojut" userId="d231062e2b8b72d0" providerId="LiveId" clId="{48B3C186-1F01-0C48-A40E-A81FF6EC0198}" dt="2024-08-20T20:52:56.793" v="11" actId="1076"/>
          <ac:spMkLst>
            <pc:docMk/>
            <pc:sldMk cId="2685720061" sldId="1979"/>
            <ac:spMk id="4" creationId="{00000000-0000-0000-0000-000000000000}"/>
          </ac:spMkLst>
        </pc:spChg>
        <pc:spChg chg="del">
          <ac:chgData name="Robert Fojut" userId="d231062e2b8b72d0" providerId="LiveId" clId="{48B3C186-1F01-0C48-A40E-A81FF6EC0198}" dt="2024-08-20T20:52:52.522" v="10" actId="478"/>
          <ac:spMkLst>
            <pc:docMk/>
            <pc:sldMk cId="2685720061" sldId="1979"/>
            <ac:spMk id="6" creationId="{00000000-0000-0000-0000-000000000000}"/>
          </ac:spMkLst>
        </pc:spChg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1096625371" sldId="2010"/>
        </pc:sldMkLst>
      </pc:sldChg>
      <pc:sldChg chg="modTransition">
        <pc:chgData name="Robert Fojut" userId="d231062e2b8b72d0" providerId="LiveId" clId="{48B3C186-1F01-0C48-A40E-A81FF6EC0198}" dt="2024-08-20T20:54:23.769" v="15"/>
        <pc:sldMkLst>
          <pc:docMk/>
          <pc:sldMk cId="1150558046" sldId="2011"/>
        </pc:sldMkLst>
      </pc:sldChg>
      <pc:sldChg chg="addSp delSp modSp add mod modTransition">
        <pc:chgData name="Robert Fojut" userId="d231062e2b8b72d0" providerId="LiveId" clId="{48B3C186-1F01-0C48-A40E-A81FF6EC0198}" dt="2024-08-20T20:54:23.769" v="15"/>
        <pc:sldMkLst>
          <pc:docMk/>
          <pc:sldMk cId="1580704496" sldId="2012"/>
        </pc:sldMkLst>
        <pc:spChg chg="add del mod">
          <ac:chgData name="Robert Fojut" userId="d231062e2b8b72d0" providerId="LiveId" clId="{48B3C186-1F01-0C48-A40E-A81FF6EC0198}" dt="2024-08-20T20:49:14.369" v="5"/>
          <ac:spMkLst>
            <pc:docMk/>
            <pc:sldMk cId="1580704496" sldId="2012"/>
            <ac:spMk id="2" creationId="{B04E808A-63FA-711D-7523-0CB39E43BA3A}"/>
          </ac:spMkLst>
        </pc:spChg>
        <pc:picChg chg="mod">
          <ac:chgData name="Robert Fojut" userId="d231062e2b8b72d0" providerId="LiveId" clId="{48B3C186-1F01-0C48-A40E-A81FF6EC0198}" dt="2024-08-20T20:51:25.125" v="6"/>
          <ac:picMkLst>
            <pc:docMk/>
            <pc:sldMk cId="1580704496" sldId="2012"/>
            <ac:picMk id="9" creationId="{334806E3-C625-864C-72CD-2A79DEB9CFA2}"/>
          </ac:picMkLst>
        </pc:picChg>
      </pc:sldChg>
      <pc:sldChg chg="add">
        <pc:chgData name="Robert Fojut" userId="d231062e2b8b72d0" providerId="LiveId" clId="{48B3C186-1F01-0C48-A40E-A81FF6EC0198}" dt="2024-08-21T19:51:10.976" v="16" actId="2890"/>
        <pc:sldMkLst>
          <pc:docMk/>
          <pc:sldMk cId="245698247" sldId="2013"/>
        </pc:sldMkLst>
      </pc:sldChg>
      <pc:sldMasterChg chg="modTransition modSldLayout">
        <pc:chgData name="Robert Fojut" userId="d231062e2b8b72d0" providerId="LiveId" clId="{48B3C186-1F01-0C48-A40E-A81FF6EC0198}" dt="2024-08-20T20:54:23.769" v="15"/>
        <pc:sldMasterMkLst>
          <pc:docMk/>
          <pc:sldMasterMk cId="0" sldId="2147483648"/>
        </pc:sldMasterMkLst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modTransition modSldLayout">
        <pc:chgData name="Robert Fojut" userId="d231062e2b8b72d0" providerId="LiveId" clId="{48B3C186-1F01-0C48-A40E-A81FF6EC0198}" dt="2024-08-20T20:54:23.769" v="15"/>
        <pc:sldMasterMkLst>
          <pc:docMk/>
          <pc:sldMasterMk cId="3125131894" sldId="2147483660"/>
        </pc:sldMasterMkLst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3133256284" sldId="2147483661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2671332074" sldId="2147483662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412875931" sldId="2147483663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924662191" sldId="2147483664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2710885353" sldId="2147483665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3714672976" sldId="2147483666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1805341599" sldId="2147483667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1614132858" sldId="2147483668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3007185940" sldId="2147483669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1611114181" sldId="2147483670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2539224833" sldId="2147483671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1952657591" sldId="2147483672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1745494660" sldId="2147483673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1739839020" sldId="2147483674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3311355730" sldId="2147483675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1970384362" sldId="2147483676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1224378875" sldId="2147483677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3193469928" sldId="2147483678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2240181146" sldId="2147483679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220320476" sldId="2147483680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1679137066" sldId="2147483681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2690907733" sldId="2147483682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2293058679" sldId="2147483683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2417566720" sldId="2147483684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3509793680" sldId="2147483685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1130775010" sldId="2147483686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95408066" sldId="2147483687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22415951" sldId="2147483688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3209258116" sldId="2147483689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182596825" sldId="2147483690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2180734926" sldId="2147483691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1700865245" sldId="2147483692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3125131894" sldId="2147483660"/>
            <pc:sldLayoutMk cId="3610235114" sldId="2147483693"/>
          </pc:sldLayoutMkLst>
        </pc:sldLayoutChg>
      </pc:sldMasterChg>
      <pc:sldMasterChg chg="modTransition modSldLayout">
        <pc:chgData name="Robert Fojut" userId="d231062e2b8b72d0" providerId="LiveId" clId="{48B3C186-1F01-0C48-A40E-A81FF6EC0198}" dt="2024-08-20T20:54:23.769" v="15"/>
        <pc:sldMasterMkLst>
          <pc:docMk/>
          <pc:sldMasterMk cId="2534440895" sldId="2147483694"/>
        </pc:sldMasterMkLst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2534440895" sldId="2147483694"/>
            <pc:sldLayoutMk cId="235249030" sldId="2147483695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2534440895" sldId="2147483694"/>
            <pc:sldLayoutMk cId="4217910906" sldId="2147483696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2534440895" sldId="2147483694"/>
            <pc:sldLayoutMk cId="718688903" sldId="2147483697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2534440895" sldId="2147483694"/>
            <pc:sldLayoutMk cId="2525317648" sldId="2147483698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2534440895" sldId="2147483694"/>
            <pc:sldLayoutMk cId="1099281787" sldId="2147483699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2534440895" sldId="2147483694"/>
            <pc:sldLayoutMk cId="701577402" sldId="2147483700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2534440895" sldId="2147483694"/>
            <pc:sldLayoutMk cId="2862808940" sldId="2147483701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2534440895" sldId="2147483694"/>
            <pc:sldLayoutMk cId="1958416319" sldId="2147483702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2534440895" sldId="2147483694"/>
            <pc:sldLayoutMk cId="1639468224" sldId="2147483703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2534440895" sldId="2147483694"/>
            <pc:sldLayoutMk cId="4050618605" sldId="2147483704"/>
          </pc:sldLayoutMkLst>
        </pc:sldLayoutChg>
        <pc:sldLayoutChg chg="modTransition">
          <pc:chgData name="Robert Fojut" userId="d231062e2b8b72d0" providerId="LiveId" clId="{48B3C186-1F01-0C48-A40E-A81FF6EC0198}" dt="2024-08-20T20:54:23.769" v="15"/>
          <pc:sldLayoutMkLst>
            <pc:docMk/>
            <pc:sldMasterMk cId="2534440895" sldId="2147483694"/>
            <pc:sldLayoutMk cId="388181262" sldId="2147483705"/>
          </pc:sldLayoutMkLst>
        </pc:sldLayoutChg>
      </pc:sldMasterChg>
    </pc:docChg>
  </pc:docChgLst>
  <pc:docChgLst>
    <pc:chgData name="Bob Fojut" userId="d231062e2b8b72d0" providerId="LiveId" clId="{90F7FC8A-C603-6545-A75C-CAD3E8FF9D28}"/>
    <pc:docChg chg="undo custSel addSld delSld modSld sldOrd modMainMaster modNotesMaster">
      <pc:chgData name="Bob Fojut" userId="d231062e2b8b72d0" providerId="LiveId" clId="{90F7FC8A-C603-6545-A75C-CAD3E8FF9D28}" dt="2023-10-25T17:20:41.031" v="4825" actId="20577"/>
      <pc:docMkLst>
        <pc:docMk/>
      </pc:docMkLst>
      <pc:sldChg chg="add del ord">
        <pc:chgData name="Bob Fojut" userId="d231062e2b8b72d0" providerId="LiveId" clId="{90F7FC8A-C603-6545-A75C-CAD3E8FF9D28}" dt="2023-10-17T17:00:49.689" v="2059" actId="2696"/>
        <pc:sldMkLst>
          <pc:docMk/>
          <pc:sldMk cId="3317248566" sldId="257"/>
        </pc:sldMkLst>
      </pc:sldChg>
      <pc:sldChg chg="delSp add del ord setBg delDesignElem">
        <pc:chgData name="Bob Fojut" userId="d231062e2b8b72d0" providerId="LiveId" clId="{90F7FC8A-C603-6545-A75C-CAD3E8FF9D28}" dt="2023-10-17T16:38:45.927" v="1680" actId="2696"/>
        <pc:sldMkLst>
          <pc:docMk/>
          <pc:sldMk cId="2781783066" sldId="259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2781783066" sldId="259"/>
            <ac:spMk id="15" creationId="{BACC6370-2D7E-4714-9D71-7542949D7D5D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781783066" sldId="259"/>
            <ac:spMk id="17" creationId="{B6C76E0E-A869-468C-8AB8-BE573739F822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781783066" sldId="259"/>
            <ac:spMk id="19" creationId="{C2980D51-170D-4D0F-B1DE-FA7299627D18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781783066" sldId="259"/>
            <ac:spMk id="21" creationId="{5B103BBE-1445-4DEC-B4D9-5C57296E5B4D}"/>
          </ac:spMkLst>
        </pc:spChg>
      </pc:sldChg>
      <pc:sldChg chg="addSp delSp modSp del mod modTransition">
        <pc:chgData name="Bob Fojut" userId="d231062e2b8b72d0" providerId="LiveId" clId="{90F7FC8A-C603-6545-A75C-CAD3E8FF9D28}" dt="2023-10-18T16:10:51.968" v="3932" actId="2696"/>
        <pc:sldMkLst>
          <pc:docMk/>
          <pc:sldMk cId="0" sldId="260"/>
        </pc:sldMkLst>
        <pc:spChg chg="add del mod">
          <ac:chgData name="Bob Fojut" userId="d231062e2b8b72d0" providerId="LiveId" clId="{90F7FC8A-C603-6545-A75C-CAD3E8FF9D28}" dt="2023-10-17T17:56:33.725" v="2304" actId="478"/>
          <ac:spMkLst>
            <pc:docMk/>
            <pc:sldMk cId="0" sldId="260"/>
            <ac:spMk id="3" creationId="{6ECCB8D5-11AA-946F-8A02-B0FF6D31A09D}"/>
          </ac:spMkLst>
        </pc:spChg>
        <pc:spChg chg="mod">
          <ac:chgData name="Bob Fojut" userId="d231062e2b8b72d0" providerId="LiveId" clId="{90F7FC8A-C603-6545-A75C-CAD3E8FF9D28}" dt="2023-10-17T17:00:13.434" v="2056" actId="20577"/>
          <ac:spMkLst>
            <pc:docMk/>
            <pc:sldMk cId="0" sldId="260"/>
            <ac:spMk id="4" creationId="{00000000-0000-0000-0000-000000000000}"/>
          </ac:spMkLst>
        </pc:spChg>
        <pc:spChg chg="add del mod">
          <ac:chgData name="Bob Fojut" userId="d231062e2b8b72d0" providerId="LiveId" clId="{90F7FC8A-C603-6545-A75C-CAD3E8FF9D28}" dt="2023-10-17T18:01:43.283" v="2458" actId="478"/>
          <ac:spMkLst>
            <pc:docMk/>
            <pc:sldMk cId="0" sldId="260"/>
            <ac:spMk id="6" creationId="{3682F8CA-872C-CEB4-E370-342A3656BB3E}"/>
          </ac:spMkLst>
        </pc:spChg>
        <pc:spChg chg="del mod">
          <ac:chgData name="Bob Fojut" userId="d231062e2b8b72d0" providerId="LiveId" clId="{90F7FC8A-C603-6545-A75C-CAD3E8FF9D28}" dt="2023-10-17T17:00:30.661" v="2057" actId="478"/>
          <ac:spMkLst>
            <pc:docMk/>
            <pc:sldMk cId="0" sldId="260"/>
            <ac:spMk id="9" creationId="{00000000-0000-0000-0000-000000000000}"/>
          </ac:spMkLst>
        </pc:spChg>
        <pc:spChg chg="add del mod">
          <ac:chgData name="Bob Fojut" userId="d231062e2b8b72d0" providerId="LiveId" clId="{90F7FC8A-C603-6545-A75C-CAD3E8FF9D28}" dt="2023-10-17T18:04:40.467" v="2567" actId="478"/>
          <ac:spMkLst>
            <pc:docMk/>
            <pc:sldMk cId="0" sldId="260"/>
            <ac:spMk id="10" creationId="{DB229F81-79B0-946B-D239-432CE64240F6}"/>
          </ac:spMkLst>
        </pc:spChg>
        <pc:spChg chg="add mod">
          <ac:chgData name="Bob Fojut" userId="d231062e2b8b72d0" providerId="LiveId" clId="{90F7FC8A-C603-6545-A75C-CAD3E8FF9D28}" dt="2023-10-17T18:06:49.269" v="2653"/>
          <ac:spMkLst>
            <pc:docMk/>
            <pc:sldMk cId="0" sldId="260"/>
            <ac:spMk id="12" creationId="{2766EC44-7116-E6CD-EC0F-442B7D46656E}"/>
          </ac:spMkLst>
        </pc:spChg>
        <pc:cxnChg chg="del mod">
          <ac:chgData name="Bob Fojut" userId="d231062e2b8b72d0" providerId="LiveId" clId="{90F7FC8A-C603-6545-A75C-CAD3E8FF9D28}" dt="2023-10-17T17:56:35.235" v="2305" actId="478"/>
          <ac:cxnSpMkLst>
            <pc:docMk/>
            <pc:sldMk cId="0" sldId="260"/>
            <ac:cxnSpMk id="2" creationId="{608AFC9A-250D-5247-F51E-552550376AF9}"/>
          </ac:cxnSpMkLst>
        </pc:cxnChg>
        <pc:cxnChg chg="add del mod">
          <ac:chgData name="Bob Fojut" userId="d231062e2b8b72d0" providerId="LiveId" clId="{90F7FC8A-C603-6545-A75C-CAD3E8FF9D28}" dt="2023-10-17T18:01:41.833" v="2457" actId="478"/>
          <ac:cxnSpMkLst>
            <pc:docMk/>
            <pc:sldMk cId="0" sldId="260"/>
            <ac:cxnSpMk id="7" creationId="{BB7A5258-97E2-0906-B287-2694A1A72783}"/>
          </ac:cxnSpMkLst>
        </pc:cxnChg>
        <pc:cxnChg chg="del">
          <ac:chgData name="Bob Fojut" userId="d231062e2b8b72d0" providerId="LiveId" clId="{90F7FC8A-C603-6545-A75C-CAD3E8FF9D28}" dt="2023-10-17T17:56:36.435" v="2306" actId="478"/>
          <ac:cxnSpMkLst>
            <pc:docMk/>
            <pc:sldMk cId="0" sldId="260"/>
            <ac:cxnSpMk id="8" creationId="{00000000-0000-0000-0000-000000000000}"/>
          </ac:cxnSpMkLst>
        </pc:cxnChg>
        <pc:cxnChg chg="add del mod">
          <ac:chgData name="Bob Fojut" userId="d231062e2b8b72d0" providerId="LiveId" clId="{90F7FC8A-C603-6545-A75C-CAD3E8FF9D28}" dt="2023-10-17T18:04:40.467" v="2567" actId="478"/>
          <ac:cxnSpMkLst>
            <pc:docMk/>
            <pc:sldMk cId="0" sldId="260"/>
            <ac:cxnSpMk id="11" creationId="{33730DB2-21C9-3905-85C5-EAE35B5327E6}"/>
          </ac:cxnSpMkLst>
        </pc:cxnChg>
        <pc:cxnChg chg="add mod">
          <ac:chgData name="Bob Fojut" userId="d231062e2b8b72d0" providerId="LiveId" clId="{90F7FC8A-C603-6545-A75C-CAD3E8FF9D28}" dt="2023-10-17T18:06:49.269" v="2653"/>
          <ac:cxnSpMkLst>
            <pc:docMk/>
            <pc:sldMk cId="0" sldId="260"/>
            <ac:cxnSpMk id="13" creationId="{700F7A3A-11B9-958C-9B31-23B464609A2B}"/>
          </ac:cxnSpMkLst>
        </pc:cxnChg>
      </pc:sldChg>
      <pc:sldChg chg="add del ord">
        <pc:chgData name="Bob Fojut" userId="d231062e2b8b72d0" providerId="LiveId" clId="{90F7FC8A-C603-6545-A75C-CAD3E8FF9D28}" dt="2023-10-17T15:39:31.054" v="934" actId="2696"/>
        <pc:sldMkLst>
          <pc:docMk/>
          <pc:sldMk cId="1740621463" sldId="261"/>
        </pc:sldMkLst>
      </pc:sldChg>
      <pc:sldChg chg="delSp add del ord setBg delDesignElem">
        <pc:chgData name="Bob Fojut" userId="d231062e2b8b72d0" providerId="LiveId" clId="{90F7FC8A-C603-6545-A75C-CAD3E8FF9D28}" dt="2023-10-17T15:43:37.129" v="996" actId="2696"/>
        <pc:sldMkLst>
          <pc:docMk/>
          <pc:sldMk cId="745335533" sldId="262"/>
        </pc:sldMkLst>
        <pc:spChg chg="del">
          <ac:chgData name="Bob Fojut" userId="d231062e2b8b72d0" providerId="LiveId" clId="{90F7FC8A-C603-6545-A75C-CAD3E8FF9D28}" dt="2023-10-17T15:23:28.001" v="545"/>
          <ac:spMkLst>
            <pc:docMk/>
            <pc:sldMk cId="745335533" sldId="262"/>
            <ac:spMk id="9" creationId="{2E442304-DDBD-4F7B-8017-36BCC863FB40}"/>
          </ac:spMkLst>
        </pc:spChg>
        <pc:spChg chg="del">
          <ac:chgData name="Bob Fojut" userId="d231062e2b8b72d0" providerId="LiveId" clId="{90F7FC8A-C603-6545-A75C-CAD3E8FF9D28}" dt="2023-10-17T15:23:28.001" v="545"/>
          <ac:spMkLst>
            <pc:docMk/>
            <pc:sldMk cId="745335533" sldId="262"/>
            <ac:spMk id="11" creationId="{5E107275-3853-46FD-A241-DE4355A42675}"/>
          </ac:spMkLst>
        </pc:spChg>
      </pc:sldChg>
      <pc:sldChg chg="del">
        <pc:chgData name="Bob Fojut" userId="d231062e2b8b72d0" providerId="LiveId" clId="{90F7FC8A-C603-6545-A75C-CAD3E8FF9D28}" dt="2023-10-17T15:21:59.991" v="530" actId="2696"/>
        <pc:sldMkLst>
          <pc:docMk/>
          <pc:sldMk cId="3810928737" sldId="263"/>
        </pc:sldMkLst>
      </pc:sldChg>
      <pc:sldChg chg="delSp add del ord setBg delDesignElem">
        <pc:chgData name="Bob Fojut" userId="d231062e2b8b72d0" providerId="LiveId" clId="{90F7FC8A-C603-6545-A75C-CAD3E8FF9D28}" dt="2023-10-17T16:39:54.592" v="1707" actId="2696"/>
        <pc:sldMkLst>
          <pc:docMk/>
          <pc:sldMk cId="668095472" sldId="264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668095472" sldId="264"/>
            <ac:spMk id="25" creationId="{1B15ED52-F352-441B-82BF-E0EA34836D08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68095472" sldId="264"/>
            <ac:spMk id="27" creationId="{3B2E3793-BFE6-45A2-9B7B-E18844431C99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68095472" sldId="264"/>
            <ac:spMk id="29" creationId="{BC4C4868-CB8F-4AF9-9CDB-8108F2C19B67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68095472" sldId="264"/>
            <ac:spMk id="31" creationId="{375E0459-6403-40CD-989D-56A4407CA12E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68095472" sldId="264"/>
            <ac:spMk id="33" creationId="{53E5B1A8-3AC9-4BD1-9BBC-78CA94F2D1BA}"/>
          </ac:spMkLst>
        </pc:spChg>
      </pc:sldChg>
      <pc:sldChg chg="delSp add del ord setBg delDesignElem">
        <pc:chgData name="Bob Fojut" userId="d231062e2b8b72d0" providerId="LiveId" clId="{90F7FC8A-C603-6545-A75C-CAD3E8FF9D28}" dt="2023-10-17T16:48:58.413" v="1865" actId="2696"/>
        <pc:sldMkLst>
          <pc:docMk/>
          <pc:sldMk cId="320899355" sldId="265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320899355" sldId="265"/>
            <ac:spMk id="8" creationId="{1B15ED52-F352-441B-82BF-E0EA34836D08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20899355" sldId="265"/>
            <ac:spMk id="10" creationId="{3B2E3793-BFE6-45A2-9B7B-E18844431C99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20899355" sldId="265"/>
            <ac:spMk id="12" creationId="{BC4C4868-CB8F-4AF9-9CDB-8108F2C19B67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20899355" sldId="265"/>
            <ac:spMk id="14" creationId="{375E0459-6403-40CD-989D-56A4407CA12E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20899355" sldId="265"/>
            <ac:spMk id="16" creationId="{53E5B1A8-3AC9-4BD1-9BBC-78CA94F2D1BA}"/>
          </ac:spMkLst>
        </pc:spChg>
      </pc:sldChg>
      <pc:sldChg chg="delSp add del ord setBg delDesignElem">
        <pc:chgData name="Bob Fojut" userId="d231062e2b8b72d0" providerId="LiveId" clId="{90F7FC8A-C603-6545-A75C-CAD3E8FF9D28}" dt="2023-10-17T16:44:28.014" v="1795" actId="2696"/>
        <pc:sldMkLst>
          <pc:docMk/>
          <pc:sldMk cId="369803883" sldId="267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369803883" sldId="267"/>
            <ac:spMk id="8" creationId="{1B15ED52-F352-441B-82BF-E0EA34836D08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69803883" sldId="267"/>
            <ac:spMk id="10" creationId="{3B2E3793-BFE6-45A2-9B7B-E18844431C99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69803883" sldId="267"/>
            <ac:spMk id="12" creationId="{BC4C4868-CB8F-4AF9-9CDB-8108F2C19B67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69803883" sldId="267"/>
            <ac:spMk id="14" creationId="{375E0459-6403-40CD-989D-56A4407CA12E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69803883" sldId="267"/>
            <ac:spMk id="16" creationId="{53E5B1A8-3AC9-4BD1-9BBC-78CA94F2D1BA}"/>
          </ac:spMkLst>
        </pc:spChg>
      </pc:sldChg>
      <pc:sldChg chg="addSp delSp modSp add mod ord modTransition">
        <pc:chgData name="Bob Fojut" userId="d231062e2b8b72d0" providerId="LiveId" clId="{90F7FC8A-C603-6545-A75C-CAD3E8FF9D28}" dt="2023-10-19T16:58:17.810" v="4288"/>
        <pc:sldMkLst>
          <pc:docMk/>
          <pc:sldMk cId="3580285727" sldId="269"/>
        </pc:sldMkLst>
        <pc:spChg chg="add del mod">
          <ac:chgData name="Bob Fojut" userId="d231062e2b8b72d0" providerId="LiveId" clId="{90F7FC8A-C603-6545-A75C-CAD3E8FF9D28}" dt="2023-10-17T18:08:44.040" v="2712"/>
          <ac:spMkLst>
            <pc:docMk/>
            <pc:sldMk cId="3580285727" sldId="269"/>
            <ac:spMk id="3" creationId="{FBE07964-0D3E-7B79-1131-D3367E878727}"/>
          </ac:spMkLst>
        </pc:spChg>
        <pc:picChg chg="mod">
          <ac:chgData name="Bob Fojut" userId="d231062e2b8b72d0" providerId="LiveId" clId="{90F7FC8A-C603-6545-A75C-CAD3E8FF9D28}" dt="2023-10-17T16:43:06.791" v="1775" actId="1076"/>
          <ac:picMkLst>
            <pc:docMk/>
            <pc:sldMk cId="3580285727" sldId="269"/>
            <ac:picMk id="2" creationId="{3DB8162F-6145-D6E5-D93A-B41DAEC1B6CA}"/>
          </ac:picMkLst>
        </pc:picChg>
        <pc:cxnChg chg="add del mod">
          <ac:chgData name="Bob Fojut" userId="d231062e2b8b72d0" providerId="LiveId" clId="{90F7FC8A-C603-6545-A75C-CAD3E8FF9D28}" dt="2023-10-17T18:08:44.040" v="2712"/>
          <ac:cxnSpMkLst>
            <pc:docMk/>
            <pc:sldMk cId="3580285727" sldId="269"/>
            <ac:cxnSpMk id="4" creationId="{CC5AF608-54FA-5102-7E9C-29EF2E969D74}"/>
          </ac:cxnSpMkLst>
        </pc:cxnChg>
      </pc:sldChg>
      <pc:sldChg chg="delSp add del ord setBg delDesignElem">
        <pc:chgData name="Bob Fojut" userId="d231062e2b8b72d0" providerId="LiveId" clId="{90F7FC8A-C603-6545-A75C-CAD3E8FF9D28}" dt="2023-10-17T16:32:55.077" v="1544" actId="2696"/>
        <pc:sldMkLst>
          <pc:docMk/>
          <pc:sldMk cId="1182373349" sldId="271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1182373349" sldId="271"/>
            <ac:spMk id="22" creationId="{BACC6370-2D7E-4714-9D71-7542949D7D5D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182373349" sldId="271"/>
            <ac:spMk id="24" creationId="{F68B3F68-107C-434F-AA38-110D5EA91B85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182373349" sldId="271"/>
            <ac:spMk id="26" creationId="{AAD0DBB9-1A4B-4391-81D4-CB19F9AB918A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182373349" sldId="271"/>
            <ac:spMk id="28" creationId="{063BBA22-50EA-4C4D-BE05-F1CE4E63AA56}"/>
          </ac:spMkLst>
        </pc:spChg>
      </pc:sldChg>
      <pc:sldChg chg="addSp delSp modSp mod modTransition modAnim">
        <pc:chgData name="Bob Fojut" userId="d231062e2b8b72d0" providerId="LiveId" clId="{90F7FC8A-C603-6545-A75C-CAD3E8FF9D28}" dt="2023-10-25T17:20:41.031" v="4825" actId="20577"/>
        <pc:sldMkLst>
          <pc:docMk/>
          <pc:sldMk cId="0" sldId="276"/>
        </pc:sldMkLst>
        <pc:spChg chg="add mod">
          <ac:chgData name="Bob Fojut" userId="d231062e2b8b72d0" providerId="LiveId" clId="{90F7FC8A-C603-6545-A75C-CAD3E8FF9D28}" dt="2023-10-25T17:20:41.031" v="4825" actId="20577"/>
          <ac:spMkLst>
            <pc:docMk/>
            <pc:sldMk cId="0" sldId="276"/>
            <ac:spMk id="2" creationId="{21A50C58-9897-6CAA-82EA-EB7FFE5F703C}"/>
          </ac:spMkLst>
        </pc:spChg>
        <pc:spChg chg="mod">
          <ac:chgData name="Bob Fojut" userId="d231062e2b8b72d0" providerId="LiveId" clId="{90F7FC8A-C603-6545-A75C-CAD3E8FF9D28}" dt="2023-10-25T17:17:52.160" v="4738" actId="1076"/>
          <ac:spMkLst>
            <pc:docMk/>
            <pc:sldMk cId="0" sldId="276"/>
            <ac:spMk id="4" creationId="{00000000-0000-0000-0000-000000000000}"/>
          </ac:spMkLst>
        </pc:spChg>
        <pc:spChg chg="add del mod">
          <ac:chgData name="Bob Fojut" userId="d231062e2b8b72d0" providerId="LiveId" clId="{90F7FC8A-C603-6545-A75C-CAD3E8FF9D28}" dt="2023-10-17T18:15:48.077" v="2804" actId="478"/>
          <ac:spMkLst>
            <pc:docMk/>
            <pc:sldMk cId="0" sldId="276"/>
            <ac:spMk id="5" creationId="{BF8C005D-2878-6E0C-BDD9-77061084AD2A}"/>
          </ac:spMkLst>
        </pc:spChg>
        <pc:spChg chg="add mod">
          <ac:chgData name="Bob Fojut" userId="d231062e2b8b72d0" providerId="LiveId" clId="{90F7FC8A-C603-6545-A75C-CAD3E8FF9D28}" dt="2023-10-17T18:09:17.713" v="2722"/>
          <ac:spMkLst>
            <pc:docMk/>
            <pc:sldMk cId="0" sldId="276"/>
            <ac:spMk id="6" creationId="{2E4E7DCE-8C54-B17F-3FAF-F778A2C9F246}"/>
          </ac:spMkLst>
        </pc:spChg>
        <pc:spChg chg="del">
          <ac:chgData name="Bob Fojut" userId="d231062e2b8b72d0" providerId="LiveId" clId="{90F7FC8A-C603-6545-A75C-CAD3E8FF9D28}" dt="2023-10-17T17:57:43.316" v="2345" actId="478"/>
          <ac:spMkLst>
            <pc:docMk/>
            <pc:sldMk cId="0" sldId="276"/>
            <ac:spMk id="9" creationId="{00000000-0000-0000-0000-000000000000}"/>
          </ac:spMkLst>
        </pc:spChg>
        <pc:spChg chg="add del mod">
          <ac:chgData name="Bob Fojut" userId="d231062e2b8b72d0" providerId="LiveId" clId="{90F7FC8A-C603-6545-A75C-CAD3E8FF9D28}" dt="2023-10-17T18:10:55.447" v="2768"/>
          <ac:spMkLst>
            <pc:docMk/>
            <pc:sldMk cId="0" sldId="276"/>
            <ac:spMk id="10" creationId="{23AD77F3-987F-6450-95B3-DCAB4B59576D}"/>
          </ac:spMkLst>
        </pc:spChg>
        <pc:cxnChg chg="del">
          <ac:chgData name="Bob Fojut" userId="d231062e2b8b72d0" providerId="LiveId" clId="{90F7FC8A-C603-6545-A75C-CAD3E8FF9D28}" dt="2023-10-17T17:57:44.515" v="2346" actId="478"/>
          <ac:cxnSpMkLst>
            <pc:docMk/>
            <pc:sldMk cId="0" sldId="276"/>
            <ac:cxnSpMk id="3" creationId="{80E8557F-50B6-494E-7A2A-D31A9C125EC6}"/>
          </ac:cxnSpMkLst>
        </pc:cxnChg>
        <pc:cxnChg chg="add mod">
          <ac:chgData name="Bob Fojut" userId="d231062e2b8b72d0" providerId="LiveId" clId="{90F7FC8A-C603-6545-A75C-CAD3E8FF9D28}" dt="2023-10-17T18:09:17.713" v="2722"/>
          <ac:cxnSpMkLst>
            <pc:docMk/>
            <pc:sldMk cId="0" sldId="276"/>
            <ac:cxnSpMk id="7" creationId="{0296B444-0721-6562-8859-E01F3B5410AF}"/>
          </ac:cxnSpMkLst>
        </pc:cxnChg>
        <pc:cxnChg chg="del">
          <ac:chgData name="Bob Fojut" userId="d231062e2b8b72d0" providerId="LiveId" clId="{90F7FC8A-C603-6545-A75C-CAD3E8FF9D28}" dt="2023-10-17T17:57:46.330" v="2347" actId="478"/>
          <ac:cxnSpMkLst>
            <pc:docMk/>
            <pc:sldMk cId="0" sldId="276"/>
            <ac:cxnSpMk id="8" creationId="{00000000-0000-0000-0000-000000000000}"/>
          </ac:cxnSpMkLst>
        </pc:cxnChg>
        <pc:cxnChg chg="add del mod">
          <ac:chgData name="Bob Fojut" userId="d231062e2b8b72d0" providerId="LiveId" clId="{90F7FC8A-C603-6545-A75C-CAD3E8FF9D28}" dt="2023-10-17T18:10:55.447" v="2768"/>
          <ac:cxnSpMkLst>
            <pc:docMk/>
            <pc:sldMk cId="0" sldId="276"/>
            <ac:cxnSpMk id="11" creationId="{E49FEEF7-0444-53FE-D281-65EC6C9AE57A}"/>
          </ac:cxnSpMkLst>
        </pc:cxnChg>
      </pc:sldChg>
      <pc:sldChg chg="addSp delSp modSp mod modTransition">
        <pc:chgData name="Bob Fojut" userId="d231062e2b8b72d0" providerId="LiveId" clId="{90F7FC8A-C603-6545-A75C-CAD3E8FF9D28}" dt="2023-10-19T16:58:17.810" v="4288"/>
        <pc:sldMkLst>
          <pc:docMk/>
          <pc:sldMk cId="0" sldId="278"/>
        </pc:sldMkLst>
        <pc:spChg chg="add mod">
          <ac:chgData name="Bob Fojut" userId="d231062e2b8b72d0" providerId="LiveId" clId="{90F7FC8A-C603-6545-A75C-CAD3E8FF9D28}" dt="2023-10-17T18:09:23.370" v="2724"/>
          <ac:spMkLst>
            <pc:docMk/>
            <pc:sldMk cId="0" sldId="278"/>
            <ac:spMk id="3" creationId="{28B11FE8-80CA-7E87-2203-D2F24D07BB9B}"/>
          </ac:spMkLst>
        </pc:spChg>
        <pc:spChg chg="mod">
          <ac:chgData name="Bob Fojut" userId="d231062e2b8b72d0" providerId="LiveId" clId="{90F7FC8A-C603-6545-A75C-CAD3E8FF9D28}" dt="2023-10-17T15:01:52.824" v="392" actId="20577"/>
          <ac:spMkLst>
            <pc:docMk/>
            <pc:sldMk cId="0" sldId="278"/>
            <ac:spMk id="6" creationId="{00000000-0000-0000-0000-000000000000}"/>
          </ac:spMkLst>
        </pc:spChg>
        <pc:spChg chg="del">
          <ac:chgData name="Bob Fojut" userId="d231062e2b8b72d0" providerId="LiveId" clId="{90F7FC8A-C603-6545-A75C-CAD3E8FF9D28}" dt="2023-10-17T17:59:38.770" v="2388" actId="478"/>
          <ac:spMkLst>
            <pc:docMk/>
            <pc:sldMk cId="0" sldId="278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9:39.501" v="2389" actId="478"/>
          <ac:cxnSpMkLst>
            <pc:docMk/>
            <pc:sldMk cId="0" sldId="278"/>
            <ac:cxnSpMk id="2" creationId="{5EDA60C7-0061-38B2-A8DB-4C5159494DC9}"/>
          </ac:cxnSpMkLst>
        </pc:cxnChg>
        <pc:cxnChg chg="add mod">
          <ac:chgData name="Bob Fojut" userId="d231062e2b8b72d0" providerId="LiveId" clId="{90F7FC8A-C603-6545-A75C-CAD3E8FF9D28}" dt="2023-10-17T18:09:23.370" v="2724"/>
          <ac:cxnSpMkLst>
            <pc:docMk/>
            <pc:sldMk cId="0" sldId="278"/>
            <ac:cxnSpMk id="5" creationId="{FF2E56A1-991F-DDF4-6DAC-A76A5042170B}"/>
          </ac:cxnSpMkLst>
        </pc:cxnChg>
        <pc:cxnChg chg="del">
          <ac:chgData name="Bob Fojut" userId="d231062e2b8b72d0" providerId="LiveId" clId="{90F7FC8A-C603-6545-A75C-CAD3E8FF9D28}" dt="2023-10-17T17:59:40.832" v="2390" actId="478"/>
          <ac:cxnSpMkLst>
            <pc:docMk/>
            <pc:sldMk cId="0" sldId="278"/>
            <ac:cxnSpMk id="8" creationId="{00000000-0000-0000-0000-000000000000}"/>
          </ac:cxnSpMkLst>
        </pc:cxnChg>
      </pc:sldChg>
      <pc:sldChg chg="del">
        <pc:chgData name="Bob Fojut" userId="d231062e2b8b72d0" providerId="LiveId" clId="{90F7FC8A-C603-6545-A75C-CAD3E8FF9D28}" dt="2023-10-17T15:05:23.342" v="432" actId="2696"/>
        <pc:sldMkLst>
          <pc:docMk/>
          <pc:sldMk cId="1514592561" sldId="279"/>
        </pc:sldMkLst>
      </pc:sldChg>
      <pc:sldChg chg="addSp delSp modSp add mod ord modTransition setBg delDesignElem">
        <pc:chgData name="Bob Fojut" userId="d231062e2b8b72d0" providerId="LiveId" clId="{90F7FC8A-C603-6545-A75C-CAD3E8FF9D28}" dt="2023-10-19T16:58:17.810" v="4288"/>
        <pc:sldMkLst>
          <pc:docMk/>
          <pc:sldMk cId="322486280" sldId="281"/>
        </pc:sldMkLst>
        <pc:spChg chg="del mod">
          <ac:chgData name="Bob Fojut" userId="d231062e2b8b72d0" providerId="LiveId" clId="{90F7FC8A-C603-6545-A75C-CAD3E8FF9D28}" dt="2023-10-17T16:33:18.650" v="1545" actId="478"/>
          <ac:spMkLst>
            <pc:docMk/>
            <pc:sldMk cId="322486280" sldId="281"/>
            <ac:spMk id="2" creationId="{345923CB-51B1-4191-8841-65248B4F5ABF}"/>
          </ac:spMkLst>
        </pc:spChg>
        <pc:spChg chg="add del mod">
          <ac:chgData name="Bob Fojut" userId="d231062e2b8b72d0" providerId="LiveId" clId="{90F7FC8A-C603-6545-A75C-CAD3E8FF9D28}" dt="2023-10-17T16:33:50.298" v="1548" actId="478"/>
          <ac:spMkLst>
            <pc:docMk/>
            <pc:sldMk cId="322486280" sldId="281"/>
            <ac:spMk id="4" creationId="{9FE7B7ED-D85F-B66E-A51B-C8EF6005ECD4}"/>
          </ac:spMkLst>
        </pc:spChg>
        <pc:spChg chg="add del mod">
          <ac:chgData name="Bob Fojut" userId="d231062e2b8b72d0" providerId="LiveId" clId="{90F7FC8A-C603-6545-A75C-CAD3E8FF9D28}" dt="2023-10-17T17:58:10.921" v="2356" actId="478"/>
          <ac:spMkLst>
            <pc:docMk/>
            <pc:sldMk cId="322486280" sldId="281"/>
            <ac:spMk id="5" creationId="{8686B479-9948-924D-C3C4-582F637CA025}"/>
          </ac:spMkLst>
        </pc:spChg>
        <pc:spChg chg="add mod">
          <ac:chgData name="Bob Fojut" userId="d231062e2b8b72d0" providerId="LiveId" clId="{90F7FC8A-C603-6545-A75C-CAD3E8FF9D28}" dt="2023-10-17T18:13:12.064" v="2786" actId="207"/>
          <ac:spMkLst>
            <pc:docMk/>
            <pc:sldMk cId="322486280" sldId="281"/>
            <ac:spMk id="7" creationId="{88C9D730-B113-A9FE-EDBB-FC5252E5D661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22486280" sldId="281"/>
            <ac:spMk id="21" creationId="{BACC6370-2D7E-4714-9D71-7542949D7D5D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22486280" sldId="281"/>
            <ac:spMk id="23" creationId="{F68B3F68-107C-434F-AA38-110D5EA91B85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22486280" sldId="281"/>
            <ac:spMk id="25" creationId="{AAD0DBB9-1A4B-4391-81D4-CB19F9AB918A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22486280" sldId="281"/>
            <ac:spMk id="27" creationId="{063BBA22-50EA-4C4D-BE05-F1CE4E63AA56}"/>
          </ac:spMkLst>
        </pc:spChg>
        <pc:graphicFrameChg chg="mod">
          <ac:chgData name="Bob Fojut" userId="d231062e2b8b72d0" providerId="LiveId" clId="{90F7FC8A-C603-6545-A75C-CAD3E8FF9D28}" dt="2023-10-17T18:18:37.182" v="2853" actId="20577"/>
          <ac:graphicFrameMkLst>
            <pc:docMk/>
            <pc:sldMk cId="322486280" sldId="281"/>
            <ac:graphicFrameMk id="16" creationId="{9482001D-5851-45E2-92C1-BBA6065B802A}"/>
          </ac:graphicFrameMkLst>
        </pc:graphicFrameChg>
        <pc:cxnChg chg="add del mod">
          <ac:chgData name="Bob Fojut" userId="d231062e2b8b72d0" providerId="LiveId" clId="{90F7FC8A-C603-6545-A75C-CAD3E8FF9D28}" dt="2023-10-17T17:58:12.079" v="2357" actId="478"/>
          <ac:cxnSpMkLst>
            <pc:docMk/>
            <pc:sldMk cId="322486280" sldId="281"/>
            <ac:cxnSpMk id="6" creationId="{11460621-A4F0-191C-11F9-8F5270772E49}"/>
          </ac:cxnSpMkLst>
        </pc:cxnChg>
        <pc:cxnChg chg="add mod">
          <ac:chgData name="Bob Fojut" userId="d231062e2b8b72d0" providerId="LiveId" clId="{90F7FC8A-C603-6545-A75C-CAD3E8FF9D28}" dt="2023-10-17T18:08:20.594" v="2705"/>
          <ac:cxnSpMkLst>
            <pc:docMk/>
            <pc:sldMk cId="322486280" sldId="281"/>
            <ac:cxnSpMk id="8" creationId="{B630C935-E703-75EF-37D5-948DBAF48237}"/>
          </ac:cxnSpMkLst>
        </pc:cxnChg>
      </pc:sldChg>
      <pc:sldChg chg="delSp add del setBg delDesignElem">
        <pc:chgData name="Bob Fojut" userId="d231062e2b8b72d0" providerId="LiveId" clId="{90F7FC8A-C603-6545-A75C-CAD3E8FF9D28}" dt="2023-10-17T16:56:53.842" v="1964" actId="2696"/>
        <pc:sldMkLst>
          <pc:docMk/>
          <pc:sldMk cId="2416549108" sldId="282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2416549108" sldId="282"/>
            <ac:spMk id="8" creationId="{1B15ED52-F352-441B-82BF-E0EA34836D08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416549108" sldId="282"/>
            <ac:spMk id="10" creationId="{3B2E3793-BFE6-45A2-9B7B-E18844431C99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416549108" sldId="282"/>
            <ac:spMk id="12" creationId="{BC4C4868-CB8F-4AF9-9CDB-8108F2C19B67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416549108" sldId="282"/>
            <ac:spMk id="14" creationId="{375E0459-6403-40CD-989D-56A4407CA12E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416549108" sldId="282"/>
            <ac:spMk id="16" creationId="{53E5B1A8-3AC9-4BD1-9BBC-78CA94F2D1BA}"/>
          </ac:spMkLst>
        </pc:spChg>
      </pc:sldChg>
      <pc:sldChg chg="delSp add del ord setBg delDesignElem">
        <pc:chgData name="Bob Fojut" userId="d231062e2b8b72d0" providerId="LiveId" clId="{90F7FC8A-C603-6545-A75C-CAD3E8FF9D28}" dt="2023-10-17T16:35:44.013" v="1623" actId="2696"/>
        <pc:sldMkLst>
          <pc:docMk/>
          <pc:sldMk cId="24402950" sldId="283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24402950" sldId="283"/>
            <ac:spMk id="9" creationId="{BACC6370-2D7E-4714-9D71-7542949D7D5D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4402950" sldId="283"/>
            <ac:spMk id="11" creationId="{F68B3F68-107C-434F-AA38-110D5EA91B85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4402950" sldId="283"/>
            <ac:spMk id="13" creationId="{AAD0DBB9-1A4B-4391-81D4-CB19F9AB918A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4402950" sldId="283"/>
            <ac:spMk id="15" creationId="{063BBA22-50EA-4C4D-BE05-F1CE4E63AA56}"/>
          </ac:spMkLst>
        </pc:spChg>
      </pc:sldChg>
      <pc:sldChg chg="delSp add del setBg delDesignElem">
        <pc:chgData name="Bob Fojut" userId="d231062e2b8b72d0" providerId="LiveId" clId="{90F7FC8A-C603-6545-A75C-CAD3E8FF9D28}" dt="2023-10-17T16:55:52.298" v="1949" actId="2696"/>
        <pc:sldMkLst>
          <pc:docMk/>
          <pc:sldMk cId="1441476071" sldId="285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1441476071" sldId="285"/>
            <ac:spMk id="25" creationId="{1B15ED52-F352-441B-82BF-E0EA34836D08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441476071" sldId="285"/>
            <ac:spMk id="27" creationId="{3B2E3793-BFE6-45A2-9B7B-E18844431C99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441476071" sldId="285"/>
            <ac:spMk id="29" creationId="{BC4C4868-CB8F-4AF9-9CDB-8108F2C19B67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441476071" sldId="285"/>
            <ac:spMk id="31" creationId="{375E0459-6403-40CD-989D-56A4407CA12E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441476071" sldId="285"/>
            <ac:spMk id="33" creationId="{53E5B1A8-3AC9-4BD1-9BBC-78CA94F2D1BA}"/>
          </ac:spMkLst>
        </pc:spChg>
      </pc:sldChg>
      <pc:sldChg chg="addSp delSp modSp add mod ord modTransition setBg delDesignElem">
        <pc:chgData name="Bob Fojut" userId="d231062e2b8b72d0" providerId="LiveId" clId="{90F7FC8A-C603-6545-A75C-CAD3E8FF9D28}" dt="2023-10-19T16:58:17.810" v="4288"/>
        <pc:sldMkLst>
          <pc:docMk/>
          <pc:sldMk cId="667679090" sldId="286"/>
        </pc:sldMkLst>
        <pc:spChg chg="mod">
          <ac:chgData name="Bob Fojut" userId="d231062e2b8b72d0" providerId="LiveId" clId="{90F7FC8A-C603-6545-A75C-CAD3E8FF9D28}" dt="2023-10-17T18:52:39.112" v="3496" actId="1076"/>
          <ac:spMkLst>
            <pc:docMk/>
            <pc:sldMk cId="667679090" sldId="286"/>
            <ac:spMk id="3" creationId="{9B01C84F-E182-DD87-12B3-54ABF982CE1D}"/>
          </ac:spMkLst>
        </pc:spChg>
        <pc:spChg chg="add del mod">
          <ac:chgData name="Bob Fojut" userId="d231062e2b8b72d0" providerId="LiveId" clId="{90F7FC8A-C603-6545-A75C-CAD3E8FF9D28}" dt="2023-10-17T17:02:58.321" v="2063"/>
          <ac:spMkLst>
            <pc:docMk/>
            <pc:sldMk cId="667679090" sldId="286"/>
            <ac:spMk id="5" creationId="{04208D87-D0FD-647D-9823-C11D718D31BC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67679090" sldId="286"/>
            <ac:spMk id="8" creationId="{A8384FB5-9ADC-4DDC-881B-597D56F5B15D}"/>
          </ac:spMkLst>
        </pc:spChg>
        <pc:spChg chg="add">
          <ac:chgData name="Bob Fojut" userId="d231062e2b8b72d0" providerId="LiveId" clId="{90F7FC8A-C603-6545-A75C-CAD3E8FF9D28}" dt="2023-10-17T16:46:50.157" v="1822" actId="26606"/>
          <ac:spMkLst>
            <pc:docMk/>
            <pc:sldMk cId="667679090" sldId="286"/>
            <ac:spMk id="9" creationId="{D1520B01-A2E4-41C2-8A8F-7683F250890E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67679090" sldId="286"/>
            <ac:spMk id="10" creationId="{91E5A9A7-95C6-4F4F-B00E-C82E07FE62EF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67679090" sldId="286"/>
            <ac:spMk id="12" creationId="{D07DD2DE-F619-49DD-B5E7-03A290FF4ED1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67679090" sldId="286"/>
            <ac:spMk id="14" creationId="{85149191-5F60-4A28-AAFF-039F96B0F3EC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67679090" sldId="286"/>
            <ac:spMk id="16" creationId="{F8260ED5-17F7-4158-B241-D51DD4CF1B7E}"/>
          </ac:spMkLst>
        </pc:spChg>
        <pc:spChg chg="add del mod">
          <ac:chgData name="Bob Fojut" userId="d231062e2b8b72d0" providerId="LiveId" clId="{90F7FC8A-C603-6545-A75C-CAD3E8FF9D28}" dt="2023-10-17T17:02:59.606" v="2065"/>
          <ac:spMkLst>
            <pc:docMk/>
            <pc:sldMk cId="667679090" sldId="286"/>
            <ac:spMk id="18" creationId="{1F2D01AF-43CD-0C4A-CAB8-73C4E04A4ABA}"/>
          </ac:spMkLst>
        </pc:spChg>
        <pc:spChg chg="add del mod">
          <ac:chgData name="Bob Fojut" userId="d231062e2b8b72d0" providerId="LiveId" clId="{90F7FC8A-C603-6545-A75C-CAD3E8FF9D28}" dt="2023-10-17T17:03:39.353" v="2068"/>
          <ac:spMkLst>
            <pc:docMk/>
            <pc:sldMk cId="667679090" sldId="286"/>
            <ac:spMk id="22" creationId="{11FEAD3B-EB92-A510-5E6D-3DDF2E788DFB}"/>
          </ac:spMkLst>
        </pc:spChg>
        <pc:spChg chg="add del mod">
          <ac:chgData name="Bob Fojut" userId="d231062e2b8b72d0" providerId="LiveId" clId="{90F7FC8A-C603-6545-A75C-CAD3E8FF9D28}" dt="2023-10-17T17:04:23.037" v="2071"/>
          <ac:spMkLst>
            <pc:docMk/>
            <pc:sldMk cId="667679090" sldId="286"/>
            <ac:spMk id="26" creationId="{6FE087BF-27DF-912F-65F6-88D1386A0ABD}"/>
          </ac:spMkLst>
        </pc:spChg>
        <pc:spChg chg="add del mod">
          <ac:chgData name="Bob Fojut" userId="d231062e2b8b72d0" providerId="LiveId" clId="{90F7FC8A-C603-6545-A75C-CAD3E8FF9D28}" dt="2023-10-17T17:04:58.295" v="2074"/>
          <ac:spMkLst>
            <pc:docMk/>
            <pc:sldMk cId="667679090" sldId="286"/>
            <ac:spMk id="27" creationId="{28FD6F87-2094-D87C-B65B-6064CDD77472}"/>
          </ac:spMkLst>
        </pc:spChg>
        <pc:spChg chg="add del mod">
          <ac:chgData name="Bob Fojut" userId="d231062e2b8b72d0" providerId="LiveId" clId="{90F7FC8A-C603-6545-A75C-CAD3E8FF9D28}" dt="2023-10-17T18:52:40.251" v="3498"/>
          <ac:spMkLst>
            <pc:docMk/>
            <pc:sldMk cId="667679090" sldId="286"/>
            <ac:spMk id="28" creationId="{3DB34586-7D5B-CBCF-83A7-EEA9FD209321}"/>
          </ac:spMkLst>
        </pc:spChg>
        <pc:grpChg chg="add">
          <ac:chgData name="Bob Fojut" userId="d231062e2b8b72d0" providerId="LiveId" clId="{90F7FC8A-C603-6545-A75C-CAD3E8FF9D28}" dt="2023-10-17T16:46:50.157" v="1822" actId="26606"/>
          <ac:grpSpMkLst>
            <pc:docMk/>
            <pc:sldMk cId="667679090" sldId="286"/>
            <ac:grpSpMk id="11" creationId="{1F634C0A-A487-42AF-8DFD-4DAD62FE92BF}"/>
          </ac:grpSpMkLst>
        </pc:grpChg>
        <pc:grpChg chg="add">
          <ac:chgData name="Bob Fojut" userId="d231062e2b8b72d0" providerId="LiveId" clId="{90F7FC8A-C603-6545-A75C-CAD3E8FF9D28}" dt="2023-10-17T16:46:50.157" v="1822" actId="26606"/>
          <ac:grpSpMkLst>
            <pc:docMk/>
            <pc:sldMk cId="667679090" sldId="286"/>
            <ac:grpSpMk id="15" creationId="{066EE5A2-0D35-4D6A-A5C7-1CA91F740684}"/>
          </ac:grpSpMkLst>
        </pc:grpChg>
        <pc:grpChg chg="add">
          <ac:chgData name="Bob Fojut" userId="d231062e2b8b72d0" providerId="LiveId" clId="{90F7FC8A-C603-6545-A75C-CAD3E8FF9D28}" dt="2023-10-17T16:46:50.157" v="1822" actId="26606"/>
          <ac:grpSpMkLst>
            <pc:docMk/>
            <pc:sldMk cId="667679090" sldId="286"/>
            <ac:grpSpMk id="19" creationId="{56AA1647-0DA6-4A17-B3E1-95D61BD54714}"/>
          </ac:grpSpMkLst>
        </pc:grpChg>
        <pc:grpChg chg="add">
          <ac:chgData name="Bob Fojut" userId="d231062e2b8b72d0" providerId="LiveId" clId="{90F7FC8A-C603-6545-A75C-CAD3E8FF9D28}" dt="2023-10-17T16:46:50.157" v="1822" actId="26606"/>
          <ac:grpSpMkLst>
            <pc:docMk/>
            <pc:sldMk cId="667679090" sldId="286"/>
            <ac:grpSpMk id="23" creationId="{08D20F07-CD49-4F17-BC00-9429DA80C502}"/>
          </ac:grpSpMkLst>
        </pc:grpChg>
        <pc:picChg chg="mod ord">
          <ac:chgData name="Bob Fojut" userId="d231062e2b8b72d0" providerId="LiveId" clId="{90F7FC8A-C603-6545-A75C-CAD3E8FF9D28}" dt="2023-10-17T16:46:50.157" v="1822" actId="26606"/>
          <ac:picMkLst>
            <pc:docMk/>
            <pc:sldMk cId="667679090" sldId="286"/>
            <ac:picMk id="2" creationId="{F3D3E624-43ED-930B-EA29-E373154F15AB}"/>
          </ac:picMkLst>
        </pc:picChg>
        <pc:picChg chg="add mod">
          <ac:chgData name="Bob Fojut" userId="d231062e2b8b72d0" providerId="LiveId" clId="{90F7FC8A-C603-6545-A75C-CAD3E8FF9D28}" dt="2023-10-17T16:46:50.157" v="1822" actId="26606"/>
          <ac:picMkLst>
            <pc:docMk/>
            <pc:sldMk cId="667679090" sldId="286"/>
            <ac:picMk id="4" creationId="{CB31F6ED-5D7E-1D46-7635-2EC7D9E0AE85}"/>
          </ac:picMkLst>
        </pc:picChg>
      </pc:sldChg>
      <pc:sldChg chg="addSp delSp modSp mod modTransition modAnim">
        <pc:chgData name="Bob Fojut" userId="d231062e2b8b72d0" providerId="LiveId" clId="{90F7FC8A-C603-6545-A75C-CAD3E8FF9D28}" dt="2023-10-23T13:58:59.294" v="4464" actId="255"/>
        <pc:sldMkLst>
          <pc:docMk/>
          <pc:sldMk cId="0" sldId="287"/>
        </pc:sldMkLst>
        <pc:spChg chg="add del mod">
          <ac:chgData name="Bob Fojut" userId="d231062e2b8b72d0" providerId="LiveId" clId="{90F7FC8A-C603-6545-A75C-CAD3E8FF9D28}" dt="2023-10-17T17:56:29.076" v="2302" actId="478"/>
          <ac:spMkLst>
            <pc:docMk/>
            <pc:sldMk cId="0" sldId="287"/>
            <ac:spMk id="2" creationId="{6924D49E-FA88-B8B7-E64A-9E2BC78CE521}"/>
          </ac:spMkLst>
        </pc:spChg>
        <pc:spChg chg="add del mod">
          <ac:chgData name="Bob Fojut" userId="d231062e2b8b72d0" providerId="LiveId" clId="{90F7FC8A-C603-6545-A75C-CAD3E8FF9D28}" dt="2023-10-17T18:01:31.632" v="2455" actId="478"/>
          <ac:spMkLst>
            <pc:docMk/>
            <pc:sldMk cId="0" sldId="287"/>
            <ac:spMk id="5" creationId="{9CE90261-288C-EC86-3846-4252E13478AD}"/>
          </ac:spMkLst>
        </pc:spChg>
        <pc:spChg chg="mod">
          <ac:chgData name="Bob Fojut" userId="d231062e2b8b72d0" providerId="LiveId" clId="{90F7FC8A-C603-6545-A75C-CAD3E8FF9D28}" dt="2023-10-23T13:58:59.294" v="4464" actId="255"/>
          <ac:spMkLst>
            <pc:docMk/>
            <pc:sldMk cId="0" sldId="287"/>
            <ac:spMk id="6" creationId="{00000000-0000-0000-0000-000000000000}"/>
          </ac:spMkLst>
        </pc:spChg>
        <pc:spChg chg="add del mod">
          <ac:chgData name="Bob Fojut" userId="d231062e2b8b72d0" providerId="LiveId" clId="{90F7FC8A-C603-6545-A75C-CAD3E8FF9D28}" dt="2023-10-17T18:04:45.643" v="2568" actId="478"/>
          <ac:spMkLst>
            <pc:docMk/>
            <pc:sldMk cId="0" sldId="287"/>
            <ac:spMk id="8" creationId="{648A8D20-8112-12DA-0B90-AC61021DBA9F}"/>
          </ac:spMkLst>
        </pc:spChg>
        <pc:spChg chg="del mod">
          <ac:chgData name="Bob Fojut" userId="d231062e2b8b72d0" providerId="LiveId" clId="{90F7FC8A-C603-6545-A75C-CAD3E8FF9D28}" dt="2023-10-17T17:52:57.793" v="2250" actId="478"/>
          <ac:spMkLst>
            <pc:docMk/>
            <pc:sldMk cId="0" sldId="287"/>
            <ac:spMk id="11" creationId="{00000000-0000-0000-0000-000000000000}"/>
          </ac:spMkLst>
        </pc:spChg>
        <pc:spChg chg="add mod">
          <ac:chgData name="Bob Fojut" userId="d231062e2b8b72d0" providerId="LiveId" clId="{90F7FC8A-C603-6545-A75C-CAD3E8FF9D28}" dt="2023-10-17T18:06:47.537" v="2652"/>
          <ac:spMkLst>
            <pc:docMk/>
            <pc:sldMk cId="0" sldId="287"/>
            <ac:spMk id="12" creationId="{3D185A5B-A35B-EE35-3D41-363B0D171FA6}"/>
          </ac:spMkLst>
        </pc:spChg>
        <pc:cxnChg chg="add del mod">
          <ac:chgData name="Bob Fojut" userId="d231062e2b8b72d0" providerId="LiveId" clId="{90F7FC8A-C603-6545-A75C-CAD3E8FF9D28}" dt="2023-10-17T17:56:26.724" v="2301" actId="478"/>
          <ac:cxnSpMkLst>
            <pc:docMk/>
            <pc:sldMk cId="0" sldId="287"/>
            <ac:cxnSpMk id="3" creationId="{8263948E-610F-D75A-C501-752BA0D270D0}"/>
          </ac:cxnSpMkLst>
        </pc:cxnChg>
        <pc:cxnChg chg="del">
          <ac:chgData name="Bob Fojut" userId="d231062e2b8b72d0" providerId="LiveId" clId="{90F7FC8A-C603-6545-A75C-CAD3E8FF9D28}" dt="2023-10-17T17:54:52.615" v="2280" actId="478"/>
          <ac:cxnSpMkLst>
            <pc:docMk/>
            <pc:sldMk cId="0" sldId="287"/>
            <ac:cxnSpMk id="4" creationId="{07869B60-03F0-90BF-F3B4-708CC4B6DFC4}"/>
          </ac:cxnSpMkLst>
        </pc:cxnChg>
        <pc:cxnChg chg="add del mod">
          <ac:chgData name="Bob Fojut" userId="d231062e2b8b72d0" providerId="LiveId" clId="{90F7FC8A-C603-6545-A75C-CAD3E8FF9D28}" dt="2023-10-17T18:01:32.865" v="2456" actId="478"/>
          <ac:cxnSpMkLst>
            <pc:docMk/>
            <pc:sldMk cId="0" sldId="287"/>
            <ac:cxnSpMk id="7" creationId="{84BB1BE1-E1A7-9CA9-F66A-05F7CA562BFD}"/>
          </ac:cxnSpMkLst>
        </pc:cxnChg>
        <pc:cxnChg chg="del">
          <ac:chgData name="Bob Fojut" userId="d231062e2b8b72d0" providerId="LiveId" clId="{90F7FC8A-C603-6545-A75C-CAD3E8FF9D28}" dt="2023-10-17T17:54:54.066" v="2281" actId="478"/>
          <ac:cxnSpMkLst>
            <pc:docMk/>
            <pc:sldMk cId="0" sldId="287"/>
            <ac:cxnSpMk id="9" creationId="{00000000-0000-0000-0000-000000000000}"/>
          </ac:cxnSpMkLst>
        </pc:cxnChg>
        <pc:cxnChg chg="add del mod">
          <ac:chgData name="Bob Fojut" userId="d231062e2b8b72d0" providerId="LiveId" clId="{90F7FC8A-C603-6545-A75C-CAD3E8FF9D28}" dt="2023-10-17T18:04:45.643" v="2568" actId="478"/>
          <ac:cxnSpMkLst>
            <pc:docMk/>
            <pc:sldMk cId="0" sldId="287"/>
            <ac:cxnSpMk id="10" creationId="{5BC1693A-3F75-C139-248E-E4EF4F148B0F}"/>
          </ac:cxnSpMkLst>
        </pc:cxnChg>
        <pc:cxnChg chg="add mod">
          <ac:chgData name="Bob Fojut" userId="d231062e2b8b72d0" providerId="LiveId" clId="{90F7FC8A-C603-6545-A75C-CAD3E8FF9D28}" dt="2023-10-17T18:06:47.537" v="2652"/>
          <ac:cxnSpMkLst>
            <pc:docMk/>
            <pc:sldMk cId="0" sldId="287"/>
            <ac:cxnSpMk id="13" creationId="{2CCDDE69-FCCD-FFB2-2B7D-B34C2CBDADA4}"/>
          </ac:cxnSpMkLst>
        </pc:cxnChg>
      </pc:sldChg>
      <pc:sldChg chg="delSp add del ord setBg delDesignElem">
        <pc:chgData name="Bob Fojut" userId="d231062e2b8b72d0" providerId="LiveId" clId="{90F7FC8A-C603-6545-A75C-CAD3E8FF9D28}" dt="2023-10-17T16:45:19.556" v="1809" actId="2696"/>
        <pc:sldMkLst>
          <pc:docMk/>
          <pc:sldMk cId="2041755255" sldId="288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2041755255" sldId="288"/>
            <ac:spMk id="8" creationId="{1B15ED52-F352-441B-82BF-E0EA34836D08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041755255" sldId="288"/>
            <ac:spMk id="10" creationId="{3B2E3793-BFE6-45A2-9B7B-E18844431C99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041755255" sldId="288"/>
            <ac:spMk id="12" creationId="{BC4C4868-CB8F-4AF9-9CDB-8108F2C19B67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041755255" sldId="288"/>
            <ac:spMk id="14" creationId="{375E0459-6403-40CD-989D-56A4407CA12E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041755255" sldId="288"/>
            <ac:spMk id="16" creationId="{53E5B1A8-3AC9-4BD1-9BBC-78CA94F2D1BA}"/>
          </ac:spMkLst>
        </pc:spChg>
      </pc:sldChg>
      <pc:sldChg chg="addSp delSp modSp mod modTransition">
        <pc:chgData name="Bob Fojut" userId="d231062e2b8b72d0" providerId="LiveId" clId="{90F7FC8A-C603-6545-A75C-CAD3E8FF9D28}" dt="2023-10-19T16:58:17.810" v="4288"/>
        <pc:sldMkLst>
          <pc:docMk/>
          <pc:sldMk cId="159968938" sldId="289"/>
        </pc:sldMkLst>
        <pc:spChg chg="del mod">
          <ac:chgData name="Bob Fojut" userId="d231062e2b8b72d0" providerId="LiveId" clId="{90F7FC8A-C603-6545-A75C-CAD3E8FF9D28}" dt="2023-10-17T18:01:23.216" v="2452" actId="478"/>
          <ac:spMkLst>
            <pc:docMk/>
            <pc:sldMk cId="159968938" sldId="289"/>
            <ac:spMk id="3" creationId="{D7F77952-BEA7-0100-4992-4AA6784C8468}"/>
          </ac:spMkLst>
        </pc:spChg>
        <pc:spChg chg="mod">
          <ac:chgData name="Bob Fojut" userId="d231062e2b8b72d0" providerId="LiveId" clId="{90F7FC8A-C603-6545-A75C-CAD3E8FF9D28}" dt="2023-10-17T16:59:00.787" v="1979" actId="255"/>
          <ac:spMkLst>
            <pc:docMk/>
            <pc:sldMk cId="159968938" sldId="289"/>
            <ac:spMk id="4" creationId="{00000000-0000-0000-0000-000000000000}"/>
          </ac:spMkLst>
        </pc:spChg>
        <pc:spChg chg="add del mod">
          <ac:chgData name="Bob Fojut" userId="d231062e2b8b72d0" providerId="LiveId" clId="{90F7FC8A-C603-6545-A75C-CAD3E8FF9D28}" dt="2023-10-17T18:04:57.200" v="2570" actId="478"/>
          <ac:spMkLst>
            <pc:docMk/>
            <pc:sldMk cId="159968938" sldId="289"/>
            <ac:spMk id="7" creationId="{0C437A17-A8F2-10BA-D793-AFF6E64196CA}"/>
          </ac:spMkLst>
        </pc:spChg>
        <pc:spChg chg="add mod">
          <ac:chgData name="Bob Fojut" userId="d231062e2b8b72d0" providerId="LiveId" clId="{90F7FC8A-C603-6545-A75C-CAD3E8FF9D28}" dt="2023-10-17T18:06:22.182" v="2647" actId="120"/>
          <ac:spMkLst>
            <pc:docMk/>
            <pc:sldMk cId="159968938" sldId="289"/>
            <ac:spMk id="9" creationId="{DB6EC44F-5705-B64E-F181-7C6A74CAEDB3}"/>
          </ac:spMkLst>
        </pc:spChg>
        <pc:cxnChg chg="del">
          <ac:chgData name="Bob Fojut" userId="d231062e2b8b72d0" providerId="LiveId" clId="{90F7FC8A-C603-6545-A75C-CAD3E8FF9D28}" dt="2023-10-17T17:55:01.065" v="2284" actId="478"/>
          <ac:cxnSpMkLst>
            <pc:docMk/>
            <pc:sldMk cId="159968938" sldId="289"/>
            <ac:cxnSpMk id="2" creationId="{153070D8-39CE-52B7-FA25-B6DAF5AA3020}"/>
          </ac:cxnSpMkLst>
        </pc:cxnChg>
        <pc:cxnChg chg="add del mod">
          <ac:chgData name="Bob Fojut" userId="d231062e2b8b72d0" providerId="LiveId" clId="{90F7FC8A-C603-6545-A75C-CAD3E8FF9D28}" dt="2023-10-17T18:01:18.472" v="2451" actId="478"/>
          <ac:cxnSpMkLst>
            <pc:docMk/>
            <pc:sldMk cId="159968938" sldId="289"/>
            <ac:cxnSpMk id="5" creationId="{A251A112-2EF1-7622-9CA1-C7617B8FB41E}"/>
          </ac:cxnSpMkLst>
        </pc:cxnChg>
        <pc:cxnChg chg="add del mod">
          <ac:chgData name="Bob Fojut" userId="d231062e2b8b72d0" providerId="LiveId" clId="{90F7FC8A-C603-6545-A75C-CAD3E8FF9D28}" dt="2023-10-17T18:04:57.200" v="2570" actId="478"/>
          <ac:cxnSpMkLst>
            <pc:docMk/>
            <pc:sldMk cId="159968938" sldId="289"/>
            <ac:cxnSpMk id="8" creationId="{01DECB92-C204-4E51-B47B-9DB438BE4155}"/>
          </ac:cxnSpMkLst>
        </pc:cxnChg>
        <pc:cxnChg chg="add mod">
          <ac:chgData name="Bob Fojut" userId="d231062e2b8b72d0" providerId="LiveId" clId="{90F7FC8A-C603-6545-A75C-CAD3E8FF9D28}" dt="2023-10-17T18:06:27.244" v="2648" actId="14100"/>
          <ac:cxnSpMkLst>
            <pc:docMk/>
            <pc:sldMk cId="159968938" sldId="289"/>
            <ac:cxnSpMk id="10" creationId="{0607948A-FF28-9E9F-D8FD-1D9BFD9DACEC}"/>
          </ac:cxnSpMkLst>
        </pc:cxnChg>
      </pc:sldChg>
      <pc:sldChg chg="addSp delSp modSp mod modTransition modAnim">
        <pc:chgData name="Bob Fojut" userId="d231062e2b8b72d0" providerId="LiveId" clId="{90F7FC8A-C603-6545-A75C-CAD3E8FF9D28}" dt="2023-10-23T14:00:59.990" v="4540" actId="20577"/>
        <pc:sldMkLst>
          <pc:docMk/>
          <pc:sldMk cId="2114746174" sldId="290"/>
        </pc:sldMkLst>
        <pc:spChg chg="mod">
          <ac:chgData name="Bob Fojut" userId="d231062e2b8b72d0" providerId="LiveId" clId="{90F7FC8A-C603-6545-A75C-CAD3E8FF9D28}" dt="2023-10-23T14:00:59.990" v="4540" actId="20577"/>
          <ac:spMkLst>
            <pc:docMk/>
            <pc:sldMk cId="2114746174" sldId="290"/>
            <ac:spMk id="4" creationId="{00000000-0000-0000-0000-000000000000}"/>
          </ac:spMkLst>
        </pc:spChg>
        <pc:spChg chg="add del mod">
          <ac:chgData name="Bob Fojut" userId="d231062e2b8b72d0" providerId="LiveId" clId="{90F7FC8A-C603-6545-A75C-CAD3E8FF9D28}" dt="2023-10-17T18:01:28.745" v="2454" actId="478"/>
          <ac:spMkLst>
            <pc:docMk/>
            <pc:sldMk cId="2114746174" sldId="290"/>
            <ac:spMk id="5" creationId="{1355F52B-FDF7-D859-65EF-87ACFEDA1D69}"/>
          </ac:spMkLst>
        </pc:spChg>
        <pc:spChg chg="mod">
          <ac:chgData name="Bob Fojut" userId="d231062e2b8b72d0" providerId="LiveId" clId="{90F7FC8A-C603-6545-A75C-CAD3E8FF9D28}" dt="2023-10-23T14:00:35.654" v="4526" actId="20577"/>
          <ac:spMkLst>
            <pc:docMk/>
            <pc:sldMk cId="2114746174" sldId="290"/>
            <ac:spMk id="6" creationId="{00000000-0000-0000-0000-000000000000}"/>
          </ac:spMkLst>
        </pc:spChg>
        <pc:spChg chg="del">
          <ac:chgData name="Bob Fojut" userId="d231062e2b8b72d0" providerId="LiveId" clId="{90F7FC8A-C603-6545-A75C-CAD3E8FF9D28}" dt="2023-10-17T17:56:22.321" v="2299" actId="478"/>
          <ac:spMkLst>
            <pc:docMk/>
            <pc:sldMk cId="2114746174" sldId="290"/>
            <ac:spMk id="9" creationId="{00000000-0000-0000-0000-000000000000}"/>
          </ac:spMkLst>
        </pc:spChg>
        <pc:spChg chg="add del mod">
          <ac:chgData name="Bob Fojut" userId="d231062e2b8b72d0" providerId="LiveId" clId="{90F7FC8A-C603-6545-A75C-CAD3E8FF9D28}" dt="2023-10-17T18:04:50.773" v="2569" actId="478"/>
          <ac:spMkLst>
            <pc:docMk/>
            <pc:sldMk cId="2114746174" sldId="290"/>
            <ac:spMk id="10" creationId="{6EB19B79-9EE6-68D7-C16D-E20D96D167BE}"/>
          </ac:spMkLst>
        </pc:spChg>
        <pc:spChg chg="add mod">
          <ac:chgData name="Bob Fojut" userId="d231062e2b8b72d0" providerId="LiveId" clId="{90F7FC8A-C603-6545-A75C-CAD3E8FF9D28}" dt="2023-10-17T18:06:45.991" v="2651"/>
          <ac:spMkLst>
            <pc:docMk/>
            <pc:sldMk cId="2114746174" sldId="290"/>
            <ac:spMk id="12" creationId="{8658A018-9E7F-EE0B-0611-D3C3EB21AF40}"/>
          </ac:spMkLst>
        </pc:spChg>
        <pc:cxnChg chg="del">
          <ac:chgData name="Bob Fojut" userId="d231062e2b8b72d0" providerId="LiveId" clId="{90F7FC8A-C603-6545-A75C-CAD3E8FF9D28}" dt="2023-10-17T17:54:56.709" v="2282" actId="478"/>
          <ac:cxnSpMkLst>
            <pc:docMk/>
            <pc:sldMk cId="2114746174" sldId="290"/>
            <ac:cxnSpMk id="2" creationId="{6678B78D-EAFC-41C1-742A-D0A394435923}"/>
          </ac:cxnSpMkLst>
        </pc:cxnChg>
        <pc:cxnChg chg="add del mod">
          <ac:chgData name="Bob Fojut" userId="d231062e2b8b72d0" providerId="LiveId" clId="{90F7FC8A-C603-6545-A75C-CAD3E8FF9D28}" dt="2023-10-17T17:56:20.133" v="2298" actId="478"/>
          <ac:cxnSpMkLst>
            <pc:docMk/>
            <pc:sldMk cId="2114746174" sldId="290"/>
            <ac:cxnSpMk id="3" creationId="{DA989F2C-8A26-AA68-0E7E-59DCA5F9F7B7}"/>
          </ac:cxnSpMkLst>
        </pc:cxnChg>
        <pc:cxnChg chg="add del mod">
          <ac:chgData name="Bob Fojut" userId="d231062e2b8b72d0" providerId="LiveId" clId="{90F7FC8A-C603-6545-A75C-CAD3E8FF9D28}" dt="2023-10-17T18:01:25.678" v="2453" actId="478"/>
          <ac:cxnSpMkLst>
            <pc:docMk/>
            <pc:sldMk cId="2114746174" sldId="290"/>
            <ac:cxnSpMk id="7" creationId="{FE06D355-65D7-D2D8-7F8E-621D36F18AB0}"/>
          </ac:cxnSpMkLst>
        </pc:cxnChg>
        <pc:cxnChg chg="del">
          <ac:chgData name="Bob Fojut" userId="d231062e2b8b72d0" providerId="LiveId" clId="{90F7FC8A-C603-6545-A75C-CAD3E8FF9D28}" dt="2023-10-17T17:54:58.157" v="2283" actId="478"/>
          <ac:cxnSpMkLst>
            <pc:docMk/>
            <pc:sldMk cId="2114746174" sldId="290"/>
            <ac:cxnSpMk id="8" creationId="{00000000-0000-0000-0000-000000000000}"/>
          </ac:cxnSpMkLst>
        </pc:cxnChg>
        <pc:cxnChg chg="add del mod">
          <ac:chgData name="Bob Fojut" userId="d231062e2b8b72d0" providerId="LiveId" clId="{90F7FC8A-C603-6545-A75C-CAD3E8FF9D28}" dt="2023-10-17T18:04:50.773" v="2569" actId="478"/>
          <ac:cxnSpMkLst>
            <pc:docMk/>
            <pc:sldMk cId="2114746174" sldId="290"/>
            <ac:cxnSpMk id="11" creationId="{EE239D88-7B6D-9F68-714F-AFBEF1D5F447}"/>
          </ac:cxnSpMkLst>
        </pc:cxnChg>
        <pc:cxnChg chg="add mod">
          <ac:chgData name="Bob Fojut" userId="d231062e2b8b72d0" providerId="LiveId" clId="{90F7FC8A-C603-6545-A75C-CAD3E8FF9D28}" dt="2023-10-17T18:06:45.991" v="2651"/>
          <ac:cxnSpMkLst>
            <pc:docMk/>
            <pc:sldMk cId="2114746174" sldId="290"/>
            <ac:cxnSpMk id="13" creationId="{1C36D3A4-9BFE-C723-9D3C-F68C9129DD3B}"/>
          </ac:cxnSpMkLst>
        </pc:cxnChg>
      </pc:sldChg>
      <pc:sldChg chg="delSp add del ord setBg delDesignElem">
        <pc:chgData name="Bob Fojut" userId="d231062e2b8b72d0" providerId="LiveId" clId="{90F7FC8A-C603-6545-A75C-CAD3E8FF9D28}" dt="2023-10-17T16:54:13.337" v="1921" actId="2696"/>
        <pc:sldMkLst>
          <pc:docMk/>
          <pc:sldMk cId="4219506822" sldId="291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4219506822" sldId="291"/>
            <ac:spMk id="8" creationId="{09588DA8-065E-4F6F-8EFD-43104AB2E0CF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219506822" sldId="291"/>
            <ac:spMk id="10" creationId="{C4285719-470E-454C-AF62-8323075F1F5B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219506822" sldId="291"/>
            <ac:spMk id="12" creationId="{CD9FE4EF-C4D8-49A0-B2FF-81D8DB7D8A24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219506822" sldId="291"/>
            <ac:spMk id="14" creationId="{4300840D-0A0B-4512-BACA-B439D5B9C57C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219506822" sldId="291"/>
            <ac:spMk id="16" creationId="{D2B78728-A580-49A7-84F9-6EF6F583ADE0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219506822" sldId="291"/>
            <ac:spMk id="18" creationId="{38FAA1A1-D861-433F-88FA-1E9D6FD31D11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219506822" sldId="291"/>
            <ac:spMk id="20" creationId="{8D71EDA1-87BF-4D5D-AB79-F346FD19278A}"/>
          </ac:spMkLst>
        </pc:spChg>
      </pc:sldChg>
      <pc:sldChg chg="delSp add del ord setBg delDesignElem">
        <pc:chgData name="Bob Fojut" userId="d231062e2b8b72d0" providerId="LiveId" clId="{90F7FC8A-C603-6545-A75C-CAD3E8FF9D28}" dt="2023-10-17T16:53:33.477" v="1916" actId="2696"/>
        <pc:sldMkLst>
          <pc:docMk/>
          <pc:sldMk cId="1709517255" sldId="292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1709517255" sldId="292"/>
            <ac:spMk id="28" creationId="{09588DA8-065E-4F6F-8EFD-43104AB2E0CF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709517255" sldId="292"/>
            <ac:spMk id="30" creationId="{C4285719-470E-454C-AF62-8323075F1F5B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709517255" sldId="292"/>
            <ac:spMk id="32" creationId="{CD9FE4EF-C4D8-49A0-B2FF-81D8DB7D8A24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709517255" sldId="292"/>
            <ac:spMk id="34" creationId="{4300840D-0A0B-4512-BACA-B439D5B9C57C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709517255" sldId="292"/>
            <ac:spMk id="36" creationId="{D2B78728-A580-49A7-84F9-6EF6F583ADE0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709517255" sldId="292"/>
            <ac:spMk id="38" creationId="{38FAA1A1-D861-433F-88FA-1E9D6FD31D11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709517255" sldId="292"/>
            <ac:spMk id="40" creationId="{8D71EDA1-87BF-4D5D-AB79-F346FD19278A}"/>
          </ac:spMkLst>
        </pc:spChg>
      </pc:sldChg>
      <pc:sldChg chg="delSp add del ord setBg delDesignElem">
        <pc:chgData name="Bob Fojut" userId="d231062e2b8b72d0" providerId="LiveId" clId="{90F7FC8A-C603-6545-A75C-CAD3E8FF9D28}" dt="2023-10-17T16:53:01.986" v="1912" actId="2696"/>
        <pc:sldMkLst>
          <pc:docMk/>
          <pc:sldMk cId="4084350755" sldId="293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4084350755" sldId="293"/>
            <ac:spMk id="23" creationId="{09588DA8-065E-4F6F-8EFD-43104AB2E0CF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084350755" sldId="293"/>
            <ac:spMk id="25" creationId="{C4285719-470E-454C-AF62-8323075F1F5B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084350755" sldId="293"/>
            <ac:spMk id="27" creationId="{CD9FE4EF-C4D8-49A0-B2FF-81D8DB7D8A24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084350755" sldId="293"/>
            <ac:spMk id="29" creationId="{4300840D-0A0B-4512-BACA-B439D5B9C57C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084350755" sldId="293"/>
            <ac:spMk id="31" creationId="{D2B78728-A580-49A7-84F9-6EF6F583ADE0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084350755" sldId="293"/>
            <ac:spMk id="33" creationId="{38FAA1A1-D861-433F-88FA-1E9D6FD31D11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084350755" sldId="293"/>
            <ac:spMk id="35" creationId="{8D71EDA1-87BF-4D5D-AB79-F346FD19278A}"/>
          </ac:spMkLst>
        </pc:spChg>
      </pc:sldChg>
      <pc:sldChg chg="delSp add del setBg delDesignElem">
        <pc:chgData name="Bob Fojut" userId="d231062e2b8b72d0" providerId="LiveId" clId="{90F7FC8A-C603-6545-A75C-CAD3E8FF9D28}" dt="2023-10-17T16:54:56.728" v="1926" actId="2696"/>
        <pc:sldMkLst>
          <pc:docMk/>
          <pc:sldMk cId="3957204958" sldId="294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3957204958" sldId="294"/>
            <ac:spMk id="8" creationId="{09588DA8-065E-4F6F-8EFD-43104AB2E0CF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957204958" sldId="294"/>
            <ac:spMk id="10" creationId="{C4285719-470E-454C-AF62-8323075F1F5B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957204958" sldId="294"/>
            <ac:spMk id="12" creationId="{CD9FE4EF-C4D8-49A0-B2FF-81D8DB7D8A24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957204958" sldId="294"/>
            <ac:spMk id="14" creationId="{4300840D-0A0B-4512-BACA-B439D5B9C57C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957204958" sldId="294"/>
            <ac:spMk id="16" creationId="{D2B78728-A580-49A7-84F9-6EF6F583ADE0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957204958" sldId="294"/>
            <ac:spMk id="18" creationId="{38FAA1A1-D861-433F-88FA-1E9D6FD31D11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957204958" sldId="294"/>
            <ac:spMk id="20" creationId="{8D71EDA1-87BF-4D5D-AB79-F346FD19278A}"/>
          </ac:spMkLst>
        </pc:spChg>
      </pc:sldChg>
      <pc:sldChg chg="delSp add del ord setBg delDesignElem">
        <pc:chgData name="Bob Fojut" userId="d231062e2b8b72d0" providerId="LiveId" clId="{90F7FC8A-C603-6545-A75C-CAD3E8FF9D28}" dt="2023-10-17T16:42:12.627" v="1768" actId="2696"/>
        <pc:sldMkLst>
          <pc:docMk/>
          <pc:sldMk cId="2827313068" sldId="296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2827313068" sldId="296"/>
            <ac:spMk id="9" creationId="{2A6B319F-86FE-4754-878E-06F0804D882B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827313068" sldId="296"/>
            <ac:spMk id="11" creationId="{DCF7D1B5-3477-499F-ACC5-2C8B07F4EDB3}"/>
          </ac:spMkLst>
        </pc:spChg>
      </pc:sldChg>
      <pc:sldChg chg="addSp delSp modSp mod modTransition modAnim">
        <pc:chgData name="Bob Fojut" userId="d231062e2b8b72d0" providerId="LiveId" clId="{90F7FC8A-C603-6545-A75C-CAD3E8FF9D28}" dt="2023-10-19T17:08:51.287" v="4394"/>
        <pc:sldMkLst>
          <pc:docMk/>
          <pc:sldMk cId="4141348316" sldId="307"/>
        </pc:sldMkLst>
        <pc:spChg chg="del">
          <ac:chgData name="Bob Fojut" userId="d231062e2b8b72d0" providerId="LiveId" clId="{90F7FC8A-C603-6545-A75C-CAD3E8FF9D28}" dt="2023-10-17T17:59:32.354" v="2386" actId="478"/>
          <ac:spMkLst>
            <pc:docMk/>
            <pc:sldMk cId="4141348316" sldId="307"/>
            <ac:spMk id="4" creationId="{086341E9-674A-5070-F95C-823ADB7A6302}"/>
          </ac:spMkLst>
        </pc:spChg>
        <pc:spChg chg="add mod">
          <ac:chgData name="Bob Fojut" userId="d231062e2b8b72d0" providerId="LiveId" clId="{90F7FC8A-C603-6545-A75C-CAD3E8FF9D28}" dt="2023-10-17T18:09:21.426" v="2723"/>
          <ac:spMkLst>
            <pc:docMk/>
            <pc:sldMk cId="4141348316" sldId="307"/>
            <ac:spMk id="6" creationId="{BC15A92B-DA25-AC66-EE0C-5AA242F95B5C}"/>
          </ac:spMkLst>
        </pc:spChg>
        <pc:cxnChg chg="del">
          <ac:chgData name="Bob Fojut" userId="d231062e2b8b72d0" providerId="LiveId" clId="{90F7FC8A-C603-6545-A75C-CAD3E8FF9D28}" dt="2023-10-17T17:59:33.514" v="2387" actId="478"/>
          <ac:cxnSpMkLst>
            <pc:docMk/>
            <pc:sldMk cId="4141348316" sldId="307"/>
            <ac:cxnSpMk id="5" creationId="{D4C318CA-3B45-21D2-70ED-56EEC35826C1}"/>
          </ac:cxnSpMkLst>
        </pc:cxnChg>
        <pc:cxnChg chg="add mod">
          <ac:chgData name="Bob Fojut" userId="d231062e2b8b72d0" providerId="LiveId" clId="{90F7FC8A-C603-6545-A75C-CAD3E8FF9D28}" dt="2023-10-17T18:09:21.426" v="2723"/>
          <ac:cxnSpMkLst>
            <pc:docMk/>
            <pc:sldMk cId="4141348316" sldId="307"/>
            <ac:cxnSpMk id="7" creationId="{1AFB16AE-BA21-5319-B198-7A3599F15F29}"/>
          </ac:cxnSpMkLst>
        </pc:cxnChg>
      </pc:sldChg>
      <pc:sldChg chg="addSp delSp modSp mod ord modTransition">
        <pc:chgData name="Bob Fojut" userId="d231062e2b8b72d0" providerId="LiveId" clId="{90F7FC8A-C603-6545-A75C-CAD3E8FF9D28}" dt="2023-10-19T16:58:17.810" v="4288"/>
        <pc:sldMkLst>
          <pc:docMk/>
          <pc:sldMk cId="2255399435" sldId="315"/>
        </pc:sldMkLst>
        <pc:spChg chg="add mod">
          <ac:chgData name="Bob Fojut" userId="d231062e2b8b72d0" providerId="LiveId" clId="{90F7FC8A-C603-6545-A75C-CAD3E8FF9D28}" dt="2023-10-17T18:12:51.216" v="2782" actId="207"/>
          <ac:spMkLst>
            <pc:docMk/>
            <pc:sldMk cId="2255399435" sldId="315"/>
            <ac:spMk id="2" creationId="{1F7C1728-7694-8D26-1B2B-526DAF02715D}"/>
          </ac:spMkLst>
        </pc:spChg>
        <pc:spChg chg="mod">
          <ac:chgData name="Bob Fojut" userId="d231062e2b8b72d0" providerId="LiveId" clId="{90F7FC8A-C603-6545-A75C-CAD3E8FF9D28}" dt="2023-10-17T18:16:14.448" v="2813" actId="20577"/>
          <ac:spMkLst>
            <pc:docMk/>
            <pc:sldMk cId="2255399435" sldId="315"/>
            <ac:spMk id="7" creationId="{BBFDC72F-2246-369A-AA25-457CC8CD98B2}"/>
          </ac:spMkLst>
        </pc:spChg>
        <pc:spChg chg="del">
          <ac:chgData name="Bob Fojut" userId="d231062e2b8b72d0" providerId="LiveId" clId="{90F7FC8A-C603-6545-A75C-CAD3E8FF9D28}" dt="2023-10-17T17:57:51.643" v="2348" actId="478"/>
          <ac:spMkLst>
            <pc:docMk/>
            <pc:sldMk cId="2255399435" sldId="315"/>
            <ac:spMk id="9" creationId="{00000000-0000-0000-0000-000000000000}"/>
          </ac:spMkLst>
        </pc:spChg>
        <pc:cxnChg chg="add mod">
          <ac:chgData name="Bob Fojut" userId="d231062e2b8b72d0" providerId="LiveId" clId="{90F7FC8A-C603-6545-A75C-CAD3E8FF9D28}" dt="2023-10-17T18:08:06.401" v="2701" actId="14100"/>
          <ac:cxnSpMkLst>
            <pc:docMk/>
            <pc:sldMk cId="2255399435" sldId="315"/>
            <ac:cxnSpMk id="3" creationId="{37E4BBC1-3CA9-EAB1-68D9-EFE7920E914A}"/>
          </ac:cxnSpMkLst>
        </pc:cxnChg>
        <pc:cxnChg chg="del">
          <ac:chgData name="Bob Fojut" userId="d231062e2b8b72d0" providerId="LiveId" clId="{90F7FC8A-C603-6545-A75C-CAD3E8FF9D28}" dt="2023-10-17T17:57:53.255" v="2349" actId="478"/>
          <ac:cxnSpMkLst>
            <pc:docMk/>
            <pc:sldMk cId="2255399435" sldId="315"/>
            <ac:cxnSpMk id="4" creationId="{06095148-CA8C-589E-65DD-1CF02DADC9A5}"/>
          </ac:cxnSpMkLst>
        </pc:cxnChg>
      </pc:sldChg>
      <pc:sldChg chg="del">
        <pc:chgData name="Bob Fojut" userId="d231062e2b8b72d0" providerId="LiveId" clId="{90F7FC8A-C603-6545-A75C-CAD3E8FF9D28}" dt="2023-10-17T15:22:08.780" v="531" actId="2696"/>
        <pc:sldMkLst>
          <pc:docMk/>
          <pc:sldMk cId="4143999224" sldId="316"/>
        </pc:sldMkLst>
      </pc:sldChg>
      <pc:sldChg chg="del">
        <pc:chgData name="Bob Fojut" userId="d231062e2b8b72d0" providerId="LiveId" clId="{90F7FC8A-C603-6545-A75C-CAD3E8FF9D28}" dt="2023-10-17T15:22:16.540" v="535" actId="2696"/>
        <pc:sldMkLst>
          <pc:docMk/>
          <pc:sldMk cId="4133954197" sldId="317"/>
        </pc:sldMkLst>
      </pc:sldChg>
      <pc:sldChg chg="del">
        <pc:chgData name="Bob Fojut" userId="d231062e2b8b72d0" providerId="LiveId" clId="{90F7FC8A-C603-6545-A75C-CAD3E8FF9D28}" dt="2023-10-17T15:22:19.517" v="538" actId="2696"/>
        <pc:sldMkLst>
          <pc:docMk/>
          <pc:sldMk cId="1778138960" sldId="318"/>
        </pc:sldMkLst>
      </pc:sldChg>
      <pc:sldChg chg="del ord">
        <pc:chgData name="Bob Fojut" userId="d231062e2b8b72d0" providerId="LiveId" clId="{90F7FC8A-C603-6545-A75C-CAD3E8FF9D28}" dt="2023-10-17T17:00:49.689" v="2059" actId="2696"/>
        <pc:sldMkLst>
          <pc:docMk/>
          <pc:sldMk cId="2934126232" sldId="319"/>
        </pc:sldMkLst>
      </pc:sldChg>
      <pc:sldChg chg="del">
        <pc:chgData name="Bob Fojut" userId="d231062e2b8b72d0" providerId="LiveId" clId="{90F7FC8A-C603-6545-A75C-CAD3E8FF9D28}" dt="2023-10-17T15:22:17.298" v="536" actId="2696"/>
        <pc:sldMkLst>
          <pc:docMk/>
          <pc:sldMk cId="2072892017" sldId="320"/>
        </pc:sldMkLst>
      </pc:sldChg>
      <pc:sldChg chg="addSp delSp modSp mod modTransition">
        <pc:chgData name="Bob Fojut" userId="d231062e2b8b72d0" providerId="LiveId" clId="{90F7FC8A-C603-6545-A75C-CAD3E8FF9D28}" dt="2023-10-19T16:58:17.810" v="4288"/>
        <pc:sldMkLst>
          <pc:docMk/>
          <pc:sldMk cId="1052579448" sldId="322"/>
        </pc:sldMkLst>
        <pc:spChg chg="add del mod">
          <ac:chgData name="Bob Fojut" userId="d231062e2b8b72d0" providerId="LiveId" clId="{90F7FC8A-C603-6545-A75C-CAD3E8FF9D28}" dt="2023-10-17T18:02:54.492" v="2468" actId="478"/>
          <ac:spMkLst>
            <pc:docMk/>
            <pc:sldMk cId="1052579448" sldId="322"/>
            <ac:spMk id="3" creationId="{8E4CEBE0-4797-3053-87F0-532728A61CF2}"/>
          </ac:spMkLst>
        </pc:spChg>
        <pc:spChg chg="mod">
          <ac:chgData name="Bob Fojut" userId="d231062e2b8b72d0" providerId="LiveId" clId="{90F7FC8A-C603-6545-A75C-CAD3E8FF9D28}" dt="2023-10-17T17:55:26.436" v="2291" actId="20577"/>
          <ac:spMkLst>
            <pc:docMk/>
            <pc:sldMk cId="1052579448" sldId="322"/>
            <ac:spMk id="7" creationId="{BBFDC72F-2246-369A-AA25-457CC8CD98B2}"/>
          </ac:spMkLst>
        </pc:spChg>
        <pc:spChg chg="del mod">
          <ac:chgData name="Bob Fojut" userId="d231062e2b8b72d0" providerId="LiveId" clId="{90F7FC8A-C603-6545-A75C-CAD3E8FF9D28}" dt="2023-10-17T17:56:48.550" v="2309" actId="478"/>
          <ac:spMkLst>
            <pc:docMk/>
            <pc:sldMk cId="1052579448" sldId="322"/>
            <ac:spMk id="9" creationId="{00000000-0000-0000-0000-000000000000}"/>
          </ac:spMkLst>
        </pc:spChg>
        <pc:spChg chg="add del mod">
          <ac:chgData name="Bob Fojut" userId="d231062e2b8b72d0" providerId="LiveId" clId="{90F7FC8A-C603-6545-A75C-CAD3E8FF9D28}" dt="2023-10-17T18:06:36.753" v="2650" actId="478"/>
          <ac:spMkLst>
            <pc:docMk/>
            <pc:sldMk cId="1052579448" sldId="322"/>
            <ac:spMk id="10" creationId="{85B4ADA7-9B89-800D-96B3-B9ACEE504CB7}"/>
          </ac:spMkLst>
        </pc:spChg>
        <pc:spChg chg="add mod">
          <ac:chgData name="Bob Fojut" userId="d231062e2b8b72d0" providerId="LiveId" clId="{90F7FC8A-C603-6545-A75C-CAD3E8FF9D28}" dt="2023-10-17T18:12:23.885" v="2777" actId="207"/>
          <ac:spMkLst>
            <pc:docMk/>
            <pc:sldMk cId="1052579448" sldId="322"/>
            <ac:spMk id="14" creationId="{B597096B-0632-A011-E689-3FD606532DFD}"/>
          </ac:spMkLst>
        </pc:spChg>
        <pc:cxnChg chg="add del mod">
          <ac:chgData name="Bob Fojut" userId="d231062e2b8b72d0" providerId="LiveId" clId="{90F7FC8A-C603-6545-A75C-CAD3E8FF9D28}" dt="2023-10-17T17:56:45.053" v="2308" actId="478"/>
          <ac:cxnSpMkLst>
            <pc:docMk/>
            <pc:sldMk cId="1052579448" sldId="322"/>
            <ac:cxnSpMk id="2" creationId="{9FB6F41A-4ED9-CE69-5196-AE62C827E045}"/>
          </ac:cxnSpMkLst>
        </pc:cxnChg>
        <pc:cxnChg chg="del">
          <ac:chgData name="Bob Fojut" userId="d231062e2b8b72d0" providerId="LiveId" clId="{90F7FC8A-C603-6545-A75C-CAD3E8FF9D28}" dt="2023-10-17T17:55:12.983" v="2288" actId="478"/>
          <ac:cxnSpMkLst>
            <pc:docMk/>
            <pc:sldMk cId="1052579448" sldId="322"/>
            <ac:cxnSpMk id="4" creationId="{06095148-CA8C-589E-65DD-1CF02DADC9A5}"/>
          </ac:cxnSpMkLst>
        </pc:cxnChg>
        <pc:cxnChg chg="add del mod">
          <ac:chgData name="Bob Fojut" userId="d231062e2b8b72d0" providerId="LiveId" clId="{90F7FC8A-C603-6545-A75C-CAD3E8FF9D28}" dt="2023-10-17T18:02:52.191" v="2467" actId="478"/>
          <ac:cxnSpMkLst>
            <pc:docMk/>
            <pc:sldMk cId="1052579448" sldId="322"/>
            <ac:cxnSpMk id="5" creationId="{1999BC4A-E735-B387-6647-5723F1F3D4B9}"/>
          </ac:cxnSpMkLst>
        </pc:cxnChg>
        <pc:cxnChg chg="add del mod">
          <ac:chgData name="Bob Fojut" userId="d231062e2b8b72d0" providerId="LiveId" clId="{90F7FC8A-C603-6545-A75C-CAD3E8FF9D28}" dt="2023-10-17T18:06:35.032" v="2649" actId="478"/>
          <ac:cxnSpMkLst>
            <pc:docMk/>
            <pc:sldMk cId="1052579448" sldId="322"/>
            <ac:cxnSpMk id="11" creationId="{EB6C6B19-B791-EEDB-0059-09C63B436C56}"/>
          </ac:cxnSpMkLst>
        </pc:cxnChg>
        <pc:cxnChg chg="add mod">
          <ac:chgData name="Bob Fojut" userId="d231062e2b8b72d0" providerId="LiveId" clId="{90F7FC8A-C603-6545-A75C-CAD3E8FF9D28}" dt="2023-10-17T18:09:51.705" v="2746" actId="14100"/>
          <ac:cxnSpMkLst>
            <pc:docMk/>
            <pc:sldMk cId="1052579448" sldId="322"/>
            <ac:cxnSpMk id="15" creationId="{024A5B4A-2FE8-3D5F-62FE-988AD0CACA28}"/>
          </ac:cxnSpMkLst>
        </pc:cxnChg>
      </pc:sldChg>
      <pc:sldChg chg="delSp modSp del mod delAnim">
        <pc:chgData name="Bob Fojut" userId="d231062e2b8b72d0" providerId="LiveId" clId="{90F7FC8A-C603-6545-A75C-CAD3E8FF9D28}" dt="2023-10-17T17:00:49.689" v="2059" actId="2696"/>
        <pc:sldMkLst>
          <pc:docMk/>
          <pc:sldMk cId="352486272" sldId="323"/>
        </pc:sldMkLst>
        <pc:spChg chg="mod">
          <ac:chgData name="Bob Fojut" userId="d231062e2b8b72d0" providerId="LiveId" clId="{90F7FC8A-C603-6545-A75C-CAD3E8FF9D28}" dt="2023-10-17T15:05:05.157" v="430" actId="20577"/>
          <ac:spMkLst>
            <pc:docMk/>
            <pc:sldMk cId="352486272" sldId="323"/>
            <ac:spMk id="3" creationId="{BD281F6F-0B04-B48C-CA05-B8DB46143968}"/>
          </ac:spMkLst>
        </pc:spChg>
        <pc:graphicFrameChg chg="del">
          <ac:chgData name="Bob Fojut" userId="d231062e2b8b72d0" providerId="LiveId" clId="{90F7FC8A-C603-6545-A75C-CAD3E8FF9D28}" dt="2023-10-17T15:05:01.320" v="427" actId="478"/>
          <ac:graphicFrameMkLst>
            <pc:docMk/>
            <pc:sldMk cId="352486272" sldId="323"/>
            <ac:graphicFrameMk id="7" creationId="{849D48B4-6814-E62E-11D4-B97C890D6549}"/>
          </ac:graphicFrameMkLst>
        </pc:graphicFrameChg>
      </pc:sldChg>
      <pc:sldChg chg="del">
        <pc:chgData name="Bob Fojut" userId="d231062e2b8b72d0" providerId="LiveId" clId="{90F7FC8A-C603-6545-A75C-CAD3E8FF9D28}" dt="2023-10-17T15:06:19.043" v="484" actId="2696"/>
        <pc:sldMkLst>
          <pc:docMk/>
          <pc:sldMk cId="3793505840" sldId="324"/>
        </pc:sldMkLst>
      </pc:sldChg>
      <pc:sldChg chg="del">
        <pc:chgData name="Bob Fojut" userId="d231062e2b8b72d0" providerId="LiveId" clId="{90F7FC8A-C603-6545-A75C-CAD3E8FF9D28}" dt="2023-10-17T15:06:22.743" v="485" actId="2696"/>
        <pc:sldMkLst>
          <pc:docMk/>
          <pc:sldMk cId="3719669259" sldId="325"/>
        </pc:sldMkLst>
      </pc:sldChg>
      <pc:sldChg chg="modSp del mod modAnim">
        <pc:chgData name="Bob Fojut" userId="d231062e2b8b72d0" providerId="LiveId" clId="{90F7FC8A-C603-6545-A75C-CAD3E8FF9D28}" dt="2023-10-17T16:00:25.712" v="1447" actId="2696"/>
        <pc:sldMkLst>
          <pc:docMk/>
          <pc:sldMk cId="1985466167" sldId="327"/>
        </pc:sldMkLst>
        <pc:spChg chg="mod">
          <ac:chgData name="Bob Fojut" userId="d231062e2b8b72d0" providerId="LiveId" clId="{90F7FC8A-C603-6545-A75C-CAD3E8FF9D28}" dt="2023-10-17T15:07:09.325" v="526" actId="20577"/>
          <ac:spMkLst>
            <pc:docMk/>
            <pc:sldMk cId="1985466167" sldId="327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5:07:12.981" v="529" actId="20577"/>
          <ac:spMkLst>
            <pc:docMk/>
            <pc:sldMk cId="1985466167" sldId="327"/>
            <ac:spMk id="3" creationId="{FA1CDBC0-E87C-59BB-CE2F-E13981C11A62}"/>
          </ac:spMkLst>
        </pc:spChg>
      </pc:sldChg>
      <pc:sldChg chg="del">
        <pc:chgData name="Bob Fojut" userId="d231062e2b8b72d0" providerId="LiveId" clId="{90F7FC8A-C603-6545-A75C-CAD3E8FF9D28}" dt="2023-10-17T15:22:11.954" v="534" actId="2696"/>
        <pc:sldMkLst>
          <pc:docMk/>
          <pc:sldMk cId="2285203224" sldId="328"/>
        </pc:sldMkLst>
      </pc:sldChg>
      <pc:sldChg chg="del">
        <pc:chgData name="Bob Fojut" userId="d231062e2b8b72d0" providerId="LiveId" clId="{90F7FC8A-C603-6545-A75C-CAD3E8FF9D28}" dt="2023-10-17T15:22:20.250" v="539" actId="2696"/>
        <pc:sldMkLst>
          <pc:docMk/>
          <pc:sldMk cId="4168069192" sldId="329"/>
        </pc:sldMkLst>
      </pc:sldChg>
      <pc:sldChg chg="del">
        <pc:chgData name="Bob Fojut" userId="d231062e2b8b72d0" providerId="LiveId" clId="{90F7FC8A-C603-6545-A75C-CAD3E8FF9D28}" dt="2023-10-17T15:22:20.895" v="540" actId="2696"/>
        <pc:sldMkLst>
          <pc:docMk/>
          <pc:sldMk cId="1079969780" sldId="330"/>
        </pc:sldMkLst>
      </pc:sldChg>
      <pc:sldChg chg="del">
        <pc:chgData name="Bob Fojut" userId="d231062e2b8b72d0" providerId="LiveId" clId="{90F7FC8A-C603-6545-A75C-CAD3E8FF9D28}" dt="2023-10-17T15:06:30.285" v="487" actId="2696"/>
        <pc:sldMkLst>
          <pc:docMk/>
          <pc:sldMk cId="3513853690" sldId="331"/>
        </pc:sldMkLst>
      </pc:sldChg>
      <pc:sldChg chg="del">
        <pc:chgData name="Bob Fojut" userId="d231062e2b8b72d0" providerId="LiveId" clId="{90F7FC8A-C603-6545-A75C-CAD3E8FF9D28}" dt="2023-10-17T15:22:18.296" v="537" actId="2696"/>
        <pc:sldMkLst>
          <pc:docMk/>
          <pc:sldMk cId="1110582971" sldId="333"/>
        </pc:sldMkLst>
      </pc:sldChg>
      <pc:sldChg chg="del">
        <pc:chgData name="Bob Fojut" userId="d231062e2b8b72d0" providerId="LiveId" clId="{90F7FC8A-C603-6545-A75C-CAD3E8FF9D28}" dt="2023-10-17T15:22:10.078" v="532" actId="2696"/>
        <pc:sldMkLst>
          <pc:docMk/>
          <pc:sldMk cId="9614801" sldId="337"/>
        </pc:sldMkLst>
      </pc:sldChg>
      <pc:sldChg chg="del">
        <pc:chgData name="Bob Fojut" userId="d231062e2b8b72d0" providerId="LiveId" clId="{90F7FC8A-C603-6545-A75C-CAD3E8FF9D28}" dt="2023-10-17T15:22:10.944" v="533" actId="2696"/>
        <pc:sldMkLst>
          <pc:docMk/>
          <pc:sldMk cId="558206232" sldId="338"/>
        </pc:sldMkLst>
      </pc:sldChg>
      <pc:sldChg chg="del">
        <pc:chgData name="Bob Fojut" userId="d231062e2b8b72d0" providerId="LiveId" clId="{90F7FC8A-C603-6545-A75C-CAD3E8FF9D28}" dt="2023-10-17T15:01:37.615" v="365" actId="2696"/>
        <pc:sldMkLst>
          <pc:docMk/>
          <pc:sldMk cId="3228908974" sldId="339"/>
        </pc:sldMkLst>
      </pc:sldChg>
      <pc:sldChg chg="del">
        <pc:chgData name="Bob Fojut" userId="d231062e2b8b72d0" providerId="LiveId" clId="{90F7FC8A-C603-6545-A75C-CAD3E8FF9D28}" dt="2023-10-17T15:06:26.840" v="486" actId="2696"/>
        <pc:sldMkLst>
          <pc:docMk/>
          <pc:sldMk cId="1446575417" sldId="340"/>
        </pc:sldMkLst>
      </pc:sldChg>
      <pc:sldChg chg="modSp add del mod">
        <pc:chgData name="Bob Fojut" userId="d231062e2b8b72d0" providerId="LiveId" clId="{90F7FC8A-C603-6545-A75C-CAD3E8FF9D28}" dt="2023-10-17T14:53:16.504" v="86" actId="2696"/>
        <pc:sldMkLst>
          <pc:docMk/>
          <pc:sldMk cId="1741492120" sldId="341"/>
        </pc:sldMkLst>
        <pc:spChg chg="mod">
          <ac:chgData name="Bob Fojut" userId="d231062e2b8b72d0" providerId="LiveId" clId="{90F7FC8A-C603-6545-A75C-CAD3E8FF9D28}" dt="2023-10-17T14:52:42.320" v="84" actId="255"/>
          <ac:spMkLst>
            <pc:docMk/>
            <pc:sldMk cId="1741492120" sldId="341"/>
            <ac:spMk id="4" creationId="{00000000-0000-0000-0000-000000000000}"/>
          </ac:spMkLst>
        </pc:spChg>
      </pc:sldChg>
      <pc:sldChg chg="addSp modSp add del mod modTransition modAnim">
        <pc:chgData name="Bob Fojut" userId="d231062e2b8b72d0" providerId="LiveId" clId="{90F7FC8A-C603-6545-A75C-CAD3E8FF9D28}" dt="2023-10-20T16:35:26.858" v="4445" actId="1076"/>
        <pc:sldMkLst>
          <pc:docMk/>
          <pc:sldMk cId="3351143654" sldId="341"/>
        </pc:sldMkLst>
        <pc:spChg chg="add mod">
          <ac:chgData name="Bob Fojut" userId="d231062e2b8b72d0" providerId="LiveId" clId="{90F7FC8A-C603-6545-A75C-CAD3E8FF9D28}" dt="2023-10-18T16:11:27.318" v="3963" actId="571"/>
          <ac:spMkLst>
            <pc:docMk/>
            <pc:sldMk cId="3351143654" sldId="341"/>
            <ac:spMk id="2" creationId="{F14562A0-4704-B23D-0612-FDEAB179AF53}"/>
          </ac:spMkLst>
        </pc:spChg>
        <pc:spChg chg="mod">
          <ac:chgData name="Bob Fojut" userId="d231062e2b8b72d0" providerId="LiveId" clId="{90F7FC8A-C603-6545-A75C-CAD3E8FF9D28}" dt="2023-10-20T16:35:19.770" v="4444" actId="255"/>
          <ac:spMkLst>
            <pc:docMk/>
            <pc:sldMk cId="3351143654" sldId="341"/>
            <ac:spMk id="4" creationId="{00000000-0000-0000-0000-000000000000}"/>
          </ac:spMkLst>
        </pc:spChg>
        <pc:spChg chg="mod">
          <ac:chgData name="Bob Fojut" userId="d231062e2b8b72d0" providerId="LiveId" clId="{90F7FC8A-C603-6545-A75C-CAD3E8FF9D28}" dt="2023-10-20T16:35:26.858" v="4445" actId="1076"/>
          <ac:spMkLst>
            <pc:docMk/>
            <pc:sldMk cId="3351143654" sldId="341"/>
            <ac:spMk id="6" creationId="{00000000-0000-0000-0000-000000000000}"/>
          </ac:spMkLst>
        </pc:spChg>
      </pc:sldChg>
      <pc:sldChg chg="modSp add del mod ord">
        <pc:chgData name="Bob Fojut" userId="d231062e2b8b72d0" providerId="LiveId" clId="{90F7FC8A-C603-6545-A75C-CAD3E8FF9D28}" dt="2023-10-17T14:53:12.411" v="85" actId="2696"/>
        <pc:sldMkLst>
          <pc:docMk/>
          <pc:sldMk cId="790915944" sldId="342"/>
        </pc:sldMkLst>
        <pc:spChg chg="mod">
          <ac:chgData name="Bob Fojut" userId="d231062e2b8b72d0" providerId="LiveId" clId="{90F7FC8A-C603-6545-A75C-CAD3E8FF9D28}" dt="2023-10-17T14:51:18.092" v="35" actId="20577"/>
          <ac:spMkLst>
            <pc:docMk/>
            <pc:sldMk cId="790915944" sldId="342"/>
            <ac:spMk id="4" creationId="{00000000-0000-0000-0000-000000000000}"/>
          </ac:spMkLst>
        </pc:spChg>
      </pc:sldChg>
      <pc:sldChg chg="add del ord">
        <pc:chgData name="Bob Fojut" userId="d231062e2b8b72d0" providerId="LiveId" clId="{90F7FC8A-C603-6545-A75C-CAD3E8FF9D28}" dt="2023-10-17T17:00:49.689" v="2059" actId="2696"/>
        <pc:sldMkLst>
          <pc:docMk/>
          <pc:sldMk cId="2472162429" sldId="342"/>
        </pc:sldMkLst>
      </pc:sldChg>
      <pc:sldChg chg="delSp add del ord setBg delDesignElem">
        <pc:chgData name="Bob Fojut" userId="d231062e2b8b72d0" providerId="LiveId" clId="{90F7FC8A-C603-6545-A75C-CAD3E8FF9D28}" dt="2023-10-17T15:48:21.583" v="1127" actId="2696"/>
        <pc:sldMkLst>
          <pc:docMk/>
          <pc:sldMk cId="3930424633" sldId="4102"/>
        </pc:sldMkLst>
        <pc:spChg chg="del">
          <ac:chgData name="Bob Fojut" userId="d231062e2b8b72d0" providerId="LiveId" clId="{90F7FC8A-C603-6545-A75C-CAD3E8FF9D28}" dt="2023-10-17T15:23:28.001" v="545"/>
          <ac:spMkLst>
            <pc:docMk/>
            <pc:sldMk cId="3930424633" sldId="4102"/>
            <ac:spMk id="11" creationId="{7301F447-EEF7-48F5-AF73-7566EE7F64AD}"/>
          </ac:spMkLst>
        </pc:spChg>
        <pc:spChg chg="del">
          <ac:chgData name="Bob Fojut" userId="d231062e2b8b72d0" providerId="LiveId" clId="{90F7FC8A-C603-6545-A75C-CAD3E8FF9D28}" dt="2023-10-17T15:23:28.001" v="545"/>
          <ac:spMkLst>
            <pc:docMk/>
            <pc:sldMk cId="3930424633" sldId="4102"/>
            <ac:spMk id="13" creationId="{F7117410-A2A4-4085-9ADC-46744551DBDE}"/>
          </ac:spMkLst>
        </pc:spChg>
        <pc:spChg chg="del">
          <ac:chgData name="Bob Fojut" userId="d231062e2b8b72d0" providerId="LiveId" clId="{90F7FC8A-C603-6545-A75C-CAD3E8FF9D28}" dt="2023-10-17T15:23:28.001" v="545"/>
          <ac:spMkLst>
            <pc:docMk/>
            <pc:sldMk cId="3930424633" sldId="4102"/>
            <ac:spMk id="15" creationId="{99F74EB5-E547-4FB4-95F5-BCC788F3C4A0}"/>
          </ac:spMkLst>
        </pc:spChg>
      </pc:sldChg>
      <pc:sldChg chg="add del ord">
        <pc:chgData name="Bob Fojut" userId="d231062e2b8b72d0" providerId="LiveId" clId="{90F7FC8A-C603-6545-A75C-CAD3E8FF9D28}" dt="2023-10-17T17:51:31.309" v="2248" actId="2696"/>
        <pc:sldMkLst>
          <pc:docMk/>
          <pc:sldMk cId="2799088663" sldId="4103"/>
        </pc:sldMkLst>
      </pc:sldChg>
      <pc:sldChg chg="delSp add del ord setBg delDesignElem">
        <pc:chgData name="Bob Fojut" userId="d231062e2b8b72d0" providerId="LiveId" clId="{90F7FC8A-C603-6545-A75C-CAD3E8FF9D28}" dt="2023-10-17T15:54:13.478" v="1357" actId="2696"/>
        <pc:sldMkLst>
          <pc:docMk/>
          <pc:sldMk cId="1808669386" sldId="4104"/>
        </pc:sldMkLst>
        <pc:spChg chg="del">
          <ac:chgData name="Bob Fojut" userId="d231062e2b8b72d0" providerId="LiveId" clId="{90F7FC8A-C603-6545-A75C-CAD3E8FF9D28}" dt="2023-10-17T15:23:28.001" v="545"/>
          <ac:spMkLst>
            <pc:docMk/>
            <pc:sldMk cId="1808669386" sldId="4104"/>
            <ac:spMk id="25" creationId="{2E442304-DDBD-4F7B-8017-36BCC863FB40}"/>
          </ac:spMkLst>
        </pc:spChg>
        <pc:spChg chg="del">
          <ac:chgData name="Bob Fojut" userId="d231062e2b8b72d0" providerId="LiveId" clId="{90F7FC8A-C603-6545-A75C-CAD3E8FF9D28}" dt="2023-10-17T15:23:28.001" v="545"/>
          <ac:spMkLst>
            <pc:docMk/>
            <pc:sldMk cId="1808669386" sldId="4104"/>
            <ac:spMk id="26" creationId="{5E107275-3853-46FD-A241-DE4355A42675}"/>
          </ac:spMkLst>
        </pc:spChg>
      </pc:sldChg>
      <pc:sldChg chg="addSp delSp modSp add mod ord modTransition">
        <pc:chgData name="Bob Fojut" userId="d231062e2b8b72d0" providerId="LiveId" clId="{90F7FC8A-C603-6545-A75C-CAD3E8FF9D28}" dt="2023-10-19T16:58:17.810" v="4288"/>
        <pc:sldMkLst>
          <pc:docMk/>
          <pc:sldMk cId="1329764124" sldId="4105"/>
        </pc:sldMkLst>
        <pc:spChg chg="add del mod">
          <ac:chgData name="Bob Fojut" userId="d231062e2b8b72d0" providerId="LiveId" clId="{90F7FC8A-C603-6545-A75C-CAD3E8FF9D28}" dt="2023-10-17T18:07:33.601" v="2674"/>
          <ac:spMkLst>
            <pc:docMk/>
            <pc:sldMk cId="1329764124" sldId="4105"/>
            <ac:spMk id="2" creationId="{D3B2C6D2-EA0D-E729-29BD-82CA77DB77D2}"/>
          </ac:spMkLst>
        </pc:spChg>
        <pc:spChg chg="add del mod">
          <ac:chgData name="Bob Fojut" userId="d231062e2b8b72d0" providerId="LiveId" clId="{90F7FC8A-C603-6545-A75C-CAD3E8FF9D28}" dt="2023-10-17T18:10:49.105" v="2765"/>
          <ac:spMkLst>
            <pc:docMk/>
            <pc:sldMk cId="1329764124" sldId="4105"/>
            <ac:spMk id="5" creationId="{C3264D44-77A2-4483-1355-8EC574D0B99D}"/>
          </ac:spMkLst>
        </pc:spChg>
        <pc:picChg chg="mod">
          <ac:chgData name="Bob Fojut" userId="d231062e2b8b72d0" providerId="LiveId" clId="{90F7FC8A-C603-6545-A75C-CAD3E8FF9D28}" dt="2023-10-17T15:54:57.844" v="1362" actId="1076"/>
          <ac:picMkLst>
            <pc:docMk/>
            <pc:sldMk cId="1329764124" sldId="4105"/>
            <ac:picMk id="3" creationId="{1E3C80A1-8FE0-0AFB-6934-8DCE34DB07B1}"/>
          </ac:picMkLst>
        </pc:picChg>
        <pc:cxnChg chg="add del mod">
          <ac:chgData name="Bob Fojut" userId="d231062e2b8b72d0" providerId="LiveId" clId="{90F7FC8A-C603-6545-A75C-CAD3E8FF9D28}" dt="2023-10-17T18:07:33.601" v="2674"/>
          <ac:cxnSpMkLst>
            <pc:docMk/>
            <pc:sldMk cId="1329764124" sldId="4105"/>
            <ac:cxnSpMk id="4" creationId="{8D9DEB47-3790-2510-9618-BBD577C912F7}"/>
          </ac:cxnSpMkLst>
        </pc:cxnChg>
        <pc:cxnChg chg="add del mod">
          <ac:chgData name="Bob Fojut" userId="d231062e2b8b72d0" providerId="LiveId" clId="{90F7FC8A-C603-6545-A75C-CAD3E8FF9D28}" dt="2023-10-17T18:10:49.105" v="2765"/>
          <ac:cxnSpMkLst>
            <pc:docMk/>
            <pc:sldMk cId="1329764124" sldId="4105"/>
            <ac:cxnSpMk id="6" creationId="{F5FA0361-4F2E-AB85-479D-11EE32E43813}"/>
          </ac:cxnSpMkLst>
        </pc:cxnChg>
      </pc:sldChg>
      <pc:sldChg chg="modSp add mod ord modTransition">
        <pc:chgData name="Bob Fojut" userId="d231062e2b8b72d0" providerId="LiveId" clId="{90F7FC8A-C603-6545-A75C-CAD3E8FF9D28}" dt="2023-10-19T16:58:17.810" v="4288"/>
        <pc:sldMkLst>
          <pc:docMk/>
          <pc:sldMk cId="1042486659" sldId="4106"/>
        </pc:sldMkLst>
        <pc:picChg chg="mod">
          <ac:chgData name="Bob Fojut" userId="d231062e2b8b72d0" providerId="LiveId" clId="{90F7FC8A-C603-6545-A75C-CAD3E8FF9D28}" dt="2023-10-17T15:56:09.817" v="1367" actId="1076"/>
          <ac:picMkLst>
            <pc:docMk/>
            <pc:sldMk cId="1042486659" sldId="4106"/>
            <ac:picMk id="3" creationId="{9891C3E4-8620-AB5F-2967-C950287C753E}"/>
          </ac:picMkLst>
        </pc:picChg>
      </pc:sldChg>
      <pc:sldChg chg="delSp add del ord setBg delDesignElem">
        <pc:chgData name="Bob Fojut" userId="d231062e2b8b72d0" providerId="LiveId" clId="{90F7FC8A-C603-6545-A75C-CAD3E8FF9D28}" dt="2023-10-17T15:58:50.634" v="1440" actId="2696"/>
        <pc:sldMkLst>
          <pc:docMk/>
          <pc:sldMk cId="1903771141" sldId="4107"/>
        </pc:sldMkLst>
        <pc:spChg chg="del">
          <ac:chgData name="Bob Fojut" userId="d231062e2b8b72d0" providerId="LiveId" clId="{90F7FC8A-C603-6545-A75C-CAD3E8FF9D28}" dt="2023-10-17T15:23:28.001" v="545"/>
          <ac:spMkLst>
            <pc:docMk/>
            <pc:sldMk cId="1903771141" sldId="4107"/>
            <ac:spMk id="25" creationId="{2E442304-DDBD-4F7B-8017-36BCC863FB40}"/>
          </ac:spMkLst>
        </pc:spChg>
        <pc:spChg chg="del">
          <ac:chgData name="Bob Fojut" userId="d231062e2b8b72d0" providerId="LiveId" clId="{90F7FC8A-C603-6545-A75C-CAD3E8FF9D28}" dt="2023-10-17T15:23:28.001" v="545"/>
          <ac:spMkLst>
            <pc:docMk/>
            <pc:sldMk cId="1903771141" sldId="4107"/>
            <ac:spMk id="26" creationId="{5E107275-3853-46FD-A241-DE4355A42675}"/>
          </ac:spMkLst>
        </pc:spChg>
      </pc:sldChg>
      <pc:sldChg chg="delSp modSp add del mod setBg delDesignElem">
        <pc:chgData name="Bob Fojut" userId="d231062e2b8b72d0" providerId="LiveId" clId="{90F7FC8A-C603-6545-A75C-CAD3E8FF9D28}" dt="2023-10-17T16:01:14.300" v="1454" actId="2696"/>
        <pc:sldMkLst>
          <pc:docMk/>
          <pc:sldMk cId="3425993668" sldId="4108"/>
        </pc:sldMkLst>
        <pc:spChg chg="mod">
          <ac:chgData name="Bob Fojut" userId="d231062e2b8b72d0" providerId="LiveId" clId="{90F7FC8A-C603-6545-A75C-CAD3E8FF9D28}" dt="2023-10-17T15:24:41.959" v="570" actId="27636"/>
          <ac:spMkLst>
            <pc:docMk/>
            <pc:sldMk cId="3425993668" sldId="4108"/>
            <ac:spMk id="3" creationId="{EF7C7CA8-BC3E-6846-BDEE-63945E4144A5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425993668" sldId="4108"/>
            <ac:spMk id="8" creationId="{577D6B2E-37A3-429E-A37C-F30ED6487282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425993668" sldId="4108"/>
            <ac:spMk id="10" creationId="{5CEAD642-85CF-4750-8432-7C80C901F001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425993668" sldId="4108"/>
            <ac:spMk id="12" creationId="{FA33EEAE-15D5-4119-8C1E-89D943F911EF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425993668" sldId="4108"/>
            <ac:spMk id="14" creationId="{730D8B3B-9B80-4025-B934-26DC7D7CD231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425993668" sldId="4108"/>
            <ac:spMk id="16" creationId="{1064D5D5-227B-4F66-9AEA-46F570E793BD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425993668" sldId="4108"/>
            <ac:spMk id="18" creationId="{646B67A4-D328-4747-A82B-65E84FA46368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425993668" sldId="4108"/>
            <ac:spMk id="20" creationId="{B5A1B09C-1565-46F8-B70F-621C5EB48A09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425993668" sldId="4108"/>
            <ac:spMk id="22" creationId="{8C516CC8-80AC-446C-A56E-9F54B7210402}"/>
          </ac:spMkLst>
        </pc:spChg>
      </pc:sldChg>
      <pc:sldChg chg="delSp add del ord setBg delDesignElem">
        <pc:chgData name="Bob Fojut" userId="d231062e2b8b72d0" providerId="LiveId" clId="{90F7FC8A-C603-6545-A75C-CAD3E8FF9D28}" dt="2023-10-17T16:28:17.635" v="1473" actId="2696"/>
        <pc:sldMkLst>
          <pc:docMk/>
          <pc:sldMk cId="636260953" sldId="4109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636260953" sldId="4109"/>
            <ac:spMk id="25" creationId="{1B15ED52-F352-441B-82BF-E0EA34836D08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36260953" sldId="4109"/>
            <ac:spMk id="27" creationId="{3B2E3793-BFE6-45A2-9B7B-E18844431C99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36260953" sldId="4109"/>
            <ac:spMk id="29" creationId="{BC4C4868-CB8F-4AF9-9CDB-8108F2C19B67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36260953" sldId="4109"/>
            <ac:spMk id="31" creationId="{375E0459-6403-40CD-989D-56A4407CA12E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36260953" sldId="4109"/>
            <ac:spMk id="33" creationId="{53E5B1A8-3AC9-4BD1-9BBC-78CA94F2D1BA}"/>
          </ac:spMkLst>
        </pc:spChg>
      </pc:sldChg>
      <pc:sldChg chg="delSp add del ord setBg delDesignElem modNotes">
        <pc:chgData name="Bob Fojut" userId="d231062e2b8b72d0" providerId="LiveId" clId="{90F7FC8A-C603-6545-A75C-CAD3E8FF9D28}" dt="2023-10-17T16:30:25.878" v="1509" actId="2696"/>
        <pc:sldMkLst>
          <pc:docMk/>
          <pc:sldMk cId="2188622263" sldId="4110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2188622263" sldId="4110"/>
            <ac:spMk id="35" creationId="{1B15ED52-F352-441B-82BF-E0EA34836D08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188622263" sldId="4110"/>
            <ac:spMk id="37" creationId="{3B2E3793-BFE6-45A2-9B7B-E18844431C99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188622263" sldId="4110"/>
            <ac:spMk id="39" creationId="{BC4C4868-CB8F-4AF9-9CDB-8108F2C19B67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188622263" sldId="4110"/>
            <ac:spMk id="41" creationId="{375E0459-6403-40CD-989D-56A4407CA12E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188622263" sldId="4110"/>
            <ac:spMk id="43" creationId="{53E5B1A8-3AC9-4BD1-9BBC-78CA94F2D1BA}"/>
          </ac:spMkLst>
        </pc:spChg>
      </pc:sldChg>
      <pc:sldChg chg="delSp add del ord setBg delDesignElem">
        <pc:chgData name="Bob Fojut" userId="d231062e2b8b72d0" providerId="LiveId" clId="{90F7FC8A-C603-6545-A75C-CAD3E8FF9D28}" dt="2023-10-17T16:36:48.820" v="1642" actId="2696"/>
        <pc:sldMkLst>
          <pc:docMk/>
          <pc:sldMk cId="813259002" sldId="4111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813259002" sldId="4111"/>
            <ac:spMk id="8" creationId="{1B15ED52-F352-441B-82BF-E0EA34836D08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813259002" sldId="4111"/>
            <ac:spMk id="10" creationId="{3B2E3793-BFE6-45A2-9B7B-E18844431C99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813259002" sldId="4111"/>
            <ac:spMk id="12" creationId="{BC4C4868-CB8F-4AF9-9CDB-8108F2C19B67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813259002" sldId="4111"/>
            <ac:spMk id="14" creationId="{375E0459-6403-40CD-989D-56A4407CA12E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813259002" sldId="4111"/>
            <ac:spMk id="16" creationId="{53E5B1A8-3AC9-4BD1-9BBC-78CA94F2D1BA}"/>
          </ac:spMkLst>
        </pc:spChg>
      </pc:sldChg>
      <pc:sldChg chg="delSp add del ord setBg delDesignElem">
        <pc:chgData name="Bob Fojut" userId="d231062e2b8b72d0" providerId="LiveId" clId="{90F7FC8A-C603-6545-A75C-CAD3E8FF9D28}" dt="2023-10-17T16:47:42.556" v="1853" actId="2696"/>
        <pc:sldMkLst>
          <pc:docMk/>
          <pc:sldMk cId="3093438366" sldId="4112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3093438366" sldId="4112"/>
            <ac:spMk id="17" creationId="{F8260ED5-17F7-4158-B241-D51DD4CF1B7E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093438366" sldId="4112"/>
            <ac:spMk id="18" creationId="{A8384FB5-9ADC-4DDC-881B-597D56F5B15D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093438366" sldId="4112"/>
            <ac:spMk id="19" creationId="{91E5A9A7-95C6-4F4F-B00E-C82E07FE62EF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093438366" sldId="4112"/>
            <ac:spMk id="20" creationId="{D07DD2DE-F619-49DD-B5E7-03A290FF4ED1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093438366" sldId="4112"/>
            <ac:spMk id="21" creationId="{85149191-5F60-4A28-AAFF-039F96B0F3EC}"/>
          </ac:spMkLst>
        </pc:spChg>
      </pc:sldChg>
      <pc:sldChg chg="delSp add del ord setBg delDesignElem">
        <pc:chgData name="Bob Fojut" userId="d231062e2b8b72d0" providerId="LiveId" clId="{90F7FC8A-C603-6545-A75C-CAD3E8FF9D28}" dt="2023-10-17T16:50:56.004" v="1895" actId="2696"/>
        <pc:sldMkLst>
          <pc:docMk/>
          <pc:sldMk cId="1955777584" sldId="4113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1955777584" sldId="4113"/>
            <ac:spMk id="11" creationId="{BACC6370-2D7E-4714-9D71-7542949D7D5D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955777584" sldId="4113"/>
            <ac:spMk id="13" creationId="{F68B3F68-107C-434F-AA38-110D5EA91B85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955777584" sldId="4113"/>
            <ac:spMk id="15" creationId="{AAD0DBB9-1A4B-4391-81D4-CB19F9AB918A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955777584" sldId="4113"/>
            <ac:spMk id="17" creationId="{063BBA22-50EA-4C4D-BE05-F1CE4E63AA56}"/>
          </ac:spMkLst>
        </pc:spChg>
      </pc:sldChg>
      <pc:sldChg chg="addSp delSp modSp add mod ord modTransition modAnim">
        <pc:chgData name="Bob Fojut" userId="d231062e2b8b72d0" providerId="LiveId" clId="{90F7FC8A-C603-6545-A75C-CAD3E8FF9D28}" dt="2023-10-19T17:03:10.416" v="4313"/>
        <pc:sldMkLst>
          <pc:docMk/>
          <pc:sldMk cId="525706297" sldId="4114"/>
        </pc:sldMkLst>
        <pc:spChg chg="mod">
          <ac:chgData name="Bob Fojut" userId="d231062e2b8b72d0" providerId="LiveId" clId="{90F7FC8A-C603-6545-A75C-CAD3E8FF9D28}" dt="2023-10-17T15:39:01.938" v="930" actId="14100"/>
          <ac:spMkLst>
            <pc:docMk/>
            <pc:sldMk cId="525706297" sldId="4114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5:39:19.331" v="933" actId="1076"/>
          <ac:spMkLst>
            <pc:docMk/>
            <pc:sldMk cId="525706297" sldId="4114"/>
            <ac:spMk id="3" creationId="{FA1CDBC0-E87C-59BB-CE2F-E13981C11A62}"/>
          </ac:spMkLst>
        </pc:spChg>
        <pc:spChg chg="add del mod">
          <ac:chgData name="Bob Fojut" userId="d231062e2b8b72d0" providerId="LiveId" clId="{90F7FC8A-C603-6545-A75C-CAD3E8FF9D28}" dt="2023-10-17T17:57:10.361" v="2332" actId="478"/>
          <ac:spMkLst>
            <pc:docMk/>
            <pc:sldMk cId="525706297" sldId="4114"/>
            <ac:spMk id="6" creationId="{B01CB23B-7981-801A-ADA4-30D13DA296E2}"/>
          </ac:spMkLst>
        </pc:spChg>
        <pc:spChg chg="add del mod">
          <ac:chgData name="Bob Fojut" userId="d231062e2b8b72d0" providerId="LiveId" clId="{90F7FC8A-C603-6545-A75C-CAD3E8FF9D28}" dt="2023-10-17T18:10:03.488" v="2748" actId="478"/>
          <ac:spMkLst>
            <pc:docMk/>
            <pc:sldMk cId="525706297" sldId="4114"/>
            <ac:spMk id="7" creationId="{7DCEA395-5407-53AC-9EC1-664B7C6D43A2}"/>
          </ac:spMkLst>
        </pc:spChg>
        <pc:spChg chg="del mod">
          <ac:chgData name="Bob Fojut" userId="d231062e2b8b72d0" providerId="LiveId" clId="{90F7FC8A-C603-6545-A75C-CAD3E8FF9D28}" dt="2023-10-17T17:53:45.103" v="2269" actId="478"/>
          <ac:spMkLst>
            <pc:docMk/>
            <pc:sldMk cId="525706297" sldId="4114"/>
            <ac:spMk id="9" creationId="{00000000-0000-0000-0000-000000000000}"/>
          </ac:spMkLst>
        </pc:spChg>
        <pc:spChg chg="add mod">
          <ac:chgData name="Bob Fojut" userId="d231062e2b8b72d0" providerId="LiveId" clId="{90F7FC8A-C603-6545-A75C-CAD3E8FF9D28}" dt="2023-10-17T18:12:20.469" v="2776" actId="207"/>
          <ac:spMkLst>
            <pc:docMk/>
            <pc:sldMk cId="525706297" sldId="4114"/>
            <ac:spMk id="10" creationId="{196BBA6A-23A5-C848-7B8A-3FAF52A8B9FB}"/>
          </ac:spMkLst>
        </pc:spChg>
        <pc:picChg chg="add mod">
          <ac:chgData name="Bob Fojut" userId="d231062e2b8b72d0" providerId="LiveId" clId="{90F7FC8A-C603-6545-A75C-CAD3E8FF9D28}" dt="2023-10-17T15:39:13.236" v="932" actId="1076"/>
          <ac:picMkLst>
            <pc:docMk/>
            <pc:sldMk cId="525706297" sldId="4114"/>
            <ac:picMk id="5" creationId="{1B138FF6-ED49-5BD8-3798-970E1BB08180}"/>
          </ac:picMkLst>
        </pc:picChg>
        <pc:cxnChg chg="del">
          <ac:chgData name="Bob Fojut" userId="d231062e2b8b72d0" providerId="LiveId" clId="{90F7FC8A-C603-6545-A75C-CAD3E8FF9D28}" dt="2023-10-17T17:57:07.908" v="2331" actId="478"/>
          <ac:cxnSpMkLst>
            <pc:docMk/>
            <pc:sldMk cId="525706297" sldId="4114"/>
            <ac:cxnSpMk id="4" creationId="{06095148-CA8C-589E-65DD-1CF02DADC9A5}"/>
          </ac:cxnSpMkLst>
        </pc:cxnChg>
        <pc:cxnChg chg="add del mod">
          <ac:chgData name="Bob Fojut" userId="d231062e2b8b72d0" providerId="LiveId" clId="{90F7FC8A-C603-6545-A75C-CAD3E8FF9D28}" dt="2023-10-17T18:10:01.824" v="2747" actId="478"/>
          <ac:cxnSpMkLst>
            <pc:docMk/>
            <pc:sldMk cId="525706297" sldId="4114"/>
            <ac:cxnSpMk id="8" creationId="{168F7F4F-E0A1-47BE-37C6-EA82B7544E10}"/>
          </ac:cxnSpMkLst>
        </pc:cxnChg>
        <pc:cxnChg chg="add mod">
          <ac:chgData name="Bob Fojut" userId="d231062e2b8b72d0" providerId="LiveId" clId="{90F7FC8A-C603-6545-A75C-CAD3E8FF9D28}" dt="2023-10-17T18:10:06.143" v="2749"/>
          <ac:cxnSpMkLst>
            <pc:docMk/>
            <pc:sldMk cId="525706297" sldId="4114"/>
            <ac:cxnSpMk id="11" creationId="{B28A8359-5EB1-284B-6694-1ACC0803B6A7}"/>
          </ac:cxnSpMkLst>
        </pc:cxnChg>
      </pc:sldChg>
      <pc:sldChg chg="addSp delSp modSp add mod modTransition modAnim">
        <pc:chgData name="Bob Fojut" userId="d231062e2b8b72d0" providerId="LiveId" clId="{90F7FC8A-C603-6545-A75C-CAD3E8FF9D28}" dt="2023-10-19T17:03:40.135" v="4320"/>
        <pc:sldMkLst>
          <pc:docMk/>
          <pc:sldMk cId="1362478644" sldId="4115"/>
        </pc:sldMkLst>
        <pc:spChg chg="mod">
          <ac:chgData name="Bob Fojut" userId="d231062e2b8b72d0" providerId="LiveId" clId="{90F7FC8A-C603-6545-A75C-CAD3E8FF9D28}" dt="2023-10-17T15:40:42.762" v="963" actId="20577"/>
          <ac:spMkLst>
            <pc:docMk/>
            <pc:sldMk cId="1362478644" sldId="4115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5:43:30.609" v="995" actId="1076"/>
          <ac:spMkLst>
            <pc:docMk/>
            <pc:sldMk cId="1362478644" sldId="4115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5:43:25.021" v="994" actId="1076"/>
          <ac:spMkLst>
            <pc:docMk/>
            <pc:sldMk cId="1362478644" sldId="4115"/>
            <ac:spMk id="5" creationId="{1C01A9C4-58F5-8EC5-4B19-A14C1E85FE96}"/>
          </ac:spMkLst>
        </pc:spChg>
        <pc:spChg chg="add del mod">
          <ac:chgData name="Bob Fojut" userId="d231062e2b8b72d0" providerId="LiveId" clId="{90F7FC8A-C603-6545-A75C-CAD3E8FF9D28}" dt="2023-10-17T17:57:13.556" v="2333" actId="478"/>
          <ac:spMkLst>
            <pc:docMk/>
            <pc:sldMk cId="1362478644" sldId="4115"/>
            <ac:spMk id="6" creationId="{0F5A2E93-A51C-BC96-EDF9-99B7CA9575A4}"/>
          </ac:spMkLst>
        </pc:spChg>
        <pc:spChg chg="add del mod">
          <ac:chgData name="Bob Fojut" userId="d231062e2b8b72d0" providerId="LiveId" clId="{90F7FC8A-C603-6545-A75C-CAD3E8FF9D28}" dt="2023-10-17T18:10:11.598" v="2751" actId="478"/>
          <ac:spMkLst>
            <pc:docMk/>
            <pc:sldMk cId="1362478644" sldId="4115"/>
            <ac:spMk id="7" creationId="{530F38F8-1BB7-2132-6A55-6428434F3B02}"/>
          </ac:spMkLst>
        </pc:spChg>
        <pc:spChg chg="del">
          <ac:chgData name="Bob Fojut" userId="d231062e2b8b72d0" providerId="LiveId" clId="{90F7FC8A-C603-6545-A75C-CAD3E8FF9D28}" dt="2023-10-17T17:53:52.848" v="2271" actId="478"/>
          <ac:spMkLst>
            <pc:docMk/>
            <pc:sldMk cId="1362478644" sldId="4115"/>
            <ac:spMk id="9" creationId="{00000000-0000-0000-0000-000000000000}"/>
          </ac:spMkLst>
        </pc:spChg>
        <pc:spChg chg="add mod">
          <ac:chgData name="Bob Fojut" userId="d231062e2b8b72d0" providerId="LiveId" clId="{90F7FC8A-C603-6545-A75C-CAD3E8FF9D28}" dt="2023-10-17T18:12:13.828" v="2775" actId="207"/>
          <ac:spMkLst>
            <pc:docMk/>
            <pc:sldMk cId="1362478644" sldId="4115"/>
            <ac:spMk id="10" creationId="{0D3C0EE2-A7BC-7311-CE53-F1FD5F475DBD}"/>
          </ac:spMkLst>
        </pc:spChg>
        <pc:cxnChg chg="del">
          <ac:chgData name="Bob Fojut" userId="d231062e2b8b72d0" providerId="LiveId" clId="{90F7FC8A-C603-6545-A75C-CAD3E8FF9D28}" dt="2023-10-17T17:57:15.026" v="2334" actId="478"/>
          <ac:cxnSpMkLst>
            <pc:docMk/>
            <pc:sldMk cId="1362478644" sldId="4115"/>
            <ac:cxnSpMk id="4" creationId="{06095148-CA8C-589E-65DD-1CF02DADC9A5}"/>
          </ac:cxnSpMkLst>
        </pc:cxnChg>
        <pc:cxnChg chg="add del mod">
          <ac:chgData name="Bob Fojut" userId="d231062e2b8b72d0" providerId="LiveId" clId="{90F7FC8A-C603-6545-A75C-CAD3E8FF9D28}" dt="2023-10-17T18:10:10.176" v="2750" actId="478"/>
          <ac:cxnSpMkLst>
            <pc:docMk/>
            <pc:sldMk cId="1362478644" sldId="4115"/>
            <ac:cxnSpMk id="8" creationId="{831D3D0E-9284-0222-586E-3A538B403F9C}"/>
          </ac:cxnSpMkLst>
        </pc:cxnChg>
        <pc:cxnChg chg="add mod">
          <ac:chgData name="Bob Fojut" userId="d231062e2b8b72d0" providerId="LiveId" clId="{90F7FC8A-C603-6545-A75C-CAD3E8FF9D28}" dt="2023-10-17T18:10:41.723" v="2760"/>
          <ac:cxnSpMkLst>
            <pc:docMk/>
            <pc:sldMk cId="1362478644" sldId="4115"/>
            <ac:cxnSpMk id="11" creationId="{2811FE10-C990-793E-459F-D3CFDFBCDAE9}"/>
          </ac:cxnSpMkLst>
        </pc:cxnChg>
      </pc:sldChg>
      <pc:sldChg chg="addSp delSp modSp add mod modTransition modAnim">
        <pc:chgData name="Bob Fojut" userId="d231062e2b8b72d0" providerId="LiveId" clId="{90F7FC8A-C603-6545-A75C-CAD3E8FF9D28}" dt="2023-10-19T17:03:57.474" v="4330"/>
        <pc:sldMkLst>
          <pc:docMk/>
          <pc:sldMk cId="1953187199" sldId="4116"/>
        </pc:sldMkLst>
        <pc:spChg chg="mod">
          <ac:chgData name="Bob Fojut" userId="d231062e2b8b72d0" providerId="LiveId" clId="{90F7FC8A-C603-6545-A75C-CAD3E8FF9D28}" dt="2023-10-17T15:47:54.702" v="1124" actId="1076"/>
          <ac:spMkLst>
            <pc:docMk/>
            <pc:sldMk cId="1953187199" sldId="4116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49:37.488" v="3469" actId="20577"/>
          <ac:spMkLst>
            <pc:docMk/>
            <pc:sldMk cId="1953187199" sldId="4116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5:48:04.028" v="1125" actId="1076"/>
          <ac:spMkLst>
            <pc:docMk/>
            <pc:sldMk cId="1953187199" sldId="4116"/>
            <ac:spMk id="5" creationId="{B24E4904-24C5-CBAB-CC4B-6D394B45528F}"/>
          </ac:spMkLst>
        </pc:spChg>
        <pc:spChg chg="add del">
          <ac:chgData name="Bob Fojut" userId="d231062e2b8b72d0" providerId="LiveId" clId="{90F7FC8A-C603-6545-A75C-CAD3E8FF9D28}" dt="2023-10-17T15:47:37.030" v="1119" actId="22"/>
          <ac:spMkLst>
            <pc:docMk/>
            <pc:sldMk cId="1953187199" sldId="4116"/>
            <ac:spMk id="7" creationId="{EF50E50F-6709-9D77-590A-3AEB74F9E1D4}"/>
          </ac:spMkLst>
        </pc:spChg>
        <pc:spChg chg="del">
          <ac:chgData name="Bob Fojut" userId="d231062e2b8b72d0" providerId="LiveId" clId="{90F7FC8A-C603-6545-A75C-CAD3E8FF9D28}" dt="2023-10-17T17:53:57.792" v="2273" actId="478"/>
          <ac:spMkLst>
            <pc:docMk/>
            <pc:sldMk cId="1953187199" sldId="4116"/>
            <ac:spMk id="9" creationId="{00000000-0000-0000-0000-000000000000}"/>
          </ac:spMkLst>
        </pc:spChg>
        <pc:spChg chg="add del mod">
          <ac:chgData name="Bob Fojut" userId="d231062e2b8b72d0" providerId="LiveId" clId="{90F7FC8A-C603-6545-A75C-CAD3E8FF9D28}" dt="2023-10-17T15:47:50.594" v="1123" actId="22"/>
          <ac:spMkLst>
            <pc:docMk/>
            <pc:sldMk cId="1953187199" sldId="4116"/>
            <ac:spMk id="10" creationId="{FAB3269A-B5B1-3FAA-4B27-4EEFADE2269F}"/>
          </ac:spMkLst>
        </pc:spChg>
        <pc:spChg chg="add del mod">
          <ac:chgData name="Bob Fojut" userId="d231062e2b8b72d0" providerId="LiveId" clId="{90F7FC8A-C603-6545-A75C-CAD3E8FF9D28}" dt="2023-10-17T17:57:20.011" v="2337" actId="478"/>
          <ac:spMkLst>
            <pc:docMk/>
            <pc:sldMk cId="1953187199" sldId="4116"/>
            <ac:spMk id="11" creationId="{73AA9F32-8FE3-428A-BC22-BA929E55ED90}"/>
          </ac:spMkLst>
        </pc:spChg>
        <pc:spChg chg="add del mod">
          <ac:chgData name="Bob Fojut" userId="d231062e2b8b72d0" providerId="LiveId" clId="{90F7FC8A-C603-6545-A75C-CAD3E8FF9D28}" dt="2023-10-17T18:10:15.900" v="2753" actId="478"/>
          <ac:spMkLst>
            <pc:docMk/>
            <pc:sldMk cId="1953187199" sldId="4116"/>
            <ac:spMk id="12" creationId="{3327D462-9F71-29B1-9D45-95CF1E0F2E81}"/>
          </ac:spMkLst>
        </pc:spChg>
        <pc:spChg chg="add mod">
          <ac:chgData name="Bob Fojut" userId="d231062e2b8b72d0" providerId="LiveId" clId="{90F7FC8A-C603-6545-A75C-CAD3E8FF9D28}" dt="2023-10-17T18:12:32.541" v="2778" actId="207"/>
          <ac:spMkLst>
            <pc:docMk/>
            <pc:sldMk cId="1953187199" sldId="4116"/>
            <ac:spMk id="14" creationId="{57DCE5A7-A559-2C87-AFA7-6CA9257D1BE5}"/>
          </ac:spMkLst>
        </pc:spChg>
        <pc:cxnChg chg="del">
          <ac:chgData name="Bob Fojut" userId="d231062e2b8b72d0" providerId="LiveId" clId="{90F7FC8A-C603-6545-A75C-CAD3E8FF9D28}" dt="2023-10-17T17:57:21.179" v="2338" actId="478"/>
          <ac:cxnSpMkLst>
            <pc:docMk/>
            <pc:sldMk cId="1953187199" sldId="4116"/>
            <ac:cxnSpMk id="4" creationId="{06095148-CA8C-589E-65DD-1CF02DADC9A5}"/>
          </ac:cxnSpMkLst>
        </pc:cxnChg>
        <pc:cxnChg chg="add del mod">
          <ac:chgData name="Bob Fojut" userId="d231062e2b8b72d0" providerId="LiveId" clId="{90F7FC8A-C603-6545-A75C-CAD3E8FF9D28}" dt="2023-10-17T18:10:14.814" v="2752" actId="478"/>
          <ac:cxnSpMkLst>
            <pc:docMk/>
            <pc:sldMk cId="1953187199" sldId="4116"/>
            <ac:cxnSpMk id="13" creationId="{8D05936B-449E-7F58-2C87-6CABC9C5E35A}"/>
          </ac:cxnSpMkLst>
        </pc:cxnChg>
        <pc:cxnChg chg="add mod">
          <ac:chgData name="Bob Fojut" userId="d231062e2b8b72d0" providerId="LiveId" clId="{90F7FC8A-C603-6545-A75C-CAD3E8FF9D28}" dt="2023-10-17T18:10:43.127" v="2761"/>
          <ac:cxnSpMkLst>
            <pc:docMk/>
            <pc:sldMk cId="1953187199" sldId="4116"/>
            <ac:cxnSpMk id="15" creationId="{347DAC17-2D42-3953-C314-21E7F997A5DB}"/>
          </ac:cxnSpMkLst>
        </pc:cxnChg>
      </pc:sldChg>
      <pc:sldChg chg="addSp delSp modSp add mod modTransition modAnim">
        <pc:chgData name="Bob Fojut" userId="d231062e2b8b72d0" providerId="LiveId" clId="{90F7FC8A-C603-6545-A75C-CAD3E8FF9D28}" dt="2023-10-19T17:04:06.745" v="4331"/>
        <pc:sldMkLst>
          <pc:docMk/>
          <pc:sldMk cId="1386036128" sldId="4117"/>
        </pc:sldMkLst>
        <pc:spChg chg="mod">
          <ac:chgData name="Bob Fojut" userId="d231062e2b8b72d0" providerId="LiveId" clId="{90F7FC8A-C603-6545-A75C-CAD3E8FF9D28}" dt="2023-10-17T18:49:10.190" v="3466" actId="1076"/>
          <ac:spMkLst>
            <pc:docMk/>
            <pc:sldMk cId="1386036128" sldId="4117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50:12.335" v="3476" actId="20577"/>
          <ac:spMkLst>
            <pc:docMk/>
            <pc:sldMk cId="1386036128" sldId="4117"/>
            <ac:spMk id="3" creationId="{FA1CDBC0-E87C-59BB-CE2F-E13981C11A62}"/>
          </ac:spMkLst>
        </pc:spChg>
        <pc:spChg chg="add del mod">
          <ac:chgData name="Bob Fojut" userId="d231062e2b8b72d0" providerId="LiveId" clId="{90F7FC8A-C603-6545-A75C-CAD3E8FF9D28}" dt="2023-10-17T18:10:23.292" v="2757" actId="478"/>
          <ac:spMkLst>
            <pc:docMk/>
            <pc:sldMk cId="1386036128" sldId="4117"/>
            <ac:spMk id="5" creationId="{82A77351-37E6-FACF-66D3-5472E9070F32}"/>
          </ac:spMkLst>
        </pc:spChg>
        <pc:spChg chg="add mod">
          <ac:chgData name="Bob Fojut" userId="d231062e2b8b72d0" providerId="LiveId" clId="{90F7FC8A-C603-6545-A75C-CAD3E8FF9D28}" dt="2023-10-17T18:12:39.370" v="2780" actId="207"/>
          <ac:spMkLst>
            <pc:docMk/>
            <pc:sldMk cId="1386036128" sldId="4117"/>
            <ac:spMk id="7" creationId="{F1EAFEC7-2811-E981-1BD4-5465401215FE}"/>
          </ac:spMkLst>
        </pc:spChg>
        <pc:spChg chg="del">
          <ac:chgData name="Bob Fojut" userId="d231062e2b8b72d0" providerId="LiveId" clId="{90F7FC8A-C603-6545-A75C-CAD3E8FF9D28}" dt="2023-10-17T17:57:29.766" v="2341" actId="478"/>
          <ac:spMkLst>
            <pc:docMk/>
            <pc:sldMk cId="1386036128" sldId="4117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7:31.144" v="2342" actId="478"/>
          <ac:cxnSpMkLst>
            <pc:docMk/>
            <pc:sldMk cId="1386036128" sldId="4117"/>
            <ac:cxnSpMk id="4" creationId="{06095148-CA8C-589E-65DD-1CF02DADC9A5}"/>
          </ac:cxnSpMkLst>
        </pc:cxnChg>
        <pc:cxnChg chg="add del mod">
          <ac:chgData name="Bob Fojut" userId="d231062e2b8b72d0" providerId="LiveId" clId="{90F7FC8A-C603-6545-A75C-CAD3E8FF9D28}" dt="2023-10-17T18:10:22.108" v="2756" actId="478"/>
          <ac:cxnSpMkLst>
            <pc:docMk/>
            <pc:sldMk cId="1386036128" sldId="4117"/>
            <ac:cxnSpMk id="6" creationId="{96EFEBE1-7885-68FD-C5F5-BABD44773111}"/>
          </ac:cxnSpMkLst>
        </pc:cxnChg>
        <pc:cxnChg chg="add mod">
          <ac:chgData name="Bob Fojut" userId="d231062e2b8b72d0" providerId="LiveId" clId="{90F7FC8A-C603-6545-A75C-CAD3E8FF9D28}" dt="2023-10-17T18:10:46.316" v="2763"/>
          <ac:cxnSpMkLst>
            <pc:docMk/>
            <pc:sldMk cId="1386036128" sldId="4117"/>
            <ac:cxnSpMk id="8" creationId="{86EB86F8-77EB-2C08-A8B0-8ACBE89D1626}"/>
          </ac:cxnSpMkLst>
        </pc:cxnChg>
      </pc:sldChg>
      <pc:sldChg chg="addSp delSp modSp add mod modTransition modAnim">
        <pc:chgData name="Bob Fojut" userId="d231062e2b8b72d0" providerId="LiveId" clId="{90F7FC8A-C603-6545-A75C-CAD3E8FF9D28}" dt="2023-10-19T17:04:14.561" v="4332"/>
        <pc:sldMkLst>
          <pc:docMk/>
          <pc:sldMk cId="2259468678" sldId="4118"/>
        </pc:sldMkLst>
        <pc:spChg chg="mod">
          <ac:chgData name="Bob Fojut" userId="d231062e2b8b72d0" providerId="LiveId" clId="{90F7FC8A-C603-6545-A75C-CAD3E8FF9D28}" dt="2023-10-17T15:56:25.585" v="1381" actId="20577"/>
          <ac:spMkLst>
            <pc:docMk/>
            <pc:sldMk cId="2259468678" sldId="4118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6:00:41.139" v="1453" actId="20577"/>
          <ac:spMkLst>
            <pc:docMk/>
            <pc:sldMk cId="2259468678" sldId="4118"/>
            <ac:spMk id="3" creationId="{FA1CDBC0-E87C-59BB-CE2F-E13981C11A62}"/>
          </ac:spMkLst>
        </pc:spChg>
        <pc:spChg chg="add del mod">
          <ac:chgData name="Bob Fojut" userId="d231062e2b8b72d0" providerId="LiveId" clId="{90F7FC8A-C603-6545-A75C-CAD3E8FF9D28}" dt="2023-10-17T18:10:29.509" v="2759" actId="478"/>
          <ac:spMkLst>
            <pc:docMk/>
            <pc:sldMk cId="2259468678" sldId="4118"/>
            <ac:spMk id="5" creationId="{EDC4D1F5-7A35-1094-6A1C-21855B039751}"/>
          </ac:spMkLst>
        </pc:spChg>
        <pc:spChg chg="add mod">
          <ac:chgData name="Bob Fojut" userId="d231062e2b8b72d0" providerId="LiveId" clId="{90F7FC8A-C603-6545-A75C-CAD3E8FF9D28}" dt="2023-10-17T18:12:45.758" v="2781" actId="207"/>
          <ac:spMkLst>
            <pc:docMk/>
            <pc:sldMk cId="2259468678" sldId="4118"/>
            <ac:spMk id="7" creationId="{94C62674-D0C7-3400-8160-56904789EF47}"/>
          </ac:spMkLst>
        </pc:spChg>
        <pc:spChg chg="del">
          <ac:chgData name="Bob Fojut" userId="d231062e2b8b72d0" providerId="LiveId" clId="{90F7FC8A-C603-6545-A75C-CAD3E8FF9D28}" dt="2023-10-17T17:57:37.131" v="2343" actId="478"/>
          <ac:spMkLst>
            <pc:docMk/>
            <pc:sldMk cId="2259468678" sldId="4118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7:38.145" v="2344" actId="478"/>
          <ac:cxnSpMkLst>
            <pc:docMk/>
            <pc:sldMk cId="2259468678" sldId="4118"/>
            <ac:cxnSpMk id="4" creationId="{06095148-CA8C-589E-65DD-1CF02DADC9A5}"/>
          </ac:cxnSpMkLst>
        </pc:cxnChg>
        <pc:cxnChg chg="add del mod">
          <ac:chgData name="Bob Fojut" userId="d231062e2b8b72d0" providerId="LiveId" clId="{90F7FC8A-C603-6545-A75C-CAD3E8FF9D28}" dt="2023-10-17T18:10:28.159" v="2758" actId="478"/>
          <ac:cxnSpMkLst>
            <pc:docMk/>
            <pc:sldMk cId="2259468678" sldId="4118"/>
            <ac:cxnSpMk id="6" creationId="{C49A94F7-D7BC-1110-73EB-FA9DF8A1438E}"/>
          </ac:cxnSpMkLst>
        </pc:cxnChg>
        <pc:cxnChg chg="add mod">
          <ac:chgData name="Bob Fojut" userId="d231062e2b8b72d0" providerId="LiveId" clId="{90F7FC8A-C603-6545-A75C-CAD3E8FF9D28}" dt="2023-10-17T18:10:51.953" v="2766"/>
          <ac:cxnSpMkLst>
            <pc:docMk/>
            <pc:sldMk cId="2259468678" sldId="4118"/>
            <ac:cxnSpMk id="8" creationId="{F8C1E7DD-77EB-5241-5CC2-283EA546E9BB}"/>
          </ac:cxnSpMkLst>
        </pc:cxnChg>
      </pc:sldChg>
      <pc:sldChg chg="modSp add del mod">
        <pc:chgData name="Bob Fojut" userId="d231062e2b8b72d0" providerId="LiveId" clId="{90F7FC8A-C603-6545-A75C-CAD3E8FF9D28}" dt="2023-10-17T16:00:12.807" v="1445" actId="2696"/>
        <pc:sldMkLst>
          <pc:docMk/>
          <pc:sldMk cId="337725415" sldId="4119"/>
        </pc:sldMkLst>
        <pc:spChg chg="mod">
          <ac:chgData name="Bob Fojut" userId="d231062e2b8b72d0" providerId="LiveId" clId="{90F7FC8A-C603-6545-A75C-CAD3E8FF9D28}" dt="2023-10-17T15:59:03.066" v="1441" actId="20577"/>
          <ac:spMkLst>
            <pc:docMk/>
            <pc:sldMk cId="337725415" sldId="4119"/>
            <ac:spMk id="2" creationId="{D8196472-8311-87BE-D7CE-435878632420}"/>
          </ac:spMkLst>
        </pc:spChg>
      </pc:sldChg>
      <pc:sldChg chg="addSp delSp modSp add mod ord modTransition modAnim modNotesTx">
        <pc:chgData name="Bob Fojut" userId="d231062e2b8b72d0" providerId="LiveId" clId="{90F7FC8A-C603-6545-A75C-CAD3E8FF9D28}" dt="2023-10-19T17:04:24.739" v="4333"/>
        <pc:sldMkLst>
          <pc:docMk/>
          <pc:sldMk cId="4103812488" sldId="4120"/>
        </pc:sldMkLst>
        <pc:spChg chg="mod">
          <ac:chgData name="Bob Fojut" userId="d231062e2b8b72d0" providerId="LiveId" clId="{90F7FC8A-C603-6545-A75C-CAD3E8FF9D28}" dt="2023-10-17T18:16:30.712" v="2820" actId="20577"/>
          <ac:spMkLst>
            <pc:docMk/>
            <pc:sldMk cId="4103812488" sldId="4120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50:43.549" v="3477" actId="14100"/>
          <ac:spMkLst>
            <pc:docMk/>
            <pc:sldMk cId="4103812488" sldId="4120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2:56.042" v="2783" actId="207"/>
          <ac:spMkLst>
            <pc:docMk/>
            <pc:sldMk cId="4103812488" sldId="4120"/>
            <ac:spMk id="5" creationId="{205DC256-8D7B-59C8-441A-3186F70D1EBF}"/>
          </ac:spMkLst>
        </pc:spChg>
        <pc:spChg chg="del">
          <ac:chgData name="Bob Fojut" userId="d231062e2b8b72d0" providerId="LiveId" clId="{90F7FC8A-C603-6545-A75C-CAD3E8FF9D28}" dt="2023-10-17T17:57:56.801" v="2350" actId="478"/>
          <ac:spMkLst>
            <pc:docMk/>
            <pc:sldMk cId="4103812488" sldId="4120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7:57.923" v="2351" actId="478"/>
          <ac:cxnSpMkLst>
            <pc:docMk/>
            <pc:sldMk cId="4103812488" sldId="4120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14.415" v="2702"/>
          <ac:cxnSpMkLst>
            <pc:docMk/>
            <pc:sldMk cId="4103812488" sldId="4120"/>
            <ac:cxnSpMk id="6" creationId="{0EDBF7F0-06B5-0473-7EBC-31C737570147}"/>
          </ac:cxnSpMkLst>
        </pc:cxnChg>
      </pc:sldChg>
      <pc:sldChg chg="modSp add del mod">
        <pc:chgData name="Bob Fojut" userId="d231062e2b8b72d0" providerId="LiveId" clId="{90F7FC8A-C603-6545-A75C-CAD3E8FF9D28}" dt="2023-10-17T16:00:29.808" v="1448" actId="2696"/>
        <pc:sldMkLst>
          <pc:docMk/>
          <pc:sldMk cId="439935325" sldId="4121"/>
        </pc:sldMkLst>
        <pc:spChg chg="mod">
          <ac:chgData name="Bob Fojut" userId="d231062e2b8b72d0" providerId="LiveId" clId="{90F7FC8A-C603-6545-A75C-CAD3E8FF9D28}" dt="2023-10-17T15:59:15.823" v="1443" actId="20577"/>
          <ac:spMkLst>
            <pc:docMk/>
            <pc:sldMk cId="439935325" sldId="4121"/>
            <ac:spMk id="2" creationId="{D8196472-8311-87BE-D7CE-435878632420}"/>
          </ac:spMkLst>
        </pc:spChg>
      </pc:sldChg>
      <pc:sldChg chg="addSp delSp modSp add mod modTransition">
        <pc:chgData name="Bob Fojut" userId="d231062e2b8b72d0" providerId="LiveId" clId="{90F7FC8A-C603-6545-A75C-CAD3E8FF9D28}" dt="2023-10-19T16:58:17.810" v="4288"/>
        <pc:sldMkLst>
          <pc:docMk/>
          <pc:sldMk cId="96479825" sldId="4122"/>
        </pc:sldMkLst>
        <pc:spChg chg="add del mod">
          <ac:chgData name="Bob Fojut" userId="d231062e2b8b72d0" providerId="LiveId" clId="{90F7FC8A-C603-6545-A75C-CAD3E8FF9D28}" dt="2023-10-17T17:54:16.306" v="2276"/>
          <ac:spMkLst>
            <pc:docMk/>
            <pc:sldMk cId="96479825" sldId="4122"/>
            <ac:spMk id="2" creationId="{3BB64FE1-64D4-735A-E04C-A7E2A6104F06}"/>
          </ac:spMkLst>
        </pc:spChg>
        <pc:spChg chg="add del mod">
          <ac:chgData name="Bob Fojut" userId="d231062e2b8b72d0" providerId="LiveId" clId="{90F7FC8A-C603-6545-A75C-CAD3E8FF9D28}" dt="2023-10-17T17:57:25.706" v="2339" actId="478"/>
          <ac:spMkLst>
            <pc:docMk/>
            <pc:sldMk cId="96479825" sldId="4122"/>
            <ac:spMk id="3" creationId="{91FD4D57-7B44-A989-E752-1DBCD5A16E91}"/>
          </ac:spMkLst>
        </pc:spChg>
        <pc:spChg chg="add del mod">
          <ac:chgData name="Bob Fojut" userId="d231062e2b8b72d0" providerId="LiveId" clId="{90F7FC8A-C603-6545-A75C-CAD3E8FF9D28}" dt="2023-10-17T18:10:19.613" v="2755" actId="478"/>
          <ac:spMkLst>
            <pc:docMk/>
            <pc:sldMk cId="96479825" sldId="4122"/>
            <ac:spMk id="5" creationId="{BE986B36-1786-13FB-5B7C-56EDD69B9DEC}"/>
          </ac:spMkLst>
        </pc:spChg>
        <pc:spChg chg="mod">
          <ac:chgData name="Bob Fojut" userId="d231062e2b8b72d0" providerId="LiveId" clId="{90F7FC8A-C603-6545-A75C-CAD3E8FF9D28}" dt="2023-10-17T17:48:14.515" v="2150" actId="1076"/>
          <ac:spMkLst>
            <pc:docMk/>
            <pc:sldMk cId="96479825" sldId="4122"/>
            <ac:spMk id="7" creationId="{BBFDC72F-2246-369A-AA25-457CC8CD98B2}"/>
          </ac:spMkLst>
        </pc:spChg>
        <pc:spChg chg="add mod">
          <ac:chgData name="Bob Fojut" userId="d231062e2b8b72d0" providerId="LiveId" clId="{90F7FC8A-C603-6545-A75C-CAD3E8FF9D28}" dt="2023-10-17T18:12:35.929" v="2779" actId="207"/>
          <ac:spMkLst>
            <pc:docMk/>
            <pc:sldMk cId="96479825" sldId="4122"/>
            <ac:spMk id="8" creationId="{B65C52B1-3D2D-3DDB-278F-C62E00F30FE2}"/>
          </ac:spMkLst>
        </pc:spChg>
        <pc:spChg chg="del">
          <ac:chgData name="Bob Fojut" userId="d231062e2b8b72d0" providerId="LiveId" clId="{90F7FC8A-C603-6545-A75C-CAD3E8FF9D28}" dt="2023-10-17T17:54:17.854" v="2277" actId="478"/>
          <ac:spMkLst>
            <pc:docMk/>
            <pc:sldMk cId="96479825" sldId="4122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7:26.956" v="2340" actId="478"/>
          <ac:cxnSpMkLst>
            <pc:docMk/>
            <pc:sldMk cId="96479825" sldId="4122"/>
            <ac:cxnSpMk id="4" creationId="{06095148-CA8C-589E-65DD-1CF02DADC9A5}"/>
          </ac:cxnSpMkLst>
        </pc:cxnChg>
        <pc:cxnChg chg="add del mod">
          <ac:chgData name="Bob Fojut" userId="d231062e2b8b72d0" providerId="LiveId" clId="{90F7FC8A-C603-6545-A75C-CAD3E8FF9D28}" dt="2023-10-17T18:10:18.543" v="2754" actId="478"/>
          <ac:cxnSpMkLst>
            <pc:docMk/>
            <pc:sldMk cId="96479825" sldId="4122"/>
            <ac:cxnSpMk id="6" creationId="{8544A92A-BF4A-AD7C-1429-2AC2081EC8B8}"/>
          </ac:cxnSpMkLst>
        </pc:cxnChg>
        <pc:cxnChg chg="add mod">
          <ac:chgData name="Bob Fojut" userId="d231062e2b8b72d0" providerId="LiveId" clId="{90F7FC8A-C603-6545-A75C-CAD3E8FF9D28}" dt="2023-10-17T18:10:44.552" v="2762"/>
          <ac:cxnSpMkLst>
            <pc:docMk/>
            <pc:sldMk cId="96479825" sldId="4122"/>
            <ac:cxnSpMk id="10" creationId="{F76D9A8C-D850-8C51-2461-ACBEFF4112E5}"/>
          </ac:cxnSpMkLst>
        </pc:cxnChg>
      </pc:sldChg>
      <pc:sldChg chg="addSp delSp modSp add mod modTransition delAnim modAnim">
        <pc:chgData name="Bob Fojut" userId="d231062e2b8b72d0" providerId="LiveId" clId="{90F7FC8A-C603-6545-A75C-CAD3E8FF9D28}" dt="2023-10-19T16:58:17.810" v="4288"/>
        <pc:sldMkLst>
          <pc:docMk/>
          <pc:sldMk cId="442133551" sldId="4123"/>
        </pc:sldMkLst>
        <pc:spChg chg="del">
          <ac:chgData name="Bob Fojut" userId="d231062e2b8b72d0" providerId="LiveId" clId="{90F7FC8A-C603-6545-A75C-CAD3E8FF9D28}" dt="2023-10-17T16:32:01.996" v="1528" actId="478"/>
          <ac:spMkLst>
            <pc:docMk/>
            <pc:sldMk cId="442133551" sldId="4123"/>
            <ac:spMk id="2" creationId="{D8196472-8311-87BE-D7CE-435878632420}"/>
          </ac:spMkLst>
        </pc:spChg>
        <pc:spChg chg="del mod">
          <ac:chgData name="Bob Fojut" userId="d231062e2b8b72d0" providerId="LiveId" clId="{90F7FC8A-C603-6545-A75C-CAD3E8FF9D28}" dt="2023-10-17T16:32:29.167" v="1538" actId="478"/>
          <ac:spMkLst>
            <pc:docMk/>
            <pc:sldMk cId="442133551" sldId="4123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3:08.354" v="2785" actId="207"/>
          <ac:spMkLst>
            <pc:docMk/>
            <pc:sldMk cId="442133551" sldId="4123"/>
            <ac:spMk id="6" creationId="{92C20962-3739-63BB-52E0-91897767FBE2}"/>
          </ac:spMkLst>
        </pc:spChg>
        <pc:spChg chg="del">
          <ac:chgData name="Bob Fojut" userId="d231062e2b8b72d0" providerId="LiveId" clId="{90F7FC8A-C603-6545-A75C-CAD3E8FF9D28}" dt="2023-10-17T17:58:06.570" v="2354" actId="478"/>
          <ac:spMkLst>
            <pc:docMk/>
            <pc:sldMk cId="442133551" sldId="4123"/>
            <ac:spMk id="9" creationId="{00000000-0000-0000-0000-000000000000}"/>
          </ac:spMkLst>
        </pc:spChg>
        <pc:picChg chg="add del mod">
          <ac:chgData name="Bob Fojut" userId="d231062e2b8b72d0" providerId="LiveId" clId="{90F7FC8A-C603-6545-A75C-CAD3E8FF9D28}" dt="2023-10-17T16:33:59.557" v="1550" actId="1076"/>
          <ac:picMkLst>
            <pc:docMk/>
            <pc:sldMk cId="442133551" sldId="4123"/>
            <ac:picMk id="5" creationId="{1D06F75E-AF01-DA14-8967-0F21EFC5ED17}"/>
          </ac:picMkLst>
        </pc:picChg>
        <pc:cxnChg chg="del">
          <ac:chgData name="Bob Fojut" userId="d231062e2b8b72d0" providerId="LiveId" clId="{90F7FC8A-C603-6545-A75C-CAD3E8FF9D28}" dt="2023-10-17T17:58:07.540" v="2355" actId="478"/>
          <ac:cxnSpMkLst>
            <pc:docMk/>
            <pc:sldMk cId="442133551" sldId="4123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18.224" v="2704"/>
          <ac:cxnSpMkLst>
            <pc:docMk/>
            <pc:sldMk cId="442133551" sldId="4123"/>
            <ac:cxnSpMk id="7" creationId="{290093FE-78AD-600A-6855-FB55F545D475}"/>
          </ac:cxnSpMkLst>
        </pc:cxnChg>
      </pc:sldChg>
      <pc:sldChg chg="addSp delSp modSp add mod ord modTransition delAnim modNotesTx">
        <pc:chgData name="Bob Fojut" userId="d231062e2b8b72d0" providerId="LiveId" clId="{90F7FC8A-C603-6545-A75C-CAD3E8FF9D28}" dt="2023-10-19T16:58:17.810" v="4288"/>
        <pc:sldMkLst>
          <pc:docMk/>
          <pc:sldMk cId="110279190" sldId="4124"/>
        </pc:sldMkLst>
        <pc:spChg chg="mod">
          <ac:chgData name="Bob Fojut" userId="d231062e2b8b72d0" providerId="LiveId" clId="{90F7FC8A-C603-6545-A75C-CAD3E8FF9D28}" dt="2023-10-17T16:37:28.603" v="1673" actId="20577"/>
          <ac:spMkLst>
            <pc:docMk/>
            <pc:sldMk cId="110279190" sldId="4124"/>
            <ac:spMk id="2" creationId="{D8196472-8311-87BE-D7CE-435878632420}"/>
          </ac:spMkLst>
        </pc:spChg>
        <pc:spChg chg="del">
          <ac:chgData name="Bob Fojut" userId="d231062e2b8b72d0" providerId="LiveId" clId="{90F7FC8A-C603-6545-A75C-CAD3E8FF9D28}" dt="2023-10-17T16:37:34.259" v="1674" actId="478"/>
          <ac:spMkLst>
            <pc:docMk/>
            <pc:sldMk cId="110279190" sldId="4124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3:23.067" v="2789" actId="207"/>
          <ac:spMkLst>
            <pc:docMk/>
            <pc:sldMk cId="110279190" sldId="4124"/>
            <ac:spMk id="6" creationId="{4F2D9AA7-A32A-F849-E778-9789412B66F1}"/>
          </ac:spMkLst>
        </pc:spChg>
        <pc:spChg chg="del">
          <ac:chgData name="Bob Fojut" userId="d231062e2b8b72d0" providerId="LiveId" clId="{90F7FC8A-C603-6545-A75C-CAD3E8FF9D28}" dt="2023-10-17T17:58:28.645" v="2362" actId="478"/>
          <ac:spMkLst>
            <pc:docMk/>
            <pc:sldMk cId="110279190" sldId="4124"/>
            <ac:spMk id="9" creationId="{00000000-0000-0000-0000-000000000000}"/>
          </ac:spMkLst>
        </pc:spChg>
        <pc:graphicFrameChg chg="add mod">
          <ac:chgData name="Bob Fojut" userId="d231062e2b8b72d0" providerId="LiveId" clId="{90F7FC8A-C603-6545-A75C-CAD3E8FF9D28}" dt="2023-10-17T16:37:51.155" v="1676" actId="1076"/>
          <ac:graphicFrameMkLst>
            <pc:docMk/>
            <pc:sldMk cId="110279190" sldId="4124"/>
            <ac:graphicFrameMk id="5" creationId="{A41A26D1-61A4-34B5-7A94-04A63B98FF11}"/>
          </ac:graphicFrameMkLst>
        </pc:graphicFrameChg>
        <pc:cxnChg chg="del">
          <ac:chgData name="Bob Fojut" userId="d231062e2b8b72d0" providerId="LiveId" clId="{90F7FC8A-C603-6545-A75C-CAD3E8FF9D28}" dt="2023-10-17T17:58:29.495" v="2363" actId="478"/>
          <ac:cxnSpMkLst>
            <pc:docMk/>
            <pc:sldMk cId="110279190" sldId="4124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35.514" v="2708"/>
          <ac:cxnSpMkLst>
            <pc:docMk/>
            <pc:sldMk cId="110279190" sldId="4124"/>
            <ac:cxnSpMk id="7" creationId="{64A06BA7-7970-8011-6845-A56FD9C77AE2}"/>
          </ac:cxnSpMkLst>
        </pc:cxnChg>
      </pc:sldChg>
      <pc:sldChg chg="addSp delSp modSp add mod modTransition modAnim modNotesTx">
        <pc:chgData name="Bob Fojut" userId="d231062e2b8b72d0" providerId="LiveId" clId="{90F7FC8A-C603-6545-A75C-CAD3E8FF9D28}" dt="2023-10-19T17:04:53.829" v="4338"/>
        <pc:sldMkLst>
          <pc:docMk/>
          <pc:sldMk cId="654474242" sldId="4125"/>
        </pc:sldMkLst>
        <pc:spChg chg="mod">
          <ac:chgData name="Bob Fojut" userId="d231062e2b8b72d0" providerId="LiveId" clId="{90F7FC8A-C603-6545-A75C-CAD3E8FF9D28}" dt="2023-10-17T16:34:54.990" v="1565" actId="20577"/>
          <ac:spMkLst>
            <pc:docMk/>
            <pc:sldMk cId="654474242" sldId="4125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19:41.475" v="2867" actId="1076"/>
          <ac:spMkLst>
            <pc:docMk/>
            <pc:sldMk cId="654474242" sldId="4125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3:15.756" v="2787" actId="207"/>
          <ac:spMkLst>
            <pc:docMk/>
            <pc:sldMk cId="654474242" sldId="4125"/>
            <ac:spMk id="5" creationId="{5466B73C-EE2D-3688-9F90-21886A96B305}"/>
          </ac:spMkLst>
        </pc:spChg>
        <pc:spChg chg="del">
          <ac:chgData name="Bob Fojut" userId="d231062e2b8b72d0" providerId="LiveId" clId="{90F7FC8A-C603-6545-A75C-CAD3E8FF9D28}" dt="2023-10-17T17:58:19.288" v="2358" actId="478"/>
          <ac:spMkLst>
            <pc:docMk/>
            <pc:sldMk cId="654474242" sldId="4125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8:20.287" v="2359" actId="478"/>
          <ac:cxnSpMkLst>
            <pc:docMk/>
            <pc:sldMk cId="654474242" sldId="4125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31.999" v="2706"/>
          <ac:cxnSpMkLst>
            <pc:docMk/>
            <pc:sldMk cId="654474242" sldId="4125"/>
            <ac:cxnSpMk id="6" creationId="{BF391150-E6AD-6962-4852-E0887B785063}"/>
          </ac:cxnSpMkLst>
        </pc:cxnChg>
      </pc:sldChg>
      <pc:sldChg chg="addSp delSp modSp add mod modTransition modAnim modNotesTx">
        <pc:chgData name="Bob Fojut" userId="d231062e2b8b72d0" providerId="LiveId" clId="{90F7FC8A-C603-6545-A75C-CAD3E8FF9D28}" dt="2023-10-19T17:05:06.473" v="4344"/>
        <pc:sldMkLst>
          <pc:docMk/>
          <pc:sldMk cId="730156203" sldId="4126"/>
        </pc:sldMkLst>
        <pc:spChg chg="mod">
          <ac:chgData name="Bob Fojut" userId="d231062e2b8b72d0" providerId="LiveId" clId="{90F7FC8A-C603-6545-A75C-CAD3E8FF9D28}" dt="2023-10-17T16:36:20.150" v="1635" actId="20577"/>
          <ac:spMkLst>
            <pc:docMk/>
            <pc:sldMk cId="730156203" sldId="4126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51:40.229" v="3488" actId="20577"/>
          <ac:spMkLst>
            <pc:docMk/>
            <pc:sldMk cId="730156203" sldId="4126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3:19.465" v="2788" actId="207"/>
          <ac:spMkLst>
            <pc:docMk/>
            <pc:sldMk cId="730156203" sldId="4126"/>
            <ac:spMk id="5" creationId="{07000849-9010-9E4C-B63D-E237EF7A0ABE}"/>
          </ac:spMkLst>
        </pc:spChg>
        <pc:spChg chg="del">
          <ac:chgData name="Bob Fojut" userId="d231062e2b8b72d0" providerId="LiveId" clId="{90F7FC8A-C603-6545-A75C-CAD3E8FF9D28}" dt="2023-10-17T17:58:23.016" v="2360" actId="478"/>
          <ac:spMkLst>
            <pc:docMk/>
            <pc:sldMk cId="730156203" sldId="4126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8:23.863" v="2361" actId="478"/>
          <ac:cxnSpMkLst>
            <pc:docMk/>
            <pc:sldMk cId="730156203" sldId="4126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33.670" v="2707"/>
          <ac:cxnSpMkLst>
            <pc:docMk/>
            <pc:sldMk cId="730156203" sldId="4126"/>
            <ac:cxnSpMk id="6" creationId="{57BDF917-93E7-2CD8-9CAC-B85DF06BF830}"/>
          </ac:cxnSpMkLst>
        </pc:cxnChg>
      </pc:sldChg>
      <pc:sldChg chg="addSp delSp modSp add mod ord modTransition modAnim modNotesTx">
        <pc:chgData name="Bob Fojut" userId="d231062e2b8b72d0" providerId="LiveId" clId="{90F7FC8A-C603-6545-A75C-CAD3E8FF9D28}" dt="2023-10-19T17:05:33.510" v="4354"/>
        <pc:sldMkLst>
          <pc:docMk/>
          <pc:sldMk cId="2029702235" sldId="4127"/>
        </pc:sldMkLst>
        <pc:spChg chg="mod">
          <ac:chgData name="Bob Fojut" userId="d231062e2b8b72d0" providerId="LiveId" clId="{90F7FC8A-C603-6545-A75C-CAD3E8FF9D28}" dt="2023-10-17T16:39:13.684" v="1696" actId="20577"/>
          <ac:spMkLst>
            <pc:docMk/>
            <pc:sldMk cId="2029702235" sldId="4127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51:55.506" v="3490" actId="20577"/>
          <ac:spMkLst>
            <pc:docMk/>
            <pc:sldMk cId="2029702235" sldId="4127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3:26.868" v="2790" actId="207"/>
          <ac:spMkLst>
            <pc:docMk/>
            <pc:sldMk cId="2029702235" sldId="4127"/>
            <ac:spMk id="5" creationId="{D7650170-677B-FDA3-31F3-419B2EC7CD73}"/>
          </ac:spMkLst>
        </pc:spChg>
        <pc:spChg chg="del">
          <ac:chgData name="Bob Fojut" userId="d231062e2b8b72d0" providerId="LiveId" clId="{90F7FC8A-C603-6545-A75C-CAD3E8FF9D28}" dt="2023-10-17T17:58:32.368" v="2364" actId="478"/>
          <ac:spMkLst>
            <pc:docMk/>
            <pc:sldMk cId="2029702235" sldId="4127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8:33.358" v="2365" actId="478"/>
          <ac:cxnSpMkLst>
            <pc:docMk/>
            <pc:sldMk cId="2029702235" sldId="4127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37.354" v="2709"/>
          <ac:cxnSpMkLst>
            <pc:docMk/>
            <pc:sldMk cId="2029702235" sldId="4127"/>
            <ac:cxnSpMk id="6" creationId="{0126DD42-E56F-2103-0BD9-E6B34B43FE65}"/>
          </ac:cxnSpMkLst>
        </pc:cxnChg>
      </pc:sldChg>
      <pc:sldChg chg="addSp delSp modSp add mod modTransition modAnim modNotes modNotesTx">
        <pc:chgData name="Bob Fojut" userId="d231062e2b8b72d0" providerId="LiveId" clId="{90F7FC8A-C603-6545-A75C-CAD3E8FF9D28}" dt="2023-10-25T16:13:40.346" v="4688" actId="27636"/>
        <pc:sldMkLst>
          <pc:docMk/>
          <pc:sldMk cId="2576768210" sldId="4128"/>
        </pc:sldMkLst>
        <pc:spChg chg="mod">
          <ac:chgData name="Bob Fojut" userId="d231062e2b8b72d0" providerId="LiveId" clId="{90F7FC8A-C603-6545-A75C-CAD3E8FF9D28}" dt="2023-10-17T16:31:40.895" v="1527" actId="20577"/>
          <ac:spMkLst>
            <pc:docMk/>
            <pc:sldMk cId="2576768210" sldId="4128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17:14.764" v="2841" actId="255"/>
          <ac:spMkLst>
            <pc:docMk/>
            <pc:sldMk cId="2576768210" sldId="4128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3:04.955" v="2784" actId="207"/>
          <ac:spMkLst>
            <pc:docMk/>
            <pc:sldMk cId="2576768210" sldId="4128"/>
            <ac:spMk id="5" creationId="{084D2BE6-69AE-65BC-DB69-C4F77AD3041E}"/>
          </ac:spMkLst>
        </pc:spChg>
        <pc:spChg chg="del">
          <ac:chgData name="Bob Fojut" userId="d231062e2b8b72d0" providerId="LiveId" clId="{90F7FC8A-C603-6545-A75C-CAD3E8FF9D28}" dt="2023-10-17T17:58:02.987" v="2352" actId="478"/>
          <ac:spMkLst>
            <pc:docMk/>
            <pc:sldMk cId="2576768210" sldId="4128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8:03.816" v="2353" actId="478"/>
          <ac:cxnSpMkLst>
            <pc:docMk/>
            <pc:sldMk cId="2576768210" sldId="4128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16.218" v="2703"/>
          <ac:cxnSpMkLst>
            <pc:docMk/>
            <pc:sldMk cId="2576768210" sldId="4128"/>
            <ac:cxnSpMk id="6" creationId="{45AA23E3-D690-EEA3-5591-8383588E9CAE}"/>
          </ac:cxnSpMkLst>
        </pc:cxnChg>
      </pc:sldChg>
      <pc:sldChg chg="addSp delSp modSp add mod modTransition modAnim modNotesTx">
        <pc:chgData name="Bob Fojut" userId="d231062e2b8b72d0" providerId="LiveId" clId="{90F7FC8A-C603-6545-A75C-CAD3E8FF9D28}" dt="2023-10-19T17:05:40.219" v="4355"/>
        <pc:sldMkLst>
          <pc:docMk/>
          <pc:sldMk cId="1843550134" sldId="4129"/>
        </pc:sldMkLst>
        <pc:spChg chg="mod">
          <ac:chgData name="Bob Fojut" userId="d231062e2b8b72d0" providerId="LiveId" clId="{90F7FC8A-C603-6545-A75C-CAD3E8FF9D28}" dt="2023-10-17T16:40:25.772" v="1727" actId="20577"/>
          <ac:spMkLst>
            <pc:docMk/>
            <pc:sldMk cId="1843550134" sldId="4129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21:19.979" v="2896" actId="1076"/>
          <ac:spMkLst>
            <pc:docMk/>
            <pc:sldMk cId="1843550134" sldId="4129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21:16.098" v="2895" actId="1076"/>
          <ac:spMkLst>
            <pc:docMk/>
            <pc:sldMk cId="1843550134" sldId="4129"/>
            <ac:spMk id="5" creationId="{44E399A1-CC84-0A30-BA21-C795F6331BD2}"/>
          </ac:spMkLst>
        </pc:spChg>
        <pc:spChg chg="add mod">
          <ac:chgData name="Bob Fojut" userId="d231062e2b8b72d0" providerId="LiveId" clId="{90F7FC8A-C603-6545-A75C-CAD3E8FF9D28}" dt="2023-10-17T18:13:30.469" v="2791" actId="207"/>
          <ac:spMkLst>
            <pc:docMk/>
            <pc:sldMk cId="1843550134" sldId="4129"/>
            <ac:spMk id="6" creationId="{97007B6F-6A14-6F33-F32D-1524F9066835}"/>
          </ac:spMkLst>
        </pc:spChg>
        <pc:spChg chg="del">
          <ac:chgData name="Bob Fojut" userId="d231062e2b8b72d0" providerId="LiveId" clId="{90F7FC8A-C603-6545-A75C-CAD3E8FF9D28}" dt="2023-10-17T17:58:39.601" v="2366" actId="478"/>
          <ac:spMkLst>
            <pc:docMk/>
            <pc:sldMk cId="1843550134" sldId="4129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8:41.304" v="2367" actId="478"/>
          <ac:cxnSpMkLst>
            <pc:docMk/>
            <pc:sldMk cId="1843550134" sldId="4129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40.583" v="2710"/>
          <ac:cxnSpMkLst>
            <pc:docMk/>
            <pc:sldMk cId="1843550134" sldId="4129"/>
            <ac:cxnSpMk id="7" creationId="{1F2511B8-0CAD-D1A7-BA77-2E93BBAE72D3}"/>
          </ac:cxnSpMkLst>
        </pc:cxnChg>
      </pc:sldChg>
      <pc:sldChg chg="add del modNotesTx">
        <pc:chgData name="Bob Fojut" userId="d231062e2b8b72d0" providerId="LiveId" clId="{90F7FC8A-C603-6545-A75C-CAD3E8FF9D28}" dt="2023-10-17T16:42:59.021" v="1773" actId="2696"/>
        <pc:sldMkLst>
          <pc:docMk/>
          <pc:sldMk cId="3114694487" sldId="4130"/>
        </pc:sldMkLst>
      </pc:sldChg>
      <pc:sldChg chg="addSp delSp modSp add mod modTransition modAnim modNotesTx">
        <pc:chgData name="Bob Fojut" userId="d231062e2b8b72d0" providerId="LiveId" clId="{90F7FC8A-C603-6545-A75C-CAD3E8FF9D28}" dt="2023-10-19T17:07:12.065" v="4362"/>
        <pc:sldMkLst>
          <pc:docMk/>
          <pc:sldMk cId="625910324" sldId="4131"/>
        </pc:sldMkLst>
        <pc:spChg chg="mod">
          <ac:chgData name="Bob Fojut" userId="d231062e2b8b72d0" providerId="LiveId" clId="{90F7FC8A-C603-6545-A75C-CAD3E8FF9D28}" dt="2023-10-17T16:43:40.757" v="1783" actId="20577"/>
          <ac:spMkLst>
            <pc:docMk/>
            <pc:sldMk cId="625910324" sldId="4131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21:48.003" v="2905" actId="1076"/>
          <ac:spMkLst>
            <pc:docMk/>
            <pc:sldMk cId="625910324" sldId="4131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3:35.404" v="2792" actId="207"/>
          <ac:spMkLst>
            <pc:docMk/>
            <pc:sldMk cId="625910324" sldId="4131"/>
            <ac:spMk id="5" creationId="{028CCCF1-2259-4AB3-4F16-179DB0D84096}"/>
          </ac:spMkLst>
        </pc:spChg>
        <pc:spChg chg="del">
          <ac:chgData name="Bob Fojut" userId="d231062e2b8b72d0" providerId="LiveId" clId="{90F7FC8A-C603-6545-A75C-CAD3E8FF9D28}" dt="2023-10-17T17:58:45.086" v="2368" actId="478"/>
          <ac:spMkLst>
            <pc:docMk/>
            <pc:sldMk cId="625910324" sldId="4131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8:46.272" v="2369" actId="478"/>
          <ac:cxnSpMkLst>
            <pc:docMk/>
            <pc:sldMk cId="625910324" sldId="4131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46.553" v="2713"/>
          <ac:cxnSpMkLst>
            <pc:docMk/>
            <pc:sldMk cId="625910324" sldId="4131"/>
            <ac:cxnSpMk id="6" creationId="{67936C21-3BF8-F3CF-CA4C-E9F507868777}"/>
          </ac:cxnSpMkLst>
        </pc:cxnChg>
      </pc:sldChg>
      <pc:sldChg chg="addSp delSp modSp add mod modTransition modAnim">
        <pc:chgData name="Bob Fojut" userId="d231062e2b8b72d0" providerId="LiveId" clId="{90F7FC8A-C603-6545-A75C-CAD3E8FF9D28}" dt="2023-10-19T17:07:24.856" v="4366"/>
        <pc:sldMkLst>
          <pc:docMk/>
          <pc:sldMk cId="3402664239" sldId="4132"/>
        </pc:sldMkLst>
        <pc:spChg chg="mod">
          <ac:chgData name="Bob Fojut" userId="d231062e2b8b72d0" providerId="LiveId" clId="{90F7FC8A-C603-6545-A75C-CAD3E8FF9D28}" dt="2023-10-17T16:44:55.505" v="1806" actId="20577"/>
          <ac:spMkLst>
            <pc:docMk/>
            <pc:sldMk cId="3402664239" sldId="4132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21:58.673" v="2910" actId="14100"/>
          <ac:spMkLst>
            <pc:docMk/>
            <pc:sldMk cId="3402664239" sldId="4132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3:45.901" v="2793" actId="207"/>
          <ac:spMkLst>
            <pc:docMk/>
            <pc:sldMk cId="3402664239" sldId="4132"/>
            <ac:spMk id="5" creationId="{C6FD9B40-D9D0-0177-470F-AA986B297F12}"/>
          </ac:spMkLst>
        </pc:spChg>
        <pc:spChg chg="del">
          <ac:chgData name="Bob Fojut" userId="d231062e2b8b72d0" providerId="LiveId" clId="{90F7FC8A-C603-6545-A75C-CAD3E8FF9D28}" dt="2023-10-17T17:58:49.712" v="2370" actId="478"/>
          <ac:spMkLst>
            <pc:docMk/>
            <pc:sldMk cId="3402664239" sldId="4132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8:50.888" v="2371" actId="478"/>
          <ac:cxnSpMkLst>
            <pc:docMk/>
            <pc:sldMk cId="3402664239" sldId="4132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48.376" v="2714"/>
          <ac:cxnSpMkLst>
            <pc:docMk/>
            <pc:sldMk cId="3402664239" sldId="4132"/>
            <ac:cxnSpMk id="6" creationId="{CDDD31CE-FFE7-DFCF-D88F-40F315E4DDDA}"/>
          </ac:cxnSpMkLst>
        </pc:cxnChg>
      </pc:sldChg>
      <pc:sldChg chg="addSp delSp modSp add mod ord modTransition modAnim modNotesTx">
        <pc:chgData name="Bob Fojut" userId="d231062e2b8b72d0" providerId="LiveId" clId="{90F7FC8A-C603-6545-A75C-CAD3E8FF9D28}" dt="2023-10-19T17:07:59.601" v="4377"/>
        <pc:sldMkLst>
          <pc:docMk/>
          <pc:sldMk cId="2131780734" sldId="4133"/>
        </pc:sldMkLst>
        <pc:spChg chg="mod">
          <ac:chgData name="Bob Fojut" userId="d231062e2b8b72d0" providerId="LiveId" clId="{90F7FC8A-C603-6545-A75C-CAD3E8FF9D28}" dt="2023-10-17T18:29:51.493" v="3076" actId="1076"/>
          <ac:spMkLst>
            <pc:docMk/>
            <pc:sldMk cId="2131780734" sldId="4133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29:55.028" v="3077" actId="1076"/>
          <ac:spMkLst>
            <pc:docMk/>
            <pc:sldMk cId="2131780734" sldId="4133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3:50.062" v="2794" actId="207"/>
          <ac:spMkLst>
            <pc:docMk/>
            <pc:sldMk cId="2131780734" sldId="4133"/>
            <ac:spMk id="5" creationId="{495EC9F8-FCD7-D449-2BBA-005D163F7A63}"/>
          </ac:spMkLst>
        </pc:spChg>
        <pc:spChg chg="del">
          <ac:chgData name="Bob Fojut" userId="d231062e2b8b72d0" providerId="LiveId" clId="{90F7FC8A-C603-6545-A75C-CAD3E8FF9D28}" dt="2023-10-17T17:58:55.602" v="2372" actId="478"/>
          <ac:spMkLst>
            <pc:docMk/>
            <pc:sldMk cId="2131780734" sldId="4133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8:56.637" v="2373" actId="478"/>
          <ac:cxnSpMkLst>
            <pc:docMk/>
            <pc:sldMk cId="2131780734" sldId="4133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51.070" v="2715"/>
          <ac:cxnSpMkLst>
            <pc:docMk/>
            <pc:sldMk cId="2131780734" sldId="4133"/>
            <ac:cxnSpMk id="6" creationId="{AE77A3BC-8B23-F984-C343-2FD88D47EF96}"/>
          </ac:cxnSpMkLst>
        </pc:cxnChg>
      </pc:sldChg>
      <pc:sldChg chg="addSp delSp modSp add mod modTransition delAnim modNotesTx">
        <pc:chgData name="Bob Fojut" userId="d231062e2b8b72d0" providerId="LiveId" clId="{90F7FC8A-C603-6545-A75C-CAD3E8FF9D28}" dt="2023-10-19T16:58:17.810" v="4288"/>
        <pc:sldMkLst>
          <pc:docMk/>
          <pc:sldMk cId="3007901505" sldId="4134"/>
        </pc:sldMkLst>
        <pc:spChg chg="mod">
          <ac:chgData name="Bob Fojut" userId="d231062e2b8b72d0" providerId="LiveId" clId="{90F7FC8A-C603-6545-A75C-CAD3E8FF9D28}" dt="2023-10-17T16:50:18.165" v="1889" actId="1076"/>
          <ac:spMkLst>
            <pc:docMk/>
            <pc:sldMk cId="3007901505" sldId="4134"/>
            <ac:spMk id="2" creationId="{D8196472-8311-87BE-D7CE-435878632420}"/>
          </ac:spMkLst>
        </pc:spChg>
        <pc:spChg chg="del">
          <ac:chgData name="Bob Fojut" userId="d231062e2b8b72d0" providerId="LiveId" clId="{90F7FC8A-C603-6545-A75C-CAD3E8FF9D28}" dt="2023-10-17T16:49:33.551" v="1881" actId="478"/>
          <ac:spMkLst>
            <pc:docMk/>
            <pc:sldMk cId="3007901505" sldId="4134"/>
            <ac:spMk id="3" creationId="{FA1CDBC0-E87C-59BB-CE2F-E13981C11A62}"/>
          </ac:spMkLst>
        </pc:spChg>
        <pc:spChg chg="add del">
          <ac:chgData name="Bob Fojut" userId="d231062e2b8b72d0" providerId="LiveId" clId="{90F7FC8A-C603-6545-A75C-CAD3E8FF9D28}" dt="2023-10-17T16:49:42.868" v="1883" actId="22"/>
          <ac:spMkLst>
            <pc:docMk/>
            <pc:sldMk cId="3007901505" sldId="4134"/>
            <ac:spMk id="6" creationId="{AA024CF8-2C31-DAE3-7857-F5CDAD087539}"/>
          </ac:spMkLst>
        </pc:spChg>
        <pc:spChg chg="add del">
          <ac:chgData name="Bob Fojut" userId="d231062e2b8b72d0" providerId="LiveId" clId="{90F7FC8A-C603-6545-A75C-CAD3E8FF9D28}" dt="2023-10-17T16:49:52.877" v="1885" actId="22"/>
          <ac:spMkLst>
            <pc:docMk/>
            <pc:sldMk cId="3007901505" sldId="4134"/>
            <ac:spMk id="8" creationId="{4C59AC10-153F-0D1C-629B-B4418ED604F1}"/>
          </ac:spMkLst>
        </pc:spChg>
        <pc:spChg chg="del">
          <ac:chgData name="Bob Fojut" userId="d231062e2b8b72d0" providerId="LiveId" clId="{90F7FC8A-C603-6545-A75C-CAD3E8FF9D28}" dt="2023-10-17T17:58:59.927" v="2374" actId="478"/>
          <ac:spMkLst>
            <pc:docMk/>
            <pc:sldMk cId="3007901505" sldId="4134"/>
            <ac:spMk id="9" creationId="{00000000-0000-0000-0000-000000000000}"/>
          </ac:spMkLst>
        </pc:spChg>
        <pc:spChg chg="add mod">
          <ac:chgData name="Bob Fojut" userId="d231062e2b8b72d0" providerId="LiveId" clId="{90F7FC8A-C603-6545-A75C-CAD3E8FF9D28}" dt="2023-10-17T18:13:54.196" v="2795" actId="207"/>
          <ac:spMkLst>
            <pc:docMk/>
            <pc:sldMk cId="3007901505" sldId="4134"/>
            <ac:spMk id="11" creationId="{FBE18E66-FAEB-5251-BEA2-B8AC498EC3BB}"/>
          </ac:spMkLst>
        </pc:spChg>
        <pc:graphicFrameChg chg="add mod modGraphic">
          <ac:chgData name="Bob Fojut" userId="d231062e2b8b72d0" providerId="LiveId" clId="{90F7FC8A-C603-6545-A75C-CAD3E8FF9D28}" dt="2023-10-17T18:11:31.321" v="2773" actId="2"/>
          <ac:graphicFrameMkLst>
            <pc:docMk/>
            <pc:sldMk cId="3007901505" sldId="4134"/>
            <ac:graphicFrameMk id="10" creationId="{90EE43B7-954F-B0B1-0BFA-4123C819A3E5}"/>
          </ac:graphicFrameMkLst>
        </pc:graphicFrameChg>
        <pc:cxnChg chg="del">
          <ac:chgData name="Bob Fojut" userId="d231062e2b8b72d0" providerId="LiveId" clId="{90F7FC8A-C603-6545-A75C-CAD3E8FF9D28}" dt="2023-10-17T17:59:00.871" v="2375" actId="478"/>
          <ac:cxnSpMkLst>
            <pc:docMk/>
            <pc:sldMk cId="3007901505" sldId="4134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53.263" v="2716"/>
          <ac:cxnSpMkLst>
            <pc:docMk/>
            <pc:sldMk cId="3007901505" sldId="4134"/>
            <ac:cxnSpMk id="12" creationId="{C81A767B-A6ED-2739-83D4-9BA025D24292}"/>
          </ac:cxnSpMkLst>
        </pc:cxnChg>
      </pc:sldChg>
      <pc:sldChg chg="addSp delSp modSp add mod ord modTransition modAnim modNotesTx">
        <pc:chgData name="Bob Fojut" userId="d231062e2b8b72d0" providerId="LiveId" clId="{90F7FC8A-C603-6545-A75C-CAD3E8FF9D28}" dt="2023-10-19T16:58:17.810" v="4288"/>
        <pc:sldMkLst>
          <pc:docMk/>
          <pc:sldMk cId="993944663" sldId="4135"/>
        </pc:sldMkLst>
        <pc:spChg chg="mod">
          <ac:chgData name="Bob Fojut" userId="d231062e2b8b72d0" providerId="LiveId" clId="{90F7FC8A-C603-6545-A75C-CAD3E8FF9D28}" dt="2023-10-17T16:55:13.623" v="1936" actId="20577"/>
          <ac:spMkLst>
            <pc:docMk/>
            <pc:sldMk cId="993944663" sldId="4135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32:26.430" v="3101" actId="1076"/>
          <ac:spMkLst>
            <pc:docMk/>
            <pc:sldMk cId="993944663" sldId="4135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4:15.739" v="2800" actId="207"/>
          <ac:spMkLst>
            <pc:docMk/>
            <pc:sldMk cId="993944663" sldId="4135"/>
            <ac:spMk id="5" creationId="{2CEC3828-B653-8F01-FE21-6BFBA02DC74A}"/>
          </ac:spMkLst>
        </pc:spChg>
        <pc:spChg chg="del">
          <ac:chgData name="Bob Fojut" userId="d231062e2b8b72d0" providerId="LiveId" clId="{90F7FC8A-C603-6545-A75C-CAD3E8FF9D28}" dt="2023-10-17T17:59:25.640" v="2384" actId="478"/>
          <ac:spMkLst>
            <pc:docMk/>
            <pc:sldMk cId="993944663" sldId="4135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9:26.966" v="2385" actId="478"/>
          <ac:cxnSpMkLst>
            <pc:docMk/>
            <pc:sldMk cId="993944663" sldId="4135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9:02.636" v="2721"/>
          <ac:cxnSpMkLst>
            <pc:docMk/>
            <pc:sldMk cId="993944663" sldId="4135"/>
            <ac:cxnSpMk id="6" creationId="{6DD57AC8-B016-028F-82E1-BF00DF4C9C2E}"/>
          </ac:cxnSpMkLst>
        </pc:cxnChg>
      </pc:sldChg>
      <pc:sldChg chg="addSp delSp modSp add mod modTransition modAnim modNotesTx">
        <pc:chgData name="Bob Fojut" userId="d231062e2b8b72d0" providerId="LiveId" clId="{90F7FC8A-C603-6545-A75C-CAD3E8FF9D28}" dt="2023-10-20T14:20:12.417" v="4396" actId="20577"/>
        <pc:sldMkLst>
          <pc:docMk/>
          <pc:sldMk cId="1113293221" sldId="4136"/>
        </pc:sldMkLst>
        <pc:spChg chg="del">
          <ac:chgData name="Bob Fojut" userId="d231062e2b8b72d0" providerId="LiveId" clId="{90F7FC8A-C603-6545-A75C-CAD3E8FF9D28}" dt="2023-10-17T16:52:00.690" v="1898" actId="478"/>
          <ac:spMkLst>
            <pc:docMk/>
            <pc:sldMk cId="1113293221" sldId="4136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20T14:20:12.417" v="4396" actId="20577"/>
          <ac:spMkLst>
            <pc:docMk/>
            <pc:sldMk cId="1113293221" sldId="4136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3:58.586" v="2796" actId="207"/>
          <ac:spMkLst>
            <pc:docMk/>
            <pc:sldMk cId="1113293221" sldId="4136"/>
            <ac:spMk id="5" creationId="{FA7D2601-6DBC-1F12-901C-D8340627F0E9}"/>
          </ac:spMkLst>
        </pc:spChg>
        <pc:spChg chg="del">
          <ac:chgData name="Bob Fojut" userId="d231062e2b8b72d0" providerId="LiveId" clId="{90F7FC8A-C603-6545-A75C-CAD3E8FF9D28}" dt="2023-10-17T17:59:05.704" v="2376" actId="478"/>
          <ac:spMkLst>
            <pc:docMk/>
            <pc:sldMk cId="1113293221" sldId="4136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9:06.913" v="2377" actId="478"/>
          <ac:cxnSpMkLst>
            <pc:docMk/>
            <pc:sldMk cId="1113293221" sldId="4136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55.238" v="2717"/>
          <ac:cxnSpMkLst>
            <pc:docMk/>
            <pc:sldMk cId="1113293221" sldId="4136"/>
            <ac:cxnSpMk id="6" creationId="{A9661895-5C56-6FC3-4180-07E747DED67F}"/>
          </ac:cxnSpMkLst>
        </pc:cxnChg>
      </pc:sldChg>
      <pc:sldChg chg="addSp delSp modSp add mod modTransition modAnim modNotesTx">
        <pc:chgData name="Bob Fojut" userId="d231062e2b8b72d0" providerId="LiveId" clId="{90F7FC8A-C603-6545-A75C-CAD3E8FF9D28}" dt="2023-10-19T17:08:14.138" v="4381"/>
        <pc:sldMkLst>
          <pc:docMk/>
          <pc:sldMk cId="1932503961" sldId="4137"/>
        </pc:sldMkLst>
        <pc:spChg chg="add mod">
          <ac:chgData name="Bob Fojut" userId="d231062e2b8b72d0" providerId="LiveId" clId="{90F7FC8A-C603-6545-A75C-CAD3E8FF9D28}" dt="2023-10-17T18:14:02.187" v="2797" actId="207"/>
          <ac:spMkLst>
            <pc:docMk/>
            <pc:sldMk cId="1932503961" sldId="4137"/>
            <ac:spMk id="2" creationId="{6FDE74AA-8924-57F8-18D6-9F2DF0850F74}"/>
          </ac:spMkLst>
        </pc:spChg>
        <pc:spChg chg="mod">
          <ac:chgData name="Bob Fojut" userId="d231062e2b8b72d0" providerId="LiveId" clId="{90F7FC8A-C603-6545-A75C-CAD3E8FF9D28}" dt="2023-10-17T18:30:38.257" v="3084" actId="1076"/>
          <ac:spMkLst>
            <pc:docMk/>
            <pc:sldMk cId="1932503961" sldId="4137"/>
            <ac:spMk id="3" creationId="{FA1CDBC0-E87C-59BB-CE2F-E13981C11A62}"/>
          </ac:spMkLst>
        </pc:spChg>
        <pc:spChg chg="del">
          <ac:chgData name="Bob Fojut" userId="d231062e2b8b72d0" providerId="LiveId" clId="{90F7FC8A-C603-6545-A75C-CAD3E8FF9D28}" dt="2023-10-17T17:59:10.695" v="2378" actId="478"/>
          <ac:spMkLst>
            <pc:docMk/>
            <pc:sldMk cId="1932503961" sldId="4137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9:11.550" v="2379" actId="478"/>
          <ac:cxnSpMkLst>
            <pc:docMk/>
            <pc:sldMk cId="1932503961" sldId="4137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56.844" v="2718"/>
          <ac:cxnSpMkLst>
            <pc:docMk/>
            <pc:sldMk cId="1932503961" sldId="4137"/>
            <ac:cxnSpMk id="5" creationId="{46EF166C-F5B3-7BAA-768E-FE7D4BCAC3C1}"/>
          </ac:cxnSpMkLst>
        </pc:cxnChg>
      </pc:sldChg>
      <pc:sldChg chg="addSp delSp modSp add mod modTransition modAnim modNotesTx">
        <pc:chgData name="Bob Fojut" userId="d231062e2b8b72d0" providerId="LiveId" clId="{90F7FC8A-C603-6545-A75C-CAD3E8FF9D28}" dt="2023-10-19T17:08:22.702" v="4384"/>
        <pc:sldMkLst>
          <pc:docMk/>
          <pc:sldMk cId="3332573302" sldId="4138"/>
        </pc:sldMkLst>
        <pc:spChg chg="add mod">
          <ac:chgData name="Bob Fojut" userId="d231062e2b8b72d0" providerId="LiveId" clId="{90F7FC8A-C603-6545-A75C-CAD3E8FF9D28}" dt="2023-10-17T18:14:06.682" v="2798" actId="207"/>
          <ac:spMkLst>
            <pc:docMk/>
            <pc:sldMk cId="3332573302" sldId="4138"/>
            <ac:spMk id="2" creationId="{1AF37F84-A740-9D58-25F3-65B20056B919}"/>
          </ac:spMkLst>
        </pc:spChg>
        <pc:spChg chg="mod">
          <ac:chgData name="Bob Fojut" userId="d231062e2b8b72d0" providerId="LiveId" clId="{90F7FC8A-C603-6545-A75C-CAD3E8FF9D28}" dt="2023-10-17T18:53:47.181" v="3500" actId="20577"/>
          <ac:spMkLst>
            <pc:docMk/>
            <pc:sldMk cId="3332573302" sldId="4138"/>
            <ac:spMk id="3" creationId="{FA1CDBC0-E87C-59BB-CE2F-E13981C11A62}"/>
          </ac:spMkLst>
        </pc:spChg>
        <pc:spChg chg="del">
          <ac:chgData name="Bob Fojut" userId="d231062e2b8b72d0" providerId="LiveId" clId="{90F7FC8A-C603-6545-A75C-CAD3E8FF9D28}" dt="2023-10-17T17:59:16.296" v="2380" actId="478"/>
          <ac:spMkLst>
            <pc:docMk/>
            <pc:sldMk cId="3332573302" sldId="4138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9:17.361" v="2381" actId="478"/>
          <ac:cxnSpMkLst>
            <pc:docMk/>
            <pc:sldMk cId="3332573302" sldId="4138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58.772" v="2719"/>
          <ac:cxnSpMkLst>
            <pc:docMk/>
            <pc:sldMk cId="3332573302" sldId="4138"/>
            <ac:cxnSpMk id="5" creationId="{E70A5C6B-E0BC-EB40-2EF5-719FBB2664E0}"/>
          </ac:cxnSpMkLst>
        </pc:cxnChg>
      </pc:sldChg>
      <pc:sldChg chg="addSp delSp modSp add mod modTransition modAnim modNotesTx">
        <pc:chgData name="Bob Fojut" userId="d231062e2b8b72d0" providerId="LiveId" clId="{90F7FC8A-C603-6545-A75C-CAD3E8FF9D28}" dt="2023-10-19T17:08:27.823" v="4386"/>
        <pc:sldMkLst>
          <pc:docMk/>
          <pc:sldMk cId="3007648842" sldId="4139"/>
        </pc:sldMkLst>
        <pc:spChg chg="add mod">
          <ac:chgData name="Bob Fojut" userId="d231062e2b8b72d0" providerId="LiveId" clId="{90F7FC8A-C603-6545-A75C-CAD3E8FF9D28}" dt="2023-10-17T18:14:11.937" v="2799" actId="207"/>
          <ac:spMkLst>
            <pc:docMk/>
            <pc:sldMk cId="3007648842" sldId="4139"/>
            <ac:spMk id="2" creationId="{82C316F5-426F-3C8A-386D-B3BD8BE5BB1E}"/>
          </ac:spMkLst>
        </pc:spChg>
        <pc:spChg chg="mod">
          <ac:chgData name="Bob Fojut" userId="d231062e2b8b72d0" providerId="LiveId" clId="{90F7FC8A-C603-6545-A75C-CAD3E8FF9D28}" dt="2023-10-17T18:54:41.157" v="3501" actId="20577"/>
          <ac:spMkLst>
            <pc:docMk/>
            <pc:sldMk cId="3007648842" sldId="4139"/>
            <ac:spMk id="3" creationId="{FA1CDBC0-E87C-59BB-CE2F-E13981C11A62}"/>
          </ac:spMkLst>
        </pc:spChg>
        <pc:spChg chg="del">
          <ac:chgData name="Bob Fojut" userId="d231062e2b8b72d0" providerId="LiveId" clId="{90F7FC8A-C603-6545-A75C-CAD3E8FF9D28}" dt="2023-10-17T17:59:21.137" v="2382" actId="478"/>
          <ac:spMkLst>
            <pc:docMk/>
            <pc:sldMk cId="3007648842" sldId="4139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9:22.186" v="2383" actId="478"/>
          <ac:cxnSpMkLst>
            <pc:docMk/>
            <pc:sldMk cId="3007648842" sldId="4139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9:00.597" v="2720"/>
          <ac:cxnSpMkLst>
            <pc:docMk/>
            <pc:sldMk cId="3007648842" sldId="4139"/>
            <ac:cxnSpMk id="5" creationId="{77501DB3-2EBF-1F62-00ED-3C418E2DB4AC}"/>
          </ac:cxnSpMkLst>
        </pc:cxnChg>
      </pc:sldChg>
      <pc:sldChg chg="addSp delSp modSp add mod modTransition modAnim modNotesTx">
        <pc:chgData name="Bob Fojut" userId="d231062e2b8b72d0" providerId="LiveId" clId="{90F7FC8A-C603-6545-A75C-CAD3E8FF9D28}" dt="2023-10-25T15:13:23.225" v="4678" actId="1076"/>
        <pc:sldMkLst>
          <pc:docMk/>
          <pc:sldMk cId="179676660" sldId="4140"/>
        </pc:sldMkLst>
        <pc:spChg chg="mod">
          <ac:chgData name="Bob Fojut" userId="d231062e2b8b72d0" providerId="LiveId" clId="{90F7FC8A-C603-6545-A75C-CAD3E8FF9D28}" dt="2023-10-25T15:13:18.210" v="4677" actId="1076"/>
          <ac:spMkLst>
            <pc:docMk/>
            <pc:sldMk cId="179676660" sldId="4140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25T15:13:23.225" v="4678" actId="1076"/>
          <ac:spMkLst>
            <pc:docMk/>
            <pc:sldMk cId="179676660" sldId="4140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34:03.048" v="3129"/>
          <ac:spMkLst>
            <pc:docMk/>
            <pc:sldMk cId="179676660" sldId="4140"/>
            <ac:spMk id="4" creationId="{17FEADB4-D9B9-5484-EEEA-B43E893BFE49}"/>
          </ac:spMkLst>
        </pc:spChg>
        <pc:spChg chg="del">
          <ac:chgData name="Bob Fojut" userId="d231062e2b8b72d0" providerId="LiveId" clId="{90F7FC8A-C603-6545-A75C-CAD3E8FF9D28}" dt="2023-10-17T18:34:00.314" v="3127" actId="478"/>
          <ac:spMkLst>
            <pc:docMk/>
            <pc:sldMk cId="179676660" sldId="4140"/>
            <ac:spMk id="5" creationId="{2CEC3828-B653-8F01-FE21-6BFBA02DC74A}"/>
          </ac:spMkLst>
        </pc:spChg>
        <pc:cxnChg chg="del">
          <ac:chgData name="Bob Fojut" userId="d231062e2b8b72d0" providerId="LiveId" clId="{90F7FC8A-C603-6545-A75C-CAD3E8FF9D28}" dt="2023-10-17T18:34:01.675" v="3128" actId="478"/>
          <ac:cxnSpMkLst>
            <pc:docMk/>
            <pc:sldMk cId="179676660" sldId="4140"/>
            <ac:cxnSpMk id="6" creationId="{6DD57AC8-B016-028F-82E1-BF00DF4C9C2E}"/>
          </ac:cxnSpMkLst>
        </pc:cxnChg>
        <pc:cxnChg chg="add mod">
          <ac:chgData name="Bob Fojut" userId="d231062e2b8b72d0" providerId="LiveId" clId="{90F7FC8A-C603-6545-A75C-CAD3E8FF9D28}" dt="2023-10-17T18:34:03.048" v="3129"/>
          <ac:cxnSpMkLst>
            <pc:docMk/>
            <pc:sldMk cId="179676660" sldId="4140"/>
            <ac:cxnSpMk id="7" creationId="{40FD4046-CC87-F2FB-1F51-2317011A4D4D}"/>
          </ac:cxnSpMkLst>
        </pc:cxnChg>
      </pc:sldChg>
      <pc:sldChg chg="modSp add del mod modNotesTx">
        <pc:chgData name="Bob Fojut" userId="d231062e2b8b72d0" providerId="LiveId" clId="{90F7FC8A-C603-6545-A75C-CAD3E8FF9D28}" dt="2023-10-17T17:52:24.293" v="2249" actId="2696"/>
        <pc:sldMkLst>
          <pc:docMk/>
          <pc:sldMk cId="745846796" sldId="4140"/>
        </pc:sldMkLst>
        <pc:spChg chg="mod">
          <ac:chgData name="Bob Fojut" userId="d231062e2b8b72d0" providerId="LiveId" clId="{90F7FC8A-C603-6545-A75C-CAD3E8FF9D28}" dt="2023-10-17T16:56:21.841" v="1960" actId="20577"/>
          <ac:spMkLst>
            <pc:docMk/>
            <pc:sldMk cId="745846796" sldId="4140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6:57:09.271" v="1969" actId="20577"/>
          <ac:spMkLst>
            <pc:docMk/>
            <pc:sldMk cId="745846796" sldId="4140"/>
            <ac:spMk id="3" creationId="{FA1CDBC0-E87C-59BB-CE2F-E13981C11A62}"/>
          </ac:spMkLst>
        </pc:spChg>
      </pc:sldChg>
      <pc:sldChg chg="new del">
        <pc:chgData name="Bob Fojut" userId="d231062e2b8b72d0" providerId="LiveId" clId="{90F7FC8A-C603-6545-A75C-CAD3E8FF9D28}" dt="2023-10-17T18:33:19.060" v="3103" actId="2696"/>
        <pc:sldMkLst>
          <pc:docMk/>
          <pc:sldMk cId="2896184873" sldId="4140"/>
        </pc:sldMkLst>
      </pc:sldChg>
      <pc:sldChg chg="modSp add modTransition modAnim">
        <pc:chgData name="Bob Fojut" userId="d231062e2b8b72d0" providerId="LiveId" clId="{90F7FC8A-C603-6545-A75C-CAD3E8FF9D28}" dt="2023-10-19T20:25:46.767" v="4395" actId="20577"/>
        <pc:sldMkLst>
          <pc:docMk/>
          <pc:sldMk cId="97794709" sldId="4141"/>
        </pc:sldMkLst>
        <pc:spChg chg="mod">
          <ac:chgData name="Bob Fojut" userId="d231062e2b8b72d0" providerId="LiveId" clId="{90F7FC8A-C603-6545-A75C-CAD3E8FF9D28}" dt="2023-10-19T20:25:46.767" v="4395" actId="20577"/>
          <ac:spMkLst>
            <pc:docMk/>
            <pc:sldMk cId="97794709" sldId="4141"/>
            <ac:spMk id="6" creationId="{00000000-0000-0000-0000-000000000000}"/>
          </ac:spMkLst>
        </pc:spChg>
      </pc:sldChg>
      <pc:sldChg chg="addSp delSp modSp add del mod modAnim">
        <pc:chgData name="Bob Fojut" userId="d231062e2b8b72d0" providerId="LiveId" clId="{90F7FC8A-C603-6545-A75C-CAD3E8FF9D28}" dt="2023-10-18T16:07:46.926" v="3839" actId="2696"/>
        <pc:sldMkLst>
          <pc:docMk/>
          <pc:sldMk cId="2195343814" sldId="4141"/>
        </pc:sldMkLst>
        <pc:spChg chg="mod">
          <ac:chgData name="Bob Fojut" userId="d231062e2b8b72d0" providerId="LiveId" clId="{90F7FC8A-C603-6545-A75C-CAD3E8FF9D28}" dt="2023-10-18T15:54:04.447" v="3838" actId="20577"/>
          <ac:spMkLst>
            <pc:docMk/>
            <pc:sldMk cId="2195343814" sldId="4141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8T15:51:53.066" v="3797" actId="1076"/>
          <ac:spMkLst>
            <pc:docMk/>
            <pc:sldMk cId="2195343814" sldId="4141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8T15:51:48.119" v="3796" actId="1076"/>
          <ac:spMkLst>
            <pc:docMk/>
            <pc:sldMk cId="2195343814" sldId="4141"/>
            <ac:spMk id="5" creationId="{2D0D9642-040A-E5FC-E71D-425CC5E1CAA4}"/>
          </ac:spMkLst>
        </pc:spChg>
        <pc:spChg chg="add mod">
          <ac:chgData name="Bob Fojut" userId="d231062e2b8b72d0" providerId="LiveId" clId="{90F7FC8A-C603-6545-A75C-CAD3E8FF9D28}" dt="2023-10-18T15:51:58.696" v="3798" actId="1076"/>
          <ac:spMkLst>
            <pc:docMk/>
            <pc:sldMk cId="2195343814" sldId="4141"/>
            <ac:spMk id="6" creationId="{FC08D5F4-B461-A402-B846-6E3DD351C51E}"/>
          </ac:spMkLst>
        </pc:spChg>
        <pc:spChg chg="del">
          <ac:chgData name="Bob Fojut" userId="d231062e2b8b72d0" providerId="LiveId" clId="{90F7FC8A-C603-6545-A75C-CAD3E8FF9D28}" dt="2023-10-18T15:52:20.124" v="3799" actId="478"/>
          <ac:spMkLst>
            <pc:docMk/>
            <pc:sldMk cId="2195343814" sldId="4141"/>
            <ac:spMk id="7" creationId="{94C62674-D0C7-3400-8160-56904789EF47}"/>
          </ac:spMkLst>
        </pc:spChg>
        <pc:spChg chg="add mod">
          <ac:chgData name="Bob Fojut" userId="d231062e2b8b72d0" providerId="LiveId" clId="{90F7FC8A-C603-6545-A75C-CAD3E8FF9D28}" dt="2023-10-18T15:52:22.432" v="3801"/>
          <ac:spMkLst>
            <pc:docMk/>
            <pc:sldMk cId="2195343814" sldId="4141"/>
            <ac:spMk id="11" creationId="{CD2C0258-5A6B-0EC4-43FC-35113A949E14}"/>
          </ac:spMkLst>
        </pc:spChg>
        <pc:graphicFrameChg chg="add del mod">
          <ac:chgData name="Bob Fojut" userId="d231062e2b8b72d0" providerId="LiveId" clId="{90F7FC8A-C603-6545-A75C-CAD3E8FF9D28}" dt="2023-10-18T15:45:16.827" v="3540"/>
          <ac:graphicFrameMkLst>
            <pc:docMk/>
            <pc:sldMk cId="2195343814" sldId="4141"/>
            <ac:graphicFrameMk id="4" creationId="{857AB769-31AF-8161-3107-B3C4C4A7828D}"/>
          </ac:graphicFrameMkLst>
        </pc:graphicFrameChg>
        <pc:graphicFrameChg chg="add del mod">
          <ac:chgData name="Bob Fojut" userId="d231062e2b8b72d0" providerId="LiveId" clId="{90F7FC8A-C603-6545-A75C-CAD3E8FF9D28}" dt="2023-10-18T15:49:22.802" v="3658"/>
          <ac:graphicFrameMkLst>
            <pc:docMk/>
            <pc:sldMk cId="2195343814" sldId="4141"/>
            <ac:graphicFrameMk id="9" creationId="{82F85D19-7D40-2294-57A1-155E70356F41}"/>
          </ac:graphicFrameMkLst>
        </pc:graphicFrameChg>
        <pc:graphicFrameChg chg="add del mod">
          <ac:chgData name="Bob Fojut" userId="d231062e2b8b72d0" providerId="LiveId" clId="{90F7FC8A-C603-6545-A75C-CAD3E8FF9D28}" dt="2023-10-18T15:50:30.234" v="3746"/>
          <ac:graphicFrameMkLst>
            <pc:docMk/>
            <pc:sldMk cId="2195343814" sldId="4141"/>
            <ac:graphicFrameMk id="10" creationId="{7B2A6A37-ABCD-2822-385B-799D1ADB0F6F}"/>
          </ac:graphicFrameMkLst>
        </pc:graphicFrameChg>
        <pc:cxnChg chg="del">
          <ac:chgData name="Bob Fojut" userId="d231062e2b8b72d0" providerId="LiveId" clId="{90F7FC8A-C603-6545-A75C-CAD3E8FF9D28}" dt="2023-10-18T15:52:21.269" v="3800" actId="478"/>
          <ac:cxnSpMkLst>
            <pc:docMk/>
            <pc:sldMk cId="2195343814" sldId="4141"/>
            <ac:cxnSpMk id="8" creationId="{F8C1E7DD-77EB-5241-5CC2-283EA546E9BB}"/>
          </ac:cxnSpMkLst>
        </pc:cxnChg>
        <pc:cxnChg chg="add mod">
          <ac:chgData name="Bob Fojut" userId="d231062e2b8b72d0" providerId="LiveId" clId="{90F7FC8A-C603-6545-A75C-CAD3E8FF9D28}" dt="2023-10-18T15:52:22.432" v="3801"/>
          <ac:cxnSpMkLst>
            <pc:docMk/>
            <pc:sldMk cId="2195343814" sldId="4141"/>
            <ac:cxnSpMk id="12" creationId="{D87019C1-4601-D926-97AF-B71CDB5289E8}"/>
          </ac:cxnSpMkLst>
        </pc:cxnChg>
      </pc:sldChg>
      <pc:sldMasterChg chg="modTransition modSldLayout">
        <pc:chgData name="Bob Fojut" userId="d231062e2b8b72d0" providerId="LiveId" clId="{90F7FC8A-C603-6545-A75C-CAD3E8FF9D28}" dt="2023-10-19T16:58:17.810" v="4288"/>
        <pc:sldMasterMkLst>
          <pc:docMk/>
          <pc:sldMasterMk cId="0" sldId="2147483648"/>
        </pc:sldMasterMkLst>
        <pc:sldLayoutChg chg="modTransition">
          <pc:chgData name="Bob Fojut" userId="d231062e2b8b72d0" providerId="LiveId" clId="{90F7FC8A-C603-6545-A75C-CAD3E8FF9D28}" dt="2023-10-19T16:58:17.810" v="4288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Bob Fojut" userId="d231062e2b8b72d0" providerId="LiveId" clId="{90F7FC8A-C603-6545-A75C-CAD3E8FF9D28}" dt="2023-10-19T16:58:17.810" v="4288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Bob Fojut" userId="d231062e2b8b72d0" providerId="LiveId" clId="{90F7FC8A-C603-6545-A75C-CAD3E8FF9D28}" dt="2023-10-19T16:58:17.810" v="4288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Bob Fojut" userId="d231062e2b8b72d0" providerId="LiveId" clId="{90F7FC8A-C603-6545-A75C-CAD3E8FF9D28}" dt="2023-10-19T16:58:17.810" v="4288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Bob Fojut" userId="d231062e2b8b72d0" providerId="LiveId" clId="{90F7FC8A-C603-6545-A75C-CAD3E8FF9D28}" dt="2023-10-19T16:58:17.810" v="4288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Bob Fojut" userId="d231062e2b8b72d0" providerId="LiveId" clId="{90F7FC8A-C603-6545-A75C-CAD3E8FF9D28}" dt="2023-10-19T16:58:17.810" v="4288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Bob Fojut" userId="d231062e2b8b72d0" providerId="LiveId" clId="{90F7FC8A-C603-6545-A75C-CAD3E8FF9D28}" dt="2023-10-19T16:58:17.810" v="4288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Bob Fojut" userId="d231062e2b8b72d0" providerId="LiveId" clId="{90F7FC8A-C603-6545-A75C-CAD3E8FF9D28}" dt="2023-10-19T16:58:17.810" v="4288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Bob Fojut" userId="d231062e2b8b72d0" providerId="LiveId" clId="{90F7FC8A-C603-6545-A75C-CAD3E8FF9D28}" dt="2023-10-19T16:58:17.810" v="4288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Bob Fojut" userId="d231062e2b8b72d0" providerId="LiveId" clId="{90F7FC8A-C603-6545-A75C-CAD3E8FF9D28}" dt="2023-10-19T16:58:17.810" v="4288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Bob Fojut" userId="d231062e2b8b72d0" providerId="LiveId" clId="{90F7FC8A-C603-6545-A75C-CAD3E8FF9D28}" dt="2023-10-19T16:58:17.810" v="4288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E0E87-3125-47DF-909D-1184ACBC2831}" type="datetimeFigureOut">
              <a:rPr lang="en-US" smtClean="0"/>
              <a:pPr/>
              <a:t>8/21/24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2350" y="514350"/>
            <a:ext cx="45593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5C9D0-EDF3-4294-819E-0EED9608C69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78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E4D11-23B8-436F-BAA3-0BFF86D710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857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E4D11-23B8-436F-BAA3-0BFF86D710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771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E4D11-23B8-436F-BAA3-0BFF86D710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94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E4D11-23B8-436F-BAA3-0BFF86D710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033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E4D11-23B8-436F-BAA3-0BFF86D710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841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E4D11-23B8-436F-BAA3-0BFF86D710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730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E4D11-23B8-436F-BAA3-0BFF86D710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89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E4D11-23B8-436F-BAA3-0BFF86D710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6495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E4D11-23B8-436F-BAA3-0BFF86D710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187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E4D11-23B8-436F-BAA3-0BFF86D710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6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E4D11-23B8-436F-BAA3-0BFF86D710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753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E4D11-23B8-436F-BAA3-0BFF86D710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56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E4D11-23B8-436F-BAA3-0BFF86D710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0786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5C9D0-EDF3-4294-819E-0EED9608C6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8014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4061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859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E4D11-23B8-436F-BAA3-0BFF86D710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047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E4D11-23B8-436F-BAA3-0BFF86D710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142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E4D11-23B8-436F-BAA3-0BFF86D710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035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E4D11-23B8-436F-BAA3-0BFF86D710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709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9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E4D11-23B8-436F-BAA3-0BFF86D710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843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E4D11-23B8-436F-BAA3-0BFF86D710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064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8/21/24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8/21/24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8/21/24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2BCBE01D-1C31-D3F1-6609-D20C5E298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198" y="1988319"/>
            <a:ext cx="5334981" cy="1655764"/>
          </a:xfrm>
        </p:spPr>
        <p:txBody>
          <a:bodyPr anchor="b"/>
          <a:lstStyle>
            <a:lvl1pPr algn="l">
              <a:lnSpc>
                <a:spcPct val="100000"/>
              </a:lnSpc>
              <a:defRPr sz="532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197" y="3970679"/>
            <a:ext cx="4553961" cy="197715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94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6AEB-F8B9-4BD3-AEB8-1A520AB41D95}" type="datetime1">
              <a:rPr lang="en-US" smtClean="0"/>
              <a:t>8/21/24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2197" y="6164683"/>
            <a:ext cx="4104620" cy="14362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and property of Intermountain Health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A8443C5-19FC-007A-12E9-1ED63D98B4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3252" y="549689"/>
            <a:ext cx="2712090" cy="83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5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197" y="1988319"/>
            <a:ext cx="5427643" cy="1655764"/>
          </a:xfrm>
        </p:spPr>
        <p:txBody>
          <a:bodyPr anchor="b"/>
          <a:lstStyle>
            <a:lvl1pPr algn="l">
              <a:lnSpc>
                <a:spcPct val="100000"/>
              </a:lnSpc>
              <a:defRPr sz="532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197" y="3970679"/>
            <a:ext cx="4553961" cy="197715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94">
                <a:solidFill>
                  <a:schemeClr val="tx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D740-8A01-4814-8EC4-F2E6661F4CD4}" type="datetime1">
              <a:rPr lang="en-US" smtClean="0"/>
              <a:t>8/21/24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2197" y="6164683"/>
            <a:ext cx="4104620" cy="14362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and property of Intermountain Health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53AF4F-663D-3E6B-9C33-500A3D70C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252" y="549689"/>
            <a:ext cx="2712091" cy="83418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AC73912-DC9A-CB1C-D67F-4EE2696EF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2105" t="1827" r="16730" b="69430"/>
          <a:stretch/>
        </p:blipFill>
        <p:spPr>
          <a:xfrm>
            <a:off x="4482565" y="100660"/>
            <a:ext cx="8251471" cy="70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3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417" y="979773"/>
            <a:ext cx="5750826" cy="2852737"/>
          </a:xfrm>
        </p:spPr>
        <p:txBody>
          <a:bodyPr anchor="t" anchorCtr="0"/>
          <a:lstStyle>
            <a:lvl1pPr>
              <a:defRPr sz="7182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417" y="4499043"/>
            <a:ext cx="5750826" cy="1027237"/>
          </a:xfrm>
        </p:spPr>
        <p:txBody>
          <a:bodyPr/>
          <a:lstStyle>
            <a:lvl1pPr marL="0" indent="0">
              <a:buNone/>
              <a:defRPr sz="2660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4345-573A-43F0-A947-A48F0E714851}" type="datetime1">
              <a:rPr lang="en-US" smtClean="0"/>
              <a:t>8/21/24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and property of Intermountain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EAB85A-CEDA-4147-BFEE-FE6E6956DC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ED7110D-138E-3CDC-8106-B5F2519151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258" y="6290937"/>
            <a:ext cx="927971" cy="2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2FF3B86D-973A-F618-874C-50EE7110F1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417" y="979773"/>
            <a:ext cx="5750826" cy="2852737"/>
          </a:xfrm>
        </p:spPr>
        <p:txBody>
          <a:bodyPr anchor="t" anchorCtr="0"/>
          <a:lstStyle>
            <a:lvl1pPr>
              <a:defRPr sz="7182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417" y="4499043"/>
            <a:ext cx="5750826" cy="1027237"/>
          </a:xfrm>
        </p:spPr>
        <p:txBody>
          <a:bodyPr/>
          <a:lstStyle>
            <a:lvl1pPr marL="0" indent="0">
              <a:buNone/>
              <a:defRPr sz="2660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B6410-B8E0-4FE7-9EB2-22E5948C56E7}" type="datetime1">
              <a:rPr lang="en-US" smtClean="0"/>
              <a:t>8/21/24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and property of Intermountain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EAB85A-CEDA-4147-BFEE-FE6E6956DC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62189DC-0883-0CC2-A0C3-5344E0B34E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199" y="6292043"/>
            <a:ext cx="931651" cy="28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6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FFA3D40-8460-D40A-1ED2-D62418FA82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0919" y="0"/>
            <a:ext cx="6080919" cy="6858000"/>
          </a:xfrm>
          <a:solidFill>
            <a:schemeClr val="bg2">
              <a:lumMod val="8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418" y="979773"/>
            <a:ext cx="5330275" cy="3519271"/>
          </a:xfrm>
        </p:spPr>
        <p:txBody>
          <a:bodyPr anchor="t" anchorCtr="0"/>
          <a:lstStyle>
            <a:lvl1pPr>
              <a:defRPr sz="7182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418" y="4499043"/>
            <a:ext cx="5330275" cy="1027237"/>
          </a:xfrm>
        </p:spPr>
        <p:txBody>
          <a:bodyPr/>
          <a:lstStyle>
            <a:lvl1pPr marL="0" indent="0">
              <a:buNone/>
              <a:defRPr sz="2660">
                <a:solidFill>
                  <a:schemeClr val="tx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1D4-78CE-4C3D-9737-38DD4585C01B}" type="datetime1">
              <a:rPr lang="en-US" smtClean="0"/>
              <a:t>8/21/24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and property of Intermountain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EAB85A-CEDA-4147-BFEE-FE6E6956DC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018491D-3B7D-542A-AA4F-E6939EFAD4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197" y="6288635"/>
            <a:ext cx="931141" cy="2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FFA3D40-8460-D40A-1ED2-D62418FA82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0919" y="0"/>
            <a:ext cx="6080919" cy="6858000"/>
          </a:xfrm>
          <a:solidFill>
            <a:schemeClr val="bg2">
              <a:lumMod val="8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418" y="979773"/>
            <a:ext cx="5330275" cy="3519271"/>
          </a:xfrm>
        </p:spPr>
        <p:txBody>
          <a:bodyPr anchor="t" anchorCtr="0"/>
          <a:lstStyle>
            <a:lvl1pPr>
              <a:defRPr sz="7182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418" y="4499043"/>
            <a:ext cx="5330275" cy="1027237"/>
          </a:xfrm>
        </p:spPr>
        <p:txBody>
          <a:bodyPr/>
          <a:lstStyle>
            <a:lvl1pPr marL="0" indent="0">
              <a:buNone/>
              <a:defRPr sz="2660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6FF1-5523-4D1B-AF1C-9E8EDDDEA789}" type="datetime1">
              <a:rPr lang="en-US" smtClean="0"/>
              <a:t>8/21/24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and property of Intermountain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EAB85A-CEDA-4147-BFEE-FE6E6956DC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A6F2383-17BC-A004-EFAE-C0D4D3B3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258" y="6290937"/>
            <a:ext cx="927971" cy="2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7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8A0DC5A-776F-072B-C883-8B431B16321C}"/>
              </a:ext>
            </a:extLst>
          </p:cNvPr>
          <p:cNvGrpSpPr/>
          <p:nvPr userDrawn="1"/>
        </p:nvGrpSpPr>
        <p:grpSpPr>
          <a:xfrm>
            <a:off x="0" y="1693"/>
            <a:ext cx="11563763" cy="6856307"/>
            <a:chOff x="-1" y="1270"/>
            <a:chExt cx="8694331" cy="5142230"/>
          </a:xfrm>
          <a:solidFill>
            <a:schemeClr val="accent2"/>
          </a:solidFill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3A4AA53-6524-6AD9-1892-E4F656866112}"/>
                </a:ext>
              </a:extLst>
            </p:cNvPr>
            <p:cNvSpPr/>
            <p:nvPr/>
          </p:nvSpPr>
          <p:spPr>
            <a:xfrm>
              <a:off x="0" y="931655"/>
              <a:ext cx="6292067" cy="4211844"/>
            </a:xfrm>
            <a:custGeom>
              <a:avLst/>
              <a:gdLst>
                <a:gd name="connsiteX0" fmla="*/ 6276417 w 6292067"/>
                <a:gd name="connsiteY0" fmla="*/ 4192266 h 4211844"/>
                <a:gd name="connsiteX1" fmla="*/ 6276315 w 6292067"/>
                <a:gd name="connsiteY1" fmla="*/ 4211845 h 4211844"/>
                <a:gd name="connsiteX2" fmla="*/ 6291966 w 6292067"/>
                <a:gd name="connsiteY2" fmla="*/ 4211845 h 4211844"/>
                <a:gd name="connsiteX3" fmla="*/ 6292068 w 6292067"/>
                <a:gd name="connsiteY3" fmla="*/ 4192952 h 4211844"/>
                <a:gd name="connsiteX4" fmla="*/ 2106305 w 6292067"/>
                <a:gd name="connsiteY4" fmla="*/ 0 h 4211844"/>
                <a:gd name="connsiteX5" fmla="*/ 0 w 6292067"/>
                <a:gd name="connsiteY5" fmla="*/ 572342 h 4211844"/>
                <a:gd name="connsiteX6" fmla="*/ 0 w 6292067"/>
                <a:gd name="connsiteY6" fmla="*/ 589980 h 4211844"/>
                <a:gd name="connsiteX7" fmla="*/ 2105792 w 6292067"/>
                <a:gd name="connsiteY7" fmla="*/ 15160 h 4211844"/>
                <a:gd name="connsiteX8" fmla="*/ 6276417 w 6292067"/>
                <a:gd name="connsiteY8" fmla="*/ 4192266 h 421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92067" h="4211844">
                  <a:moveTo>
                    <a:pt x="6276417" y="4192266"/>
                  </a:moveTo>
                  <a:cubicBezTo>
                    <a:pt x="6276417" y="4198792"/>
                    <a:pt x="6276366" y="4205319"/>
                    <a:pt x="6276315" y="4211845"/>
                  </a:cubicBezTo>
                  <a:lnTo>
                    <a:pt x="6291966" y="4211845"/>
                  </a:lnTo>
                  <a:cubicBezTo>
                    <a:pt x="6291991" y="4205547"/>
                    <a:pt x="6292068" y="4199249"/>
                    <a:pt x="6292068" y="4192952"/>
                  </a:cubicBezTo>
                  <a:cubicBezTo>
                    <a:pt x="6292068" y="1984713"/>
                    <a:pt x="4534131" y="0"/>
                    <a:pt x="2106305" y="0"/>
                  </a:cubicBezTo>
                  <a:cubicBezTo>
                    <a:pt x="1349899" y="0"/>
                    <a:pt x="626232" y="206007"/>
                    <a:pt x="0" y="572342"/>
                  </a:cubicBezTo>
                  <a:lnTo>
                    <a:pt x="0" y="589980"/>
                  </a:lnTo>
                  <a:cubicBezTo>
                    <a:pt x="625228" y="222309"/>
                    <a:pt x="1348723" y="15160"/>
                    <a:pt x="2105792" y="15160"/>
                  </a:cubicBezTo>
                  <a:cubicBezTo>
                    <a:pt x="4521199" y="15160"/>
                    <a:pt x="6276417" y="1985779"/>
                    <a:pt x="6276417" y="4192266"/>
                  </a:cubicBezTo>
                  <a:close/>
                </a:path>
              </a:pathLst>
            </a:custGeom>
            <a:grpFill/>
            <a:ln w="25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4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7D19C41-8920-D6E2-1E5A-C63A93F1FCDE}"/>
                </a:ext>
              </a:extLst>
            </p:cNvPr>
            <p:cNvSpPr/>
            <p:nvPr/>
          </p:nvSpPr>
          <p:spPr>
            <a:xfrm>
              <a:off x="-1" y="1270"/>
              <a:ext cx="1952927" cy="970771"/>
            </a:xfrm>
            <a:custGeom>
              <a:avLst/>
              <a:gdLst>
                <a:gd name="connsiteX0" fmla="*/ 0 w 1952927"/>
                <a:gd name="connsiteY0" fmla="*/ 952971 h 970771"/>
                <a:gd name="connsiteX1" fmla="*/ 0 w 1952927"/>
                <a:gd name="connsiteY1" fmla="*/ 970772 h 970771"/>
                <a:gd name="connsiteX2" fmla="*/ 1952927 w 1952927"/>
                <a:gd name="connsiteY2" fmla="*/ 0 h 970771"/>
                <a:gd name="connsiteX3" fmla="*/ 1901126 w 1952927"/>
                <a:gd name="connsiteY3" fmla="*/ 0 h 970771"/>
                <a:gd name="connsiteX4" fmla="*/ 0 w 1952927"/>
                <a:gd name="connsiteY4" fmla="*/ 952971 h 97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2927" h="970771">
                  <a:moveTo>
                    <a:pt x="0" y="952971"/>
                  </a:moveTo>
                  <a:lnTo>
                    <a:pt x="0" y="970772"/>
                  </a:lnTo>
                  <a:cubicBezTo>
                    <a:pt x="562340" y="528319"/>
                    <a:pt x="1221325" y="190675"/>
                    <a:pt x="1952927" y="0"/>
                  </a:cubicBezTo>
                  <a:lnTo>
                    <a:pt x="1901126" y="0"/>
                  </a:lnTo>
                  <a:cubicBezTo>
                    <a:pt x="1195851" y="190913"/>
                    <a:pt x="553181" y="520772"/>
                    <a:pt x="0" y="952971"/>
                  </a:cubicBezTo>
                  <a:close/>
                </a:path>
              </a:pathLst>
            </a:custGeom>
            <a:grpFill/>
            <a:ln w="25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4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204EEEB-CEF2-F532-4466-A68F64DFE8DF}"/>
                </a:ext>
              </a:extLst>
            </p:cNvPr>
            <p:cNvSpPr/>
            <p:nvPr/>
          </p:nvSpPr>
          <p:spPr>
            <a:xfrm>
              <a:off x="4685957" y="1270"/>
              <a:ext cx="4008373" cy="5142230"/>
            </a:xfrm>
            <a:custGeom>
              <a:avLst/>
              <a:gdLst>
                <a:gd name="connsiteX0" fmla="*/ 4002352 w 4008373"/>
                <a:gd name="connsiteY0" fmla="*/ 5142230 h 5142230"/>
                <a:gd name="connsiteX1" fmla="*/ 4008374 w 4008373"/>
                <a:gd name="connsiteY1" fmla="*/ 5142230 h 5142230"/>
                <a:gd name="connsiteX2" fmla="*/ 34578 w 4008373"/>
                <a:gd name="connsiteY2" fmla="*/ 0 h 5142230"/>
                <a:gd name="connsiteX3" fmla="*/ 0 w 4008373"/>
                <a:gd name="connsiteY3" fmla="*/ 0 h 5142230"/>
                <a:gd name="connsiteX4" fmla="*/ 4002352 w 4008373"/>
                <a:gd name="connsiteY4" fmla="*/ 5142230 h 514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8373" h="5142230">
                  <a:moveTo>
                    <a:pt x="4002352" y="5142230"/>
                  </a:moveTo>
                  <a:lnTo>
                    <a:pt x="4008374" y="5142230"/>
                  </a:lnTo>
                  <a:cubicBezTo>
                    <a:pt x="3984974" y="2680892"/>
                    <a:pt x="2308134" y="614734"/>
                    <a:pt x="34578" y="0"/>
                  </a:cubicBezTo>
                  <a:lnTo>
                    <a:pt x="0" y="0"/>
                  </a:lnTo>
                  <a:cubicBezTo>
                    <a:pt x="2308491" y="613127"/>
                    <a:pt x="3982535" y="2753417"/>
                    <a:pt x="4002352" y="5142230"/>
                  </a:cubicBezTo>
                  <a:close/>
                </a:path>
              </a:pathLst>
            </a:custGeom>
            <a:grpFill/>
            <a:ln w="25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4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3B8147E-1700-2E30-D31C-5C4EA74DD6C5}"/>
                </a:ext>
              </a:extLst>
            </p:cNvPr>
            <p:cNvSpPr/>
            <p:nvPr/>
          </p:nvSpPr>
          <p:spPr>
            <a:xfrm>
              <a:off x="177276" y="3197883"/>
              <a:ext cx="4020651" cy="1945616"/>
            </a:xfrm>
            <a:custGeom>
              <a:avLst/>
              <a:gdLst>
                <a:gd name="connsiteX0" fmla="*/ 2009768 w 4020651"/>
                <a:gd name="connsiteY0" fmla="*/ 17623 h 1945616"/>
                <a:gd name="connsiteX1" fmla="*/ 3993569 w 4020651"/>
                <a:gd name="connsiteY1" fmla="*/ 1794092 h 1945616"/>
                <a:gd name="connsiteX2" fmla="*/ 3133973 w 4020651"/>
                <a:gd name="connsiteY2" fmla="*/ 1126034 h 1945616"/>
                <a:gd name="connsiteX3" fmla="*/ 2249797 w 4020651"/>
                <a:gd name="connsiteY3" fmla="*/ 1945617 h 1945616"/>
                <a:gd name="connsiteX4" fmla="*/ 2264954 w 4020651"/>
                <a:gd name="connsiteY4" fmla="*/ 1945617 h 1945616"/>
                <a:gd name="connsiteX5" fmla="*/ 3142662 w 4020651"/>
                <a:gd name="connsiteY5" fmla="*/ 1140813 h 1945616"/>
                <a:gd name="connsiteX6" fmla="*/ 3750177 w 4020651"/>
                <a:gd name="connsiteY6" fmla="*/ 1396376 h 1945616"/>
                <a:gd name="connsiteX7" fmla="*/ 4002893 w 4020651"/>
                <a:gd name="connsiteY7" fmla="*/ 1945617 h 1945616"/>
                <a:gd name="connsiteX8" fmla="*/ 4020652 w 4020651"/>
                <a:gd name="connsiteY8" fmla="*/ 1945617 h 1945616"/>
                <a:gd name="connsiteX9" fmla="*/ 4020652 w 4020651"/>
                <a:gd name="connsiteY9" fmla="*/ 1945084 h 1945616"/>
                <a:gd name="connsiteX10" fmla="*/ 2010330 w 4020651"/>
                <a:gd name="connsiteY10" fmla="*/ 0 h 1945616"/>
                <a:gd name="connsiteX11" fmla="*/ 0 w 4020651"/>
                <a:gd name="connsiteY11" fmla="*/ 1945617 h 1945616"/>
                <a:gd name="connsiteX12" fmla="*/ 15275 w 4020651"/>
                <a:gd name="connsiteY12" fmla="*/ 1945617 h 1945616"/>
                <a:gd name="connsiteX13" fmla="*/ 2009768 w 4020651"/>
                <a:gd name="connsiteY13" fmla="*/ 17623 h 194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20651" h="1945616">
                  <a:moveTo>
                    <a:pt x="2009768" y="17623"/>
                  </a:moveTo>
                  <a:cubicBezTo>
                    <a:pt x="3038268" y="17623"/>
                    <a:pt x="3884856" y="795027"/>
                    <a:pt x="3993569" y="1794092"/>
                  </a:cubicBezTo>
                  <a:cubicBezTo>
                    <a:pt x="3896314" y="1410114"/>
                    <a:pt x="3548375" y="1126034"/>
                    <a:pt x="3133973" y="1126034"/>
                  </a:cubicBezTo>
                  <a:cubicBezTo>
                    <a:pt x="2666676" y="1126034"/>
                    <a:pt x="2283887" y="1487260"/>
                    <a:pt x="2249797" y="1945617"/>
                  </a:cubicBezTo>
                  <a:lnTo>
                    <a:pt x="2264954" y="1945617"/>
                  </a:lnTo>
                  <a:cubicBezTo>
                    <a:pt x="2299839" y="1460292"/>
                    <a:pt x="2713271" y="1140813"/>
                    <a:pt x="3142662" y="1140813"/>
                  </a:cubicBezTo>
                  <a:cubicBezTo>
                    <a:pt x="3356075" y="1140813"/>
                    <a:pt x="3573400" y="1219712"/>
                    <a:pt x="3750177" y="1396376"/>
                  </a:cubicBezTo>
                  <a:cubicBezTo>
                    <a:pt x="3898931" y="1545082"/>
                    <a:pt x="3987268" y="1738074"/>
                    <a:pt x="4002893" y="1945617"/>
                  </a:cubicBezTo>
                  <a:lnTo>
                    <a:pt x="4020652" y="1945617"/>
                  </a:lnTo>
                  <a:cubicBezTo>
                    <a:pt x="4020652" y="1945439"/>
                    <a:pt x="4020652" y="1945261"/>
                    <a:pt x="4020652" y="1945084"/>
                  </a:cubicBezTo>
                  <a:cubicBezTo>
                    <a:pt x="4020652" y="996653"/>
                    <a:pt x="3180619" y="0"/>
                    <a:pt x="2010330" y="0"/>
                  </a:cubicBezTo>
                  <a:cubicBezTo>
                    <a:pt x="969971" y="0"/>
                    <a:pt x="35730" y="823951"/>
                    <a:pt x="0" y="1945617"/>
                  </a:cubicBezTo>
                  <a:lnTo>
                    <a:pt x="15275" y="1945617"/>
                  </a:lnTo>
                  <a:cubicBezTo>
                    <a:pt x="50447" y="874763"/>
                    <a:pt x="929829" y="17623"/>
                    <a:pt x="2009768" y="17623"/>
                  </a:cubicBezTo>
                  <a:close/>
                </a:path>
              </a:pathLst>
            </a:custGeom>
            <a:grpFill/>
            <a:ln w="25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4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418" y="932519"/>
            <a:ext cx="5990551" cy="3519271"/>
          </a:xfrm>
        </p:spPr>
        <p:txBody>
          <a:bodyPr anchor="t" anchorCtr="0"/>
          <a:lstStyle>
            <a:lvl1pPr>
              <a:lnSpc>
                <a:spcPct val="100000"/>
              </a:lnSpc>
              <a:defRPr sz="5852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BE2B-89CA-4E09-9822-F0F9212E09C7}" type="datetime1">
              <a:rPr lang="en-US" smtClean="0"/>
              <a:t>8/21/24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and property of Intermountain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EAB85A-CEDA-4147-BFEE-FE6E6956DC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DF3A004-3E25-8EC9-4296-DF3366CB18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258" y="6290937"/>
            <a:ext cx="927971" cy="2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B1172426-29A2-B1FA-1CB4-0984EE52A6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418" y="932519"/>
            <a:ext cx="5990551" cy="3519271"/>
          </a:xfrm>
        </p:spPr>
        <p:txBody>
          <a:bodyPr anchor="t" anchorCtr="0"/>
          <a:lstStyle>
            <a:lvl1pPr>
              <a:lnSpc>
                <a:spcPct val="100000"/>
              </a:lnSpc>
              <a:defRPr sz="5852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E9600-91ED-4064-BE2C-FABEE38DFF73}" type="datetime1">
              <a:rPr lang="en-US" smtClean="0"/>
              <a:t>8/21/24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and property of Intermountain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EAB85A-CEDA-4147-BFEE-FE6E6956DC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94AE2E0-2A2B-9BC6-FCF0-7272FC284F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199" y="6292043"/>
            <a:ext cx="931651" cy="28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3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8/21/24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BBD2D21-C171-1A2B-AC3E-F6A951934E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61838" cy="6858000"/>
          </a:xfrm>
          <a:solidFill>
            <a:schemeClr val="bg2">
              <a:lumMod val="85000"/>
            </a:schemeClr>
          </a:solidFill>
        </p:spPr>
        <p:txBody>
          <a:bodyPr tIns="11887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418" y="932519"/>
            <a:ext cx="5990551" cy="3519271"/>
          </a:xfrm>
        </p:spPr>
        <p:txBody>
          <a:bodyPr anchor="t" anchorCtr="0"/>
          <a:lstStyle>
            <a:lvl1pPr>
              <a:lnSpc>
                <a:spcPct val="100000"/>
              </a:lnSpc>
              <a:defRPr sz="5852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7351-0F40-4FC4-9C1A-6F91DB0E9200}" type="datetime1">
              <a:rPr lang="en-US" smtClean="0"/>
              <a:t>8/21/24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and property of Intermountain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7EAB85A-CEDA-4147-BFEE-FE6E6956DC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C2D972D-DD97-49AD-6284-DE9DB332B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197" y="6288635"/>
            <a:ext cx="931141" cy="2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8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tement Slide with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BBD2D21-C171-1A2B-AC3E-F6A951934E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61838" cy="6858000"/>
          </a:xfrm>
          <a:solidFill>
            <a:schemeClr val="bg2">
              <a:lumMod val="85000"/>
            </a:schemeClr>
          </a:solidFill>
        </p:spPr>
        <p:txBody>
          <a:bodyPr tIns="11887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7351-0F40-4FC4-9C1A-6F91DB0E9200}" type="datetime1">
              <a:rPr lang="en-US" smtClean="0"/>
              <a:t>8/21/24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and property of Intermountain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7EAB85A-CEDA-4147-BFEE-FE6E6956DC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C2D972D-DD97-49AD-6284-DE9DB332B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197" y="6288635"/>
            <a:ext cx="931141" cy="286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2A131D3-0540-078D-DF01-87FBF775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97" y="4828697"/>
            <a:ext cx="10496001" cy="973804"/>
          </a:xfrm>
        </p:spPr>
        <p:txBody>
          <a:bodyPr anchor="ctr" anchorCtr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11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_Image 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416" y="524142"/>
            <a:ext cx="5372340" cy="9738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219FE-18E4-4A1C-BFEC-0099688B6B22}" type="datetime1">
              <a:rPr lang="en-US" smtClean="0"/>
              <a:t>8/21/24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property of Intermountain Health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AB85A-CEDA-4147-BFEE-FE6E6956DCC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95D2886-2BFA-C21B-D72F-4ECA74442F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198" y="1689249"/>
            <a:ext cx="5375532" cy="545704"/>
          </a:xfrm>
        </p:spPr>
        <p:txBody>
          <a:bodyPr/>
          <a:lstStyle>
            <a:lvl1pPr marL="0" indent="0">
              <a:buNone/>
              <a:defRPr sz="266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C931A1D-33AA-0C07-1D74-3196D9C359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7415" y="2234954"/>
            <a:ext cx="5372342" cy="37128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5C2CF63-0F81-6216-7BFD-B0FB6E3D69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30832" y="520699"/>
            <a:ext cx="5373589" cy="5427135"/>
          </a:xfrm>
          <a:solidFill>
            <a:schemeClr val="bg2">
              <a:lumMod val="85000"/>
            </a:schemeClr>
          </a:solidFill>
        </p:spPr>
        <p:txBody>
          <a:bodyPr tIns="9144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3922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_Text 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5C2CF63-0F81-6216-7BFD-B0FB6E3D69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1475" y="520699"/>
            <a:ext cx="5373589" cy="5427135"/>
          </a:xfrm>
          <a:solidFill>
            <a:schemeClr val="bg2">
              <a:lumMod val="85000"/>
            </a:schemeClr>
          </a:solidFill>
        </p:spPr>
        <p:txBody>
          <a:bodyPr tIns="9144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2080" y="524142"/>
            <a:ext cx="5372340" cy="9738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C923-32E2-44B0-A4C8-62BBA8331BCE}" type="datetime1">
              <a:rPr lang="en-US" smtClean="0"/>
              <a:t>8/21/24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property of Intermountain Health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AB85A-CEDA-4147-BFEE-FE6E6956DCC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95D2886-2BFA-C21B-D72F-4ECA74442F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2080" y="1689249"/>
            <a:ext cx="5375532" cy="545704"/>
          </a:xfrm>
        </p:spPr>
        <p:txBody>
          <a:bodyPr/>
          <a:lstStyle>
            <a:lvl1pPr marL="0" indent="0">
              <a:buNone/>
              <a:defRPr sz="266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C931A1D-33AA-0C07-1D74-3196D9C359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2079" y="2234954"/>
            <a:ext cx="5372342" cy="37128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265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eft_Image 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E1E7-6F8F-4D04-B676-371F4D1EA4B3}" type="datetime1">
              <a:rPr lang="en-US" smtClean="0"/>
              <a:t>8/21/24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property of Intermountain Health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AB85A-CEDA-4147-BFEE-FE6E6956DCC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C931A1D-33AA-0C07-1D74-3196D9C359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7415" y="4248051"/>
            <a:ext cx="5115999" cy="169978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5C2CF63-0F81-6216-7BFD-B0FB6E3D69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30832" y="520699"/>
            <a:ext cx="5373589" cy="5427135"/>
          </a:xfrm>
          <a:solidFill>
            <a:schemeClr val="bg2">
              <a:lumMod val="85000"/>
            </a:schemeClr>
          </a:solidFill>
        </p:spPr>
        <p:txBody>
          <a:bodyPr tIns="9144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28F577-4841-9649-336F-3AB9DFB7B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18" y="1008125"/>
            <a:ext cx="5115996" cy="2856628"/>
          </a:xfrm>
        </p:spPr>
        <p:txBody>
          <a:bodyPr anchor="t" anchorCtr="0"/>
          <a:lstStyle>
            <a:lvl1pPr>
              <a:lnSpc>
                <a:spcPct val="100000"/>
              </a:lnSpc>
              <a:defRPr sz="4256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49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eft_Wide Image 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5CF9F-B89F-4C65-B802-C0A8FFE200EB}" type="datetime1">
              <a:rPr lang="en-US" smtClean="0"/>
              <a:t>8/21/24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property of Intermountain Health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AB85A-CEDA-4147-BFEE-FE6E6956DCC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C931A1D-33AA-0C07-1D74-3196D9C359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7415" y="2806997"/>
            <a:ext cx="3383396" cy="3140837"/>
          </a:xfrm>
        </p:spPr>
        <p:txBody>
          <a:bodyPr/>
          <a:lstStyle>
            <a:lvl1pPr marL="0" indent="0">
              <a:lnSpc>
                <a:spcPct val="105000"/>
              </a:lnSpc>
              <a:buNone/>
              <a:defRPr/>
            </a:lvl1pPr>
            <a:lvl2pPr marL="0" indent="0">
              <a:buNone/>
              <a:defRPr sz="2128" u="sng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5C2CF63-0F81-6216-7BFD-B0FB6E3D69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36780" y="520699"/>
            <a:ext cx="7267641" cy="5427135"/>
          </a:xfrm>
          <a:solidFill>
            <a:schemeClr val="bg2">
              <a:lumMod val="85000"/>
            </a:schemeClr>
          </a:solidFill>
        </p:spPr>
        <p:txBody>
          <a:bodyPr tIns="9144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70041-B313-4490-3EEE-D2CBF1648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16" y="977648"/>
            <a:ext cx="3648551" cy="1601825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983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9543-01FF-47BB-A619-E338B95587C5}" type="datetime1">
              <a:rPr lang="en-US" smtClean="0"/>
              <a:t>8/21/24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and property of Intermountain Health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EAB85A-CEDA-4147-BFEE-FE6E6956DCC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C931A1D-33AA-0C07-1D74-3196D9C359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0832" y="1110676"/>
            <a:ext cx="4964879" cy="2478557"/>
          </a:xfrm>
        </p:spPr>
        <p:txBody>
          <a:bodyPr/>
          <a:lstStyle>
            <a:lvl1pPr marL="0" indent="0">
              <a:buNone/>
              <a:defRPr sz="266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28F577-4841-9649-336F-3AB9DFB7B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18" y="1008124"/>
            <a:ext cx="5115996" cy="4939709"/>
          </a:xfrm>
        </p:spPr>
        <p:txBody>
          <a:bodyPr anchor="t" anchorCtr="0"/>
          <a:lstStyle>
            <a:lvl1pPr>
              <a:lnSpc>
                <a:spcPct val="100000"/>
              </a:lnSpc>
              <a:defRPr sz="478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6A8D3EB-862E-E22E-AC93-F40870BF9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258" y="6290937"/>
            <a:ext cx="927971" cy="2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5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Cor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88B2C-E4A3-4EE4-8F26-765225E82E8F}" type="datetime1">
              <a:rPr lang="en-US" smtClean="0"/>
              <a:t>8/21/24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and property of Intermountain Health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7EAB85A-CEDA-4147-BFEE-FE6E6956DCC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C931A1D-33AA-0C07-1D74-3196D9C359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0832" y="1110676"/>
            <a:ext cx="4964879" cy="2478557"/>
          </a:xfrm>
        </p:spPr>
        <p:txBody>
          <a:bodyPr/>
          <a:lstStyle>
            <a:lvl1pPr marL="0" indent="0">
              <a:buNone/>
              <a:defRPr sz="266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28F577-4841-9649-336F-3AB9DFB7B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18" y="1008124"/>
            <a:ext cx="5115996" cy="4939709"/>
          </a:xfrm>
        </p:spPr>
        <p:txBody>
          <a:bodyPr anchor="t" anchorCtr="0"/>
          <a:lstStyle>
            <a:lvl1pPr>
              <a:lnSpc>
                <a:spcPct val="100000"/>
              </a:lnSpc>
              <a:defRPr sz="478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E10EC70-83EA-3983-DD32-80D886B22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197" y="6288635"/>
            <a:ext cx="931141" cy="2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8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Soft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2B626-85A1-46C7-8B81-C7967E17A57B}" type="datetime1">
              <a:rPr lang="en-US" smtClean="0"/>
              <a:t>8/21/24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and property of Intermountain Health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7EAB85A-CEDA-4147-BFEE-FE6E6956DCC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C931A1D-33AA-0C07-1D74-3196D9C359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0832" y="1110676"/>
            <a:ext cx="4964879" cy="2478557"/>
          </a:xfrm>
        </p:spPr>
        <p:txBody>
          <a:bodyPr/>
          <a:lstStyle>
            <a:lvl1pPr marL="0" indent="0">
              <a:buNone/>
              <a:defRPr sz="266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28F577-4841-9649-336F-3AB9DFB7B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18" y="1008124"/>
            <a:ext cx="5115996" cy="4939709"/>
          </a:xfrm>
        </p:spPr>
        <p:txBody>
          <a:bodyPr anchor="t" anchorCtr="0"/>
          <a:lstStyle>
            <a:lvl1pPr>
              <a:lnSpc>
                <a:spcPct val="100000"/>
              </a:lnSpc>
              <a:defRPr sz="4788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E74F8B2-35DE-AE29-2AE1-213F9E3066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197" y="6288635"/>
            <a:ext cx="931141" cy="2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7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full widt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480" y="2235838"/>
            <a:ext cx="11059721" cy="3711995"/>
          </a:xfrm>
        </p:spPr>
        <p:txBody>
          <a:bodyPr/>
          <a:lstStyle>
            <a:lvl1pPr marL="228029" indent="-228029"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806C-BDFC-4B82-89D9-BAFE8F1220DF}" type="datetime1">
              <a:rPr lang="en-US" smtClean="0"/>
              <a:t>8/21/24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property of Intermountain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AB85A-CEDA-4147-BFEE-FE6E6956DCC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58A102-113C-AD29-0E56-CB6BA46584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198" y="1689249"/>
            <a:ext cx="11047003" cy="546589"/>
          </a:xfrm>
        </p:spPr>
        <p:txBody>
          <a:bodyPr/>
          <a:lstStyle>
            <a:lvl1pPr marL="0" indent="0">
              <a:buNone/>
              <a:defRPr sz="266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3469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8/21/24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B2D7-A7C5-E04B-559B-CD89EFC1C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16" y="524142"/>
            <a:ext cx="11047004" cy="973804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C2D18-6293-B1CC-9520-5D129ECF5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13ED-621C-9340-9F9B-5608CDF45D57}" type="datetimeFigureOut">
              <a:rPr lang="en-US" smtClean="0"/>
              <a:t>8/21/24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085BA-A8E8-AD04-F15B-4C73A7232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B2DAA-362B-4AE3-646B-5445FB140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1EB0-3884-1740-932B-2A996EE588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101A72-F511-75EC-76D5-2E936D99EC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198" y="1689249"/>
            <a:ext cx="7297103" cy="546589"/>
          </a:xfrm>
        </p:spPr>
        <p:txBody>
          <a:bodyPr/>
          <a:lstStyle>
            <a:lvl1pPr marL="0" indent="0">
              <a:buNone/>
              <a:defRPr sz="266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360B904-C450-B2E9-A6CE-57A860B53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80" y="2235838"/>
            <a:ext cx="5388637" cy="3711995"/>
          </a:xfrm>
        </p:spPr>
        <p:txBody>
          <a:bodyPr/>
          <a:lstStyle>
            <a:lvl1pPr marL="228029" indent="-228029"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F8D2A5-E174-5E97-4E01-7E5DC474CC5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22771" y="2235838"/>
            <a:ext cx="5388637" cy="3711995"/>
          </a:xfrm>
        </p:spPr>
        <p:txBody>
          <a:bodyPr/>
          <a:lstStyle>
            <a:lvl1pPr marL="228029" indent="-228029"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018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B2D7-A7C5-E04B-559B-CD89EFC1C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16" y="524142"/>
            <a:ext cx="11047004" cy="973804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C2D18-6293-B1CC-9520-5D129ECF5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13ED-621C-9340-9F9B-5608CDF45D57}" type="datetimeFigureOut">
              <a:rPr lang="en-US" smtClean="0"/>
              <a:t>8/21/24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085BA-A8E8-AD04-F15B-4C73A7232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property of Intermountain Health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B2DAA-362B-4AE3-646B-5445FB140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1EB0-3884-1740-932B-2A996EE588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B0E76D0-9CFA-5F03-6303-5B7630D0CC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198" y="1689249"/>
            <a:ext cx="7297103" cy="236403"/>
          </a:xfrm>
        </p:spPr>
        <p:txBody>
          <a:bodyPr/>
          <a:lstStyle>
            <a:lvl1pPr marL="0" indent="0">
              <a:buNone/>
              <a:defRPr sz="266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A3CBBA3-76D1-2BEB-60B4-65D1B3629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80" y="2235838"/>
            <a:ext cx="3495268" cy="3711995"/>
          </a:xfrm>
        </p:spPr>
        <p:txBody>
          <a:bodyPr/>
          <a:lstStyle>
            <a:lvl1pPr marL="228029" indent="-228029"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241FE7-6D13-BB09-56E4-1859A5BEB77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34317" y="2235838"/>
            <a:ext cx="3495268" cy="3711995"/>
          </a:xfrm>
        </p:spPr>
        <p:txBody>
          <a:bodyPr/>
          <a:lstStyle>
            <a:lvl1pPr marL="228029" indent="-228029"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4DE4835-4455-AB1E-0A52-EF37D82F307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09154" y="2235838"/>
            <a:ext cx="3495268" cy="3711995"/>
          </a:xfrm>
        </p:spPr>
        <p:txBody>
          <a:bodyPr/>
          <a:lstStyle>
            <a:lvl1pPr marL="228029" indent="-228029"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320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9910-747F-4EF7-B5BE-C9285B070578}" type="datetime1">
              <a:rPr lang="en-US" smtClean="0"/>
              <a:t>8/21/24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property of Intermountain Health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AB85A-CEDA-4147-BFEE-FE6E6956D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37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85BF-B469-46CA-B420-24F9761502EB}" type="datetime1">
              <a:rPr lang="en-US" smtClean="0"/>
              <a:t>8/21/24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property of Intermountain 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AB85A-CEDA-4147-BFEE-FE6E6956D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07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with imag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416" y="524142"/>
            <a:ext cx="11047007" cy="973804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3AB4-FD93-47F4-89D8-165A9DD31F04}" type="datetime1">
              <a:rPr lang="en-US" smtClean="0"/>
              <a:t>8/21/24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property of Intermountain Health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AB85A-CEDA-4147-BFEE-FE6E6956DCC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D3D91AF-105B-FCD6-C4F5-C67B716D57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7415" y="3703179"/>
            <a:ext cx="3526933" cy="2244656"/>
          </a:xfrm>
          <a:solidFill>
            <a:schemeClr val="bg2">
              <a:lumMod val="85000"/>
            </a:schemeClr>
          </a:solidFill>
        </p:spPr>
        <p:txBody>
          <a:bodyPr tIns="9144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06B345E-D8AD-5ABF-C286-5E6C9429812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17451" y="3703179"/>
            <a:ext cx="3526933" cy="2244656"/>
          </a:xfrm>
          <a:solidFill>
            <a:schemeClr val="bg2">
              <a:lumMod val="85000"/>
            </a:schemeClr>
          </a:solidFill>
        </p:spPr>
        <p:txBody>
          <a:bodyPr tIns="9144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774D32F3-07D7-A773-4B83-740E4AFDFF0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81368" y="3703179"/>
            <a:ext cx="3526933" cy="2244656"/>
          </a:xfrm>
          <a:solidFill>
            <a:schemeClr val="bg2">
              <a:lumMod val="85000"/>
            </a:schemeClr>
          </a:solidFill>
        </p:spPr>
        <p:txBody>
          <a:bodyPr tIns="9144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9F8DACD0-57C1-A420-18D0-7958538404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17453" y="2234956"/>
            <a:ext cx="3526933" cy="1840656"/>
          </a:xfrm>
        </p:spPr>
        <p:txBody>
          <a:bodyPr/>
          <a:lstStyle>
            <a:lvl1pPr marL="0" indent="0">
              <a:buNone/>
              <a:defRPr sz="2660" b="1">
                <a:solidFill>
                  <a:schemeClr val="accent2"/>
                </a:solidFill>
              </a:defRPr>
            </a:lvl1pPr>
            <a:lvl2pPr marL="0" indent="0">
              <a:spcBef>
                <a:spcPts val="798"/>
              </a:spcBef>
              <a:buNone/>
              <a:defRPr/>
            </a:lvl2pPr>
            <a:lvl3pPr marL="228029" indent="-228029">
              <a:spcBef>
                <a:spcPts val="1596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84B27034-5514-D99C-E637-202A25B1FD6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77489" y="2234955"/>
            <a:ext cx="3526933" cy="1840655"/>
          </a:xfrm>
        </p:spPr>
        <p:txBody>
          <a:bodyPr/>
          <a:lstStyle>
            <a:lvl1pPr marL="0" indent="0">
              <a:buNone/>
              <a:defRPr sz="2660" b="1">
                <a:solidFill>
                  <a:schemeClr val="accent2"/>
                </a:solidFill>
              </a:defRPr>
            </a:lvl1pPr>
            <a:lvl2pPr marL="0" indent="0">
              <a:spcBef>
                <a:spcPts val="798"/>
              </a:spcBef>
              <a:buNone/>
              <a:defRPr/>
            </a:lvl2pPr>
            <a:lvl3pPr marL="228029" indent="-228029">
              <a:spcBef>
                <a:spcPts val="1596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C931A1D-33AA-0C07-1D74-3196D9C359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7416" y="2234957"/>
            <a:ext cx="3526933" cy="1468223"/>
          </a:xfrm>
        </p:spPr>
        <p:txBody>
          <a:bodyPr/>
          <a:lstStyle>
            <a:lvl1pPr marL="0" indent="0">
              <a:buNone/>
              <a:defRPr sz="2660" b="1">
                <a:solidFill>
                  <a:schemeClr val="accent2"/>
                </a:solidFill>
              </a:defRPr>
            </a:lvl1pPr>
            <a:lvl2pPr marL="0" indent="0">
              <a:spcBef>
                <a:spcPts val="798"/>
              </a:spcBef>
              <a:buNone/>
              <a:defRPr/>
            </a:lvl2pPr>
            <a:lvl3pPr marL="228029" indent="-228029">
              <a:spcBef>
                <a:spcPts val="1596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30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Imag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D3D91AF-105B-FCD6-C4F5-C67B716D57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08842" y="520701"/>
            <a:ext cx="3526933" cy="2862721"/>
          </a:xfrm>
          <a:solidFill>
            <a:schemeClr val="bg2">
              <a:lumMod val="85000"/>
            </a:schemeClr>
          </a:solidFill>
        </p:spPr>
        <p:txBody>
          <a:bodyPr tIns="9144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5316E6D-08B1-22AC-4C5B-625D1BB09A5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74795" y="520701"/>
            <a:ext cx="3526933" cy="2862721"/>
          </a:xfrm>
          <a:solidFill>
            <a:schemeClr val="bg2">
              <a:lumMod val="85000"/>
            </a:schemeClr>
          </a:solidFill>
        </p:spPr>
        <p:txBody>
          <a:bodyPr tIns="9144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416" y="520700"/>
            <a:ext cx="3648081" cy="2335139"/>
          </a:xfrm>
        </p:spPr>
        <p:txBody>
          <a:bodyPr anchor="t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D859-F234-4ABB-8B8C-A008D9848D0E}" type="datetime1">
              <a:rPr lang="en-US" smtClean="0"/>
              <a:t>8/21/24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property of Intermountain Health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AB85A-CEDA-4147-BFEE-FE6E6956DCC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C931A1D-33AA-0C07-1D74-3196D9C359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08842" y="3954261"/>
            <a:ext cx="3526933" cy="1993572"/>
          </a:xfrm>
        </p:spPr>
        <p:txBody>
          <a:bodyPr/>
          <a:lstStyle>
            <a:lvl1pPr marL="228029" indent="-228029"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 marL="0" indent="0">
              <a:spcBef>
                <a:spcPts val="798"/>
              </a:spcBef>
              <a:buNone/>
              <a:defRPr/>
            </a:lvl2pPr>
            <a:lvl3pPr marL="228029" indent="-228029">
              <a:spcBef>
                <a:spcPts val="1596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1969F474-E424-3477-434A-09FACCF5C4A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04103" y="3954261"/>
            <a:ext cx="3526933" cy="1993572"/>
          </a:xfrm>
        </p:spPr>
        <p:txBody>
          <a:bodyPr/>
          <a:lstStyle>
            <a:lvl1pPr marL="228029" indent="-228029"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 marL="0" indent="0">
              <a:spcBef>
                <a:spcPts val="798"/>
              </a:spcBef>
              <a:buNone/>
              <a:defRPr/>
            </a:lvl2pPr>
            <a:lvl3pPr marL="228029" indent="-228029">
              <a:spcBef>
                <a:spcPts val="1596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56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_Chart 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33D8-F538-44D1-9CFA-9420E5015B6F}" type="datetime1">
              <a:rPr lang="en-US" smtClean="0"/>
              <a:t>8/21/24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property of Intermountain Health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AB85A-CEDA-4147-BFEE-FE6E6956DCC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C931A1D-33AA-0C07-1D74-3196D9C359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7416" y="2233084"/>
            <a:ext cx="3136601" cy="3714751"/>
          </a:xfrm>
        </p:spPr>
        <p:txBody>
          <a:bodyPr/>
          <a:lstStyle>
            <a:lvl1pPr marL="0" indent="0">
              <a:lnSpc>
                <a:spcPct val="105000"/>
              </a:lnSpc>
              <a:buNone/>
              <a:defRPr/>
            </a:lvl1pPr>
            <a:lvl2pPr marL="0" indent="0">
              <a:buNone/>
              <a:defRPr sz="1862">
                <a:solidFill>
                  <a:schemeClr val="accent3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A77CF-6FD1-45FE-4C52-66768063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15" y="524141"/>
            <a:ext cx="4256643" cy="10820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979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Proces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416" y="524142"/>
            <a:ext cx="11047007" cy="973804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FD73-1FF8-4416-BD76-2955639D439D}" type="datetime1">
              <a:rPr lang="en-US" smtClean="0"/>
              <a:t>8/21/24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property of Intermountain Health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AB85A-CEDA-4147-BFEE-FE6E6956DCC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C931A1D-33AA-0C07-1D74-3196D9C359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7416" y="3360632"/>
            <a:ext cx="2844630" cy="2587201"/>
          </a:xfrm>
        </p:spPr>
        <p:txBody>
          <a:bodyPr/>
          <a:lstStyle>
            <a:lvl1pPr marL="0" indent="0">
              <a:buNone/>
              <a:defRPr sz="2394" b="1">
                <a:solidFill>
                  <a:schemeClr val="tx1"/>
                </a:solidFill>
              </a:defRPr>
            </a:lvl1pPr>
            <a:lvl2pPr marL="0" indent="0">
              <a:spcBef>
                <a:spcPts val="2394"/>
              </a:spcBef>
              <a:buNone/>
              <a:defRPr>
                <a:solidFill>
                  <a:schemeClr val="tx1"/>
                </a:solidFill>
              </a:defRPr>
            </a:lvl2pPr>
            <a:lvl3pPr marL="228029" indent="-228029">
              <a:spcBef>
                <a:spcPts val="1596"/>
              </a:spcBef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642A8771-4A82-CB8D-C424-41BF6D808A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42360" y="3360632"/>
            <a:ext cx="2844630" cy="2587201"/>
          </a:xfrm>
        </p:spPr>
        <p:txBody>
          <a:bodyPr/>
          <a:lstStyle>
            <a:lvl1pPr marL="0" indent="0">
              <a:buNone/>
              <a:defRPr sz="2394" b="1">
                <a:solidFill>
                  <a:schemeClr val="tx1"/>
                </a:solidFill>
              </a:defRPr>
            </a:lvl1pPr>
            <a:lvl2pPr marL="0" indent="0">
              <a:spcBef>
                <a:spcPts val="2394"/>
              </a:spcBef>
              <a:buNone/>
              <a:defRPr>
                <a:solidFill>
                  <a:schemeClr val="tx1"/>
                </a:solidFill>
              </a:defRPr>
            </a:lvl2pPr>
            <a:lvl3pPr marL="228029" indent="-228029">
              <a:spcBef>
                <a:spcPts val="1596"/>
              </a:spcBef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DE02F3C-8D05-3406-3842-5B3130A895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7305" y="3360632"/>
            <a:ext cx="2844630" cy="2587201"/>
          </a:xfrm>
        </p:spPr>
        <p:txBody>
          <a:bodyPr/>
          <a:lstStyle>
            <a:lvl1pPr marL="0" indent="0">
              <a:buNone/>
              <a:defRPr sz="2394" b="1">
                <a:solidFill>
                  <a:schemeClr val="tx1"/>
                </a:solidFill>
              </a:defRPr>
            </a:lvl1pPr>
            <a:lvl2pPr marL="0" indent="0">
              <a:spcBef>
                <a:spcPts val="2394"/>
              </a:spcBef>
              <a:buNone/>
              <a:defRPr>
                <a:solidFill>
                  <a:schemeClr val="tx1"/>
                </a:solidFill>
              </a:defRPr>
            </a:lvl2pPr>
            <a:lvl3pPr marL="228029" indent="-228029">
              <a:spcBef>
                <a:spcPts val="1596"/>
              </a:spcBef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077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Process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BD3C95-659A-8892-1572-85CAFF6F37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61838" cy="6858000"/>
          </a:xfrm>
          <a:solidFill>
            <a:schemeClr val="bg2">
              <a:lumMod val="85000"/>
            </a:schemeClr>
          </a:solidFill>
        </p:spPr>
        <p:txBody>
          <a:bodyPr tIns="109728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416" y="524142"/>
            <a:ext cx="11047007" cy="973804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9A605-DABF-473A-8A47-89F92C70FFA8}" type="datetime1">
              <a:rPr lang="en-US" smtClean="0"/>
              <a:t>8/21/24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and property of Intermountain Health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EAB85A-CEDA-4147-BFEE-FE6E6956DCC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C931A1D-33AA-0C07-1D74-3196D9C359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7416" y="3360632"/>
            <a:ext cx="2844630" cy="2587201"/>
          </a:xfrm>
        </p:spPr>
        <p:txBody>
          <a:bodyPr/>
          <a:lstStyle>
            <a:lvl1pPr marL="0" indent="0">
              <a:buNone/>
              <a:defRPr sz="2394" b="1">
                <a:solidFill>
                  <a:schemeClr val="bg1"/>
                </a:solidFill>
              </a:defRPr>
            </a:lvl1pPr>
            <a:lvl2pPr marL="0" indent="0">
              <a:spcBef>
                <a:spcPts val="2394"/>
              </a:spcBef>
              <a:buNone/>
              <a:defRPr>
                <a:solidFill>
                  <a:schemeClr val="bg1"/>
                </a:solidFill>
              </a:defRPr>
            </a:lvl2pPr>
            <a:lvl3pPr marL="228029" indent="-228029">
              <a:spcBef>
                <a:spcPts val="1596"/>
              </a:spcBef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642A8771-4A82-CB8D-C424-41BF6D808A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42360" y="3360632"/>
            <a:ext cx="2844630" cy="2587201"/>
          </a:xfrm>
        </p:spPr>
        <p:txBody>
          <a:bodyPr/>
          <a:lstStyle>
            <a:lvl1pPr marL="0" indent="0">
              <a:buNone/>
              <a:defRPr sz="2394" b="1">
                <a:solidFill>
                  <a:schemeClr val="bg1"/>
                </a:solidFill>
              </a:defRPr>
            </a:lvl1pPr>
            <a:lvl2pPr marL="0" indent="0">
              <a:spcBef>
                <a:spcPts val="2394"/>
              </a:spcBef>
              <a:buNone/>
              <a:defRPr>
                <a:solidFill>
                  <a:schemeClr val="bg1"/>
                </a:solidFill>
              </a:defRPr>
            </a:lvl2pPr>
            <a:lvl3pPr marL="228029" indent="-228029">
              <a:spcBef>
                <a:spcPts val="1596"/>
              </a:spcBef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DE02F3C-8D05-3406-3842-5B3130A895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7305" y="3360632"/>
            <a:ext cx="2844630" cy="2587201"/>
          </a:xfrm>
        </p:spPr>
        <p:txBody>
          <a:bodyPr/>
          <a:lstStyle>
            <a:lvl1pPr marL="0" indent="0">
              <a:buNone/>
              <a:defRPr sz="2394" b="1">
                <a:solidFill>
                  <a:schemeClr val="bg1"/>
                </a:solidFill>
              </a:defRPr>
            </a:lvl1pPr>
            <a:lvl2pPr marL="0" indent="0">
              <a:spcBef>
                <a:spcPts val="2394"/>
              </a:spcBef>
              <a:buNone/>
              <a:defRPr>
                <a:solidFill>
                  <a:schemeClr val="bg1"/>
                </a:solidFill>
              </a:defRPr>
            </a:lvl2pPr>
            <a:lvl3pPr marL="228029" indent="-228029">
              <a:spcBef>
                <a:spcPts val="1596"/>
              </a:spcBef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ADB41D2-64A9-DED7-81ED-D5308AAA00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93" t="9258" r="20834" b="80331"/>
          <a:stretch/>
        </p:blipFill>
        <p:spPr bwMode="invGray">
          <a:xfrm>
            <a:off x="530347" y="6276976"/>
            <a:ext cx="1002551" cy="34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With Fram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700D490-4071-0358-CDB3-67D5C69631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invGray">
          <a:xfrm>
            <a:off x="556361" y="525295"/>
            <a:ext cx="11051226" cy="5422539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BD3C95-659A-8892-1572-85CAFF6F37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0319" y="605867"/>
            <a:ext cx="10883307" cy="5261396"/>
          </a:xfrm>
          <a:solidFill>
            <a:schemeClr val="bg2">
              <a:lumMod val="85000"/>
            </a:schemeClr>
          </a:solidFill>
        </p:spPr>
        <p:txBody>
          <a:bodyPr tIns="109728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B44C-A59A-4F6D-BAE1-108BBD5B7B51}" type="datetime1">
              <a:rPr lang="en-US" smtClean="0"/>
              <a:t>8/21/24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and property of Intermountain Health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7EAB85A-CEDA-4147-BFEE-FE6E6956DC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8/21/24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BD3C95-659A-8892-1572-85CAFF6F37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1140" y="523455"/>
            <a:ext cx="11043280" cy="5424379"/>
          </a:xfrm>
          <a:solidFill>
            <a:schemeClr val="bg2">
              <a:lumMod val="85000"/>
            </a:schemeClr>
          </a:solidFill>
        </p:spPr>
        <p:txBody>
          <a:bodyPr tIns="109728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F14C-7206-461D-9384-0B383F30AD23}" type="datetime1">
              <a:rPr lang="en-US" smtClean="0"/>
              <a:t>8/21/24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and property of Intermountain Health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7EAB85A-CEDA-4147-BFEE-FE6E6956DC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5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EE09029-D971-5226-4FA9-F6AD000FDC32}"/>
              </a:ext>
            </a:extLst>
          </p:cNvPr>
          <p:cNvGrpSpPr/>
          <p:nvPr userDrawn="1"/>
        </p:nvGrpSpPr>
        <p:grpSpPr>
          <a:xfrm>
            <a:off x="0" y="1693"/>
            <a:ext cx="11563763" cy="6856307"/>
            <a:chOff x="-1" y="1270"/>
            <a:chExt cx="8694331" cy="5142230"/>
          </a:xfrm>
          <a:solidFill>
            <a:schemeClr val="accent2"/>
          </a:solidFill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8A0E504-DF9F-0793-DCEF-51E39A880353}"/>
                </a:ext>
              </a:extLst>
            </p:cNvPr>
            <p:cNvSpPr/>
            <p:nvPr/>
          </p:nvSpPr>
          <p:spPr>
            <a:xfrm>
              <a:off x="0" y="931655"/>
              <a:ext cx="6292067" cy="4211844"/>
            </a:xfrm>
            <a:custGeom>
              <a:avLst/>
              <a:gdLst>
                <a:gd name="connsiteX0" fmla="*/ 6276417 w 6292067"/>
                <a:gd name="connsiteY0" fmla="*/ 4192266 h 4211844"/>
                <a:gd name="connsiteX1" fmla="*/ 6276315 w 6292067"/>
                <a:gd name="connsiteY1" fmla="*/ 4211845 h 4211844"/>
                <a:gd name="connsiteX2" fmla="*/ 6291966 w 6292067"/>
                <a:gd name="connsiteY2" fmla="*/ 4211845 h 4211844"/>
                <a:gd name="connsiteX3" fmla="*/ 6292068 w 6292067"/>
                <a:gd name="connsiteY3" fmla="*/ 4192952 h 4211844"/>
                <a:gd name="connsiteX4" fmla="*/ 2106305 w 6292067"/>
                <a:gd name="connsiteY4" fmla="*/ 0 h 4211844"/>
                <a:gd name="connsiteX5" fmla="*/ 0 w 6292067"/>
                <a:gd name="connsiteY5" fmla="*/ 572342 h 4211844"/>
                <a:gd name="connsiteX6" fmla="*/ 0 w 6292067"/>
                <a:gd name="connsiteY6" fmla="*/ 589980 h 4211844"/>
                <a:gd name="connsiteX7" fmla="*/ 2105792 w 6292067"/>
                <a:gd name="connsiteY7" fmla="*/ 15160 h 4211844"/>
                <a:gd name="connsiteX8" fmla="*/ 6276417 w 6292067"/>
                <a:gd name="connsiteY8" fmla="*/ 4192266 h 421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92067" h="4211844">
                  <a:moveTo>
                    <a:pt x="6276417" y="4192266"/>
                  </a:moveTo>
                  <a:cubicBezTo>
                    <a:pt x="6276417" y="4198792"/>
                    <a:pt x="6276366" y="4205319"/>
                    <a:pt x="6276315" y="4211845"/>
                  </a:cubicBezTo>
                  <a:lnTo>
                    <a:pt x="6291966" y="4211845"/>
                  </a:lnTo>
                  <a:cubicBezTo>
                    <a:pt x="6291991" y="4205547"/>
                    <a:pt x="6292068" y="4199249"/>
                    <a:pt x="6292068" y="4192952"/>
                  </a:cubicBezTo>
                  <a:cubicBezTo>
                    <a:pt x="6292068" y="1984713"/>
                    <a:pt x="4534131" y="0"/>
                    <a:pt x="2106305" y="0"/>
                  </a:cubicBezTo>
                  <a:cubicBezTo>
                    <a:pt x="1349899" y="0"/>
                    <a:pt x="626232" y="206007"/>
                    <a:pt x="0" y="572342"/>
                  </a:cubicBezTo>
                  <a:lnTo>
                    <a:pt x="0" y="589980"/>
                  </a:lnTo>
                  <a:cubicBezTo>
                    <a:pt x="625228" y="222309"/>
                    <a:pt x="1348723" y="15160"/>
                    <a:pt x="2105792" y="15160"/>
                  </a:cubicBezTo>
                  <a:cubicBezTo>
                    <a:pt x="4521199" y="15160"/>
                    <a:pt x="6276417" y="1985779"/>
                    <a:pt x="6276417" y="4192266"/>
                  </a:cubicBezTo>
                  <a:close/>
                </a:path>
              </a:pathLst>
            </a:custGeom>
            <a:grpFill/>
            <a:ln w="25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4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BBC6466-723F-CC01-A0B8-8E529AF36AA2}"/>
                </a:ext>
              </a:extLst>
            </p:cNvPr>
            <p:cNvSpPr/>
            <p:nvPr/>
          </p:nvSpPr>
          <p:spPr>
            <a:xfrm>
              <a:off x="-1" y="1270"/>
              <a:ext cx="1952927" cy="970771"/>
            </a:xfrm>
            <a:custGeom>
              <a:avLst/>
              <a:gdLst>
                <a:gd name="connsiteX0" fmla="*/ 0 w 1952927"/>
                <a:gd name="connsiteY0" fmla="*/ 952971 h 970771"/>
                <a:gd name="connsiteX1" fmla="*/ 0 w 1952927"/>
                <a:gd name="connsiteY1" fmla="*/ 970772 h 970771"/>
                <a:gd name="connsiteX2" fmla="*/ 1952927 w 1952927"/>
                <a:gd name="connsiteY2" fmla="*/ 0 h 970771"/>
                <a:gd name="connsiteX3" fmla="*/ 1901126 w 1952927"/>
                <a:gd name="connsiteY3" fmla="*/ 0 h 970771"/>
                <a:gd name="connsiteX4" fmla="*/ 0 w 1952927"/>
                <a:gd name="connsiteY4" fmla="*/ 952971 h 97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2927" h="970771">
                  <a:moveTo>
                    <a:pt x="0" y="952971"/>
                  </a:moveTo>
                  <a:lnTo>
                    <a:pt x="0" y="970772"/>
                  </a:lnTo>
                  <a:cubicBezTo>
                    <a:pt x="562340" y="528319"/>
                    <a:pt x="1221325" y="190675"/>
                    <a:pt x="1952927" y="0"/>
                  </a:cubicBezTo>
                  <a:lnTo>
                    <a:pt x="1901126" y="0"/>
                  </a:lnTo>
                  <a:cubicBezTo>
                    <a:pt x="1195851" y="190913"/>
                    <a:pt x="553181" y="520772"/>
                    <a:pt x="0" y="952971"/>
                  </a:cubicBezTo>
                  <a:close/>
                </a:path>
              </a:pathLst>
            </a:custGeom>
            <a:grpFill/>
            <a:ln w="25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4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645CD48-0971-9BC7-AEB8-D323323023EF}"/>
                </a:ext>
              </a:extLst>
            </p:cNvPr>
            <p:cNvSpPr/>
            <p:nvPr/>
          </p:nvSpPr>
          <p:spPr>
            <a:xfrm>
              <a:off x="4685957" y="1270"/>
              <a:ext cx="4008373" cy="5142230"/>
            </a:xfrm>
            <a:custGeom>
              <a:avLst/>
              <a:gdLst>
                <a:gd name="connsiteX0" fmla="*/ 4002352 w 4008373"/>
                <a:gd name="connsiteY0" fmla="*/ 5142230 h 5142230"/>
                <a:gd name="connsiteX1" fmla="*/ 4008374 w 4008373"/>
                <a:gd name="connsiteY1" fmla="*/ 5142230 h 5142230"/>
                <a:gd name="connsiteX2" fmla="*/ 34578 w 4008373"/>
                <a:gd name="connsiteY2" fmla="*/ 0 h 5142230"/>
                <a:gd name="connsiteX3" fmla="*/ 0 w 4008373"/>
                <a:gd name="connsiteY3" fmla="*/ 0 h 5142230"/>
                <a:gd name="connsiteX4" fmla="*/ 4002352 w 4008373"/>
                <a:gd name="connsiteY4" fmla="*/ 5142230 h 514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8373" h="5142230">
                  <a:moveTo>
                    <a:pt x="4002352" y="5142230"/>
                  </a:moveTo>
                  <a:lnTo>
                    <a:pt x="4008374" y="5142230"/>
                  </a:lnTo>
                  <a:cubicBezTo>
                    <a:pt x="3984974" y="2680892"/>
                    <a:pt x="2308134" y="614734"/>
                    <a:pt x="34578" y="0"/>
                  </a:cubicBezTo>
                  <a:lnTo>
                    <a:pt x="0" y="0"/>
                  </a:lnTo>
                  <a:cubicBezTo>
                    <a:pt x="2308491" y="613127"/>
                    <a:pt x="3982535" y="2753417"/>
                    <a:pt x="4002352" y="5142230"/>
                  </a:cubicBezTo>
                  <a:close/>
                </a:path>
              </a:pathLst>
            </a:custGeom>
            <a:grpFill/>
            <a:ln w="25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4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9E7433F-F551-206F-1AF6-B4C3EE4487B8}"/>
                </a:ext>
              </a:extLst>
            </p:cNvPr>
            <p:cNvSpPr/>
            <p:nvPr/>
          </p:nvSpPr>
          <p:spPr>
            <a:xfrm>
              <a:off x="177276" y="3197883"/>
              <a:ext cx="4020651" cy="1945616"/>
            </a:xfrm>
            <a:custGeom>
              <a:avLst/>
              <a:gdLst>
                <a:gd name="connsiteX0" fmla="*/ 2009768 w 4020651"/>
                <a:gd name="connsiteY0" fmla="*/ 17623 h 1945616"/>
                <a:gd name="connsiteX1" fmla="*/ 3993569 w 4020651"/>
                <a:gd name="connsiteY1" fmla="*/ 1794092 h 1945616"/>
                <a:gd name="connsiteX2" fmla="*/ 3133973 w 4020651"/>
                <a:gd name="connsiteY2" fmla="*/ 1126034 h 1945616"/>
                <a:gd name="connsiteX3" fmla="*/ 2249797 w 4020651"/>
                <a:gd name="connsiteY3" fmla="*/ 1945617 h 1945616"/>
                <a:gd name="connsiteX4" fmla="*/ 2264954 w 4020651"/>
                <a:gd name="connsiteY4" fmla="*/ 1945617 h 1945616"/>
                <a:gd name="connsiteX5" fmla="*/ 3142662 w 4020651"/>
                <a:gd name="connsiteY5" fmla="*/ 1140813 h 1945616"/>
                <a:gd name="connsiteX6" fmla="*/ 3750177 w 4020651"/>
                <a:gd name="connsiteY6" fmla="*/ 1396376 h 1945616"/>
                <a:gd name="connsiteX7" fmla="*/ 4002893 w 4020651"/>
                <a:gd name="connsiteY7" fmla="*/ 1945617 h 1945616"/>
                <a:gd name="connsiteX8" fmla="*/ 4020652 w 4020651"/>
                <a:gd name="connsiteY8" fmla="*/ 1945617 h 1945616"/>
                <a:gd name="connsiteX9" fmla="*/ 4020652 w 4020651"/>
                <a:gd name="connsiteY9" fmla="*/ 1945084 h 1945616"/>
                <a:gd name="connsiteX10" fmla="*/ 2010330 w 4020651"/>
                <a:gd name="connsiteY10" fmla="*/ 0 h 1945616"/>
                <a:gd name="connsiteX11" fmla="*/ 0 w 4020651"/>
                <a:gd name="connsiteY11" fmla="*/ 1945617 h 1945616"/>
                <a:gd name="connsiteX12" fmla="*/ 15275 w 4020651"/>
                <a:gd name="connsiteY12" fmla="*/ 1945617 h 1945616"/>
                <a:gd name="connsiteX13" fmla="*/ 2009768 w 4020651"/>
                <a:gd name="connsiteY13" fmla="*/ 17623 h 194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20651" h="1945616">
                  <a:moveTo>
                    <a:pt x="2009768" y="17623"/>
                  </a:moveTo>
                  <a:cubicBezTo>
                    <a:pt x="3038268" y="17623"/>
                    <a:pt x="3884856" y="795027"/>
                    <a:pt x="3993569" y="1794092"/>
                  </a:cubicBezTo>
                  <a:cubicBezTo>
                    <a:pt x="3896314" y="1410114"/>
                    <a:pt x="3548375" y="1126034"/>
                    <a:pt x="3133973" y="1126034"/>
                  </a:cubicBezTo>
                  <a:cubicBezTo>
                    <a:pt x="2666676" y="1126034"/>
                    <a:pt x="2283887" y="1487260"/>
                    <a:pt x="2249797" y="1945617"/>
                  </a:cubicBezTo>
                  <a:lnTo>
                    <a:pt x="2264954" y="1945617"/>
                  </a:lnTo>
                  <a:cubicBezTo>
                    <a:pt x="2299839" y="1460292"/>
                    <a:pt x="2713271" y="1140813"/>
                    <a:pt x="3142662" y="1140813"/>
                  </a:cubicBezTo>
                  <a:cubicBezTo>
                    <a:pt x="3356075" y="1140813"/>
                    <a:pt x="3573400" y="1219712"/>
                    <a:pt x="3750177" y="1396376"/>
                  </a:cubicBezTo>
                  <a:cubicBezTo>
                    <a:pt x="3898931" y="1545082"/>
                    <a:pt x="3987268" y="1738074"/>
                    <a:pt x="4002893" y="1945617"/>
                  </a:cubicBezTo>
                  <a:lnTo>
                    <a:pt x="4020652" y="1945617"/>
                  </a:lnTo>
                  <a:cubicBezTo>
                    <a:pt x="4020652" y="1945439"/>
                    <a:pt x="4020652" y="1945261"/>
                    <a:pt x="4020652" y="1945084"/>
                  </a:cubicBezTo>
                  <a:cubicBezTo>
                    <a:pt x="4020652" y="996653"/>
                    <a:pt x="3180619" y="0"/>
                    <a:pt x="2010330" y="0"/>
                  </a:cubicBezTo>
                  <a:cubicBezTo>
                    <a:pt x="969971" y="0"/>
                    <a:pt x="35730" y="823951"/>
                    <a:pt x="0" y="1945617"/>
                  </a:cubicBezTo>
                  <a:lnTo>
                    <a:pt x="15275" y="1945617"/>
                  </a:lnTo>
                  <a:cubicBezTo>
                    <a:pt x="50447" y="874763"/>
                    <a:pt x="929829" y="17623"/>
                    <a:pt x="2009768" y="17623"/>
                  </a:cubicBezTo>
                  <a:close/>
                </a:path>
              </a:pathLst>
            </a:custGeom>
            <a:grpFill/>
            <a:ln w="25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394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418" y="907119"/>
            <a:ext cx="5990551" cy="3237924"/>
          </a:xfrm>
        </p:spPr>
        <p:txBody>
          <a:bodyPr anchor="t" anchorCtr="0"/>
          <a:lstStyle>
            <a:lvl1pPr>
              <a:lnSpc>
                <a:spcPct val="100000"/>
              </a:lnSpc>
              <a:defRPr sz="7182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AD67-E770-405E-BCF5-36441C7FC29D}" type="datetime1">
              <a:rPr lang="en-US" smtClean="0"/>
              <a:t>8/21/24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and property of Intermountain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EAB85A-CEDA-4147-BFEE-FE6E6956DC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E22E9D-2770-2C8C-630B-0A37342D42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258" y="6290937"/>
            <a:ext cx="927971" cy="2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837EB938-B2A3-5441-78EF-94CE5637A7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418" y="907119"/>
            <a:ext cx="5990551" cy="3237924"/>
          </a:xfrm>
        </p:spPr>
        <p:txBody>
          <a:bodyPr anchor="t" anchorCtr="0"/>
          <a:lstStyle>
            <a:lvl1pPr>
              <a:lnSpc>
                <a:spcPct val="100000"/>
              </a:lnSpc>
              <a:defRPr sz="7182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6867-0A9F-42B7-89A3-7FCF5EDA60C5}" type="datetime1">
              <a:rPr lang="en-US" smtClean="0"/>
              <a:t>8/21/24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and property of Intermountain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EAB85A-CEDA-4147-BFEE-FE6E6956DC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A0E5D0C-D34D-8742-6901-E2223AECC3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199" y="6292043"/>
            <a:ext cx="931651" cy="28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418" y="907119"/>
            <a:ext cx="5990551" cy="3237924"/>
          </a:xfrm>
        </p:spPr>
        <p:txBody>
          <a:bodyPr anchor="t" anchorCtr="0"/>
          <a:lstStyle>
            <a:lvl1pPr>
              <a:lnSpc>
                <a:spcPct val="100000"/>
              </a:lnSpc>
              <a:defRPr sz="7182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76829-A0EA-427A-9A24-5A91E5027D6D}" type="datetime1">
              <a:rPr lang="en-US" smtClean="0"/>
              <a:t>8/21/24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and property of Intermountain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EAB85A-CEDA-4147-BFEE-FE6E6956DC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EDC7096-3964-861F-96A8-D8A361390C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478" y="5653180"/>
            <a:ext cx="2717878" cy="83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6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418" y="907119"/>
            <a:ext cx="5990551" cy="3237924"/>
          </a:xfrm>
        </p:spPr>
        <p:txBody>
          <a:bodyPr anchor="t" anchorCtr="0"/>
          <a:lstStyle>
            <a:lvl1pPr>
              <a:lnSpc>
                <a:spcPct val="100000"/>
              </a:lnSpc>
              <a:defRPr sz="7182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B77C-9BFB-46F7-819C-3F63DF5227A7}" type="datetime1">
              <a:rPr lang="en-US" smtClean="0"/>
              <a:t>8/21/24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and property of Intermountain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7EAB85A-CEDA-4147-BFEE-FE6E6956DC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7CB7290-2FD1-2E4C-2D23-2BB995490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418" y="5642918"/>
            <a:ext cx="2712091" cy="83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3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69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8" y="2590800"/>
            <a:ext cx="425664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0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1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66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09"/>
            <a:ext cx="5168781" cy="1000125"/>
          </a:xfrm>
        </p:spPr>
        <p:txBody>
          <a:bodyPr anchor="b"/>
          <a:lstStyle>
            <a:lvl1pPr marL="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1pPr>
            <a:lvl2pPr marL="30403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2pPr>
            <a:lvl3pPr marL="608076" indent="0">
              <a:buNone/>
              <a:defRPr sz="1064">
                <a:solidFill>
                  <a:schemeClr val="tx1">
                    <a:tint val="75000"/>
                  </a:schemeClr>
                </a:solidFill>
              </a:defRPr>
            </a:lvl3pPr>
            <a:lvl4pPr marL="91211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4pPr>
            <a:lvl5pPr marL="1216152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5pPr>
            <a:lvl6pPr marL="1520190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6pPr>
            <a:lvl7pPr marL="1824228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7pPr>
            <a:lvl8pPr marL="212826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8pPr>
            <a:lvl9pPr marL="243230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8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1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23409"/>
            <a:ext cx="2686795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6" y="1449917"/>
            <a:ext cx="2686795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3" y="1023409"/>
            <a:ext cx="2687851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3" y="1449917"/>
            <a:ext cx="2687851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8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8/21/24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7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0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7" y="182033"/>
            <a:ext cx="2000580" cy="774700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0" y="182034"/>
            <a:ext cx="3399403" cy="3902075"/>
          </a:xfrm>
        </p:spPr>
        <p:txBody>
          <a:bodyPr/>
          <a:lstStyle>
            <a:lvl1pPr>
              <a:defRPr sz="2128"/>
            </a:lvl1pPr>
            <a:lvl2pPr>
              <a:defRPr sz="1862"/>
            </a:lvl2pPr>
            <a:lvl3pPr>
              <a:defRPr sz="1596"/>
            </a:lvl3pPr>
            <a:lvl4pPr>
              <a:defRPr sz="1330"/>
            </a:lvl4pPr>
            <a:lvl5pPr>
              <a:defRPr sz="1330"/>
            </a:lvl5pPr>
            <a:lvl6pPr>
              <a:defRPr sz="1330"/>
            </a:lvl6pPr>
            <a:lvl7pPr>
              <a:defRPr sz="1330"/>
            </a:lvl7pPr>
            <a:lvl8pPr>
              <a:defRPr sz="1330"/>
            </a:lvl8pPr>
            <a:lvl9pPr>
              <a:defRPr sz="1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7" y="956734"/>
            <a:ext cx="2000580" cy="31273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1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3" y="3200400"/>
            <a:ext cx="3648551" cy="377825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3" y="408517"/>
            <a:ext cx="3648551" cy="2743200"/>
          </a:xfrm>
        </p:spPr>
        <p:txBody>
          <a:bodyPr/>
          <a:lstStyle>
            <a:lvl1pPr marL="0" indent="0">
              <a:buNone/>
              <a:defRPr sz="2128"/>
            </a:lvl1pPr>
            <a:lvl2pPr marL="304038" indent="0">
              <a:buNone/>
              <a:defRPr sz="1862"/>
            </a:lvl2pPr>
            <a:lvl3pPr marL="608076" indent="0">
              <a:buNone/>
              <a:defRPr sz="1596"/>
            </a:lvl3pPr>
            <a:lvl4pPr marL="912114" indent="0">
              <a:buNone/>
              <a:defRPr sz="1330"/>
            </a:lvl4pPr>
            <a:lvl5pPr marL="1216152" indent="0">
              <a:buNone/>
              <a:defRPr sz="1330"/>
            </a:lvl5pPr>
            <a:lvl6pPr marL="1520190" indent="0">
              <a:buNone/>
              <a:defRPr sz="1330"/>
            </a:lvl6pPr>
            <a:lvl7pPr marL="1824228" indent="0">
              <a:buNone/>
              <a:defRPr sz="1330"/>
            </a:lvl7pPr>
            <a:lvl8pPr marL="2128266" indent="0">
              <a:buNone/>
              <a:defRPr sz="1330"/>
            </a:lvl8pPr>
            <a:lvl9pPr marL="2432304" indent="0">
              <a:buNone/>
              <a:defRPr sz="133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3" y="3578225"/>
            <a:ext cx="3648551" cy="5365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6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1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6" y="183092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6" y="183092"/>
            <a:ext cx="4003272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8/21/24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8/21/24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8/21/24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8/21/24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image" Target="../media/image3.sv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4000"/>
                    </a14:imgEffect>
                    <a14:imgEffect>
                      <a14:brightnessContrast contrast="-46000"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73BCE-A2AB-4348-A39C-C12924232498}" type="datetimeFigureOut">
              <a:rPr lang="en-US" smtClean="0"/>
              <a:pPr/>
              <a:t>8/21/24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7416" y="524142"/>
            <a:ext cx="11047004" cy="9738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416" y="2233085"/>
            <a:ext cx="7297103" cy="37131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633" y="7241299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2677E-6BC6-4C7A-93B9-2D571ECA0CB2}" type="datetime1">
              <a:rPr lang="en-US" smtClean="0"/>
              <a:t>8/21/24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47969" y="6356518"/>
            <a:ext cx="4104620" cy="14362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31">
                <a:solidFill>
                  <a:schemeClr val="accent1"/>
                </a:solidFill>
              </a:defRPr>
            </a:lvl1pPr>
          </a:lstStyle>
          <a:p>
            <a:r>
              <a:rPr lang="en-US"/>
              <a:t>Confidential and property of Intermountain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24786" y="6356518"/>
            <a:ext cx="364855" cy="14362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31">
                <a:solidFill>
                  <a:schemeClr val="accent1"/>
                </a:solidFill>
              </a:defRPr>
            </a:lvl1pPr>
          </a:lstStyle>
          <a:p>
            <a:fld id="{57EAB85A-CEDA-4147-BFEE-FE6E6956DC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C2FA8F-66B7-BF49-B2E6-46BF2B15056A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573251" y="6290758"/>
            <a:ext cx="936462" cy="28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3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3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100000"/>
        </a:lnSpc>
        <a:spcBef>
          <a:spcPts val="1596"/>
        </a:spcBef>
        <a:buFont typeface="Arial" panose="020B0604020202020204" pitchFamily="34" charset="0"/>
        <a:buChar char="•"/>
        <a:defRPr sz="2394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1975" indent="-228029" algn="l" defTabSz="912114" rtl="0" eaLnBrk="1" latinLnBrk="0" hangingPunct="1">
        <a:lnSpc>
          <a:spcPct val="100000"/>
        </a:lnSpc>
        <a:spcBef>
          <a:spcPts val="1596"/>
        </a:spcBef>
        <a:buFont typeface="Arial" panose="020B0604020202020204" pitchFamily="34" charset="0"/>
        <a:buChar char="–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100000"/>
        </a:lnSpc>
        <a:spcBef>
          <a:spcPts val="1596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100000"/>
        </a:lnSpc>
        <a:spcBef>
          <a:spcPts val="1596"/>
        </a:spcBef>
        <a:buFont typeface="Arial" panose="020B0604020202020204" pitchFamily="34" charset="0"/>
        <a:buChar char="–"/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100000"/>
        </a:lnSpc>
        <a:spcBef>
          <a:spcPts val="1596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6">
          <p15:clr>
            <a:srgbClr val="F26B43"/>
          </p15:clr>
        </p15:guide>
        <p15:guide id="2" pos="264">
          <p15:clr>
            <a:srgbClr val="F26B43"/>
          </p15:clr>
        </p15:guide>
        <p15:guide id="4" pos="5496">
          <p15:clr>
            <a:srgbClr val="F26B43"/>
          </p15:clr>
        </p15:guide>
        <p15:guide id="5" orient="horz" pos="2810">
          <p15:clr>
            <a:srgbClr val="F26B43"/>
          </p15:clr>
        </p15:guide>
        <p15:guide id="6" orient="horz" pos="708">
          <p15:clr>
            <a:srgbClr val="F26B43"/>
          </p15:clr>
        </p15:guide>
        <p15:guide id="7" orient="horz" pos="105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6" y="183092"/>
            <a:ext cx="547282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66800"/>
            <a:ext cx="5472827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6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8" y="4237567"/>
            <a:ext cx="1925624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2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4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8076" rtl="0" eaLnBrk="1" latinLnBrk="0" hangingPunct="1">
        <a:spcBef>
          <a:spcPct val="0"/>
        </a:spcBef>
        <a:buNone/>
        <a:defRPr sz="2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608076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1pPr>
      <a:lvl2pPr marL="494062" indent="-190024" algn="l" defTabSz="608076" rtl="0" eaLnBrk="1" latinLnBrk="0" hangingPunct="1">
        <a:spcBef>
          <a:spcPct val="20000"/>
        </a:spcBef>
        <a:buFont typeface="Arial" pitchFamily="34" charset="0"/>
        <a:buChar char="–"/>
        <a:defRPr sz="1862" kern="1200">
          <a:solidFill>
            <a:schemeClr val="tx1"/>
          </a:solidFill>
          <a:latin typeface="+mn-lt"/>
          <a:ea typeface="+mn-ea"/>
          <a:cs typeface="+mn-cs"/>
        </a:defRPr>
      </a:lvl2pPr>
      <a:lvl3pPr marL="76009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064133" indent="-152019" algn="l" defTabSz="608076" rtl="0" eaLnBrk="1" latinLnBrk="0" hangingPunct="1">
        <a:spcBef>
          <a:spcPct val="20000"/>
        </a:spcBef>
        <a:buFont typeface="Arial" pitchFamily="34" charset="0"/>
        <a:buChar char="–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indent="-152019" algn="l" defTabSz="608076" rtl="0" eaLnBrk="1" latinLnBrk="0" hangingPunct="1">
        <a:spcBef>
          <a:spcPct val="20000"/>
        </a:spcBef>
        <a:buFont typeface="Arial" pitchFamily="34" charset="0"/>
        <a:buChar char="»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72209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1976247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28028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584323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1pPr>
      <a:lvl2pPr marL="30403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2pPr>
      <a:lvl3pPr marL="60807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3pPr>
      <a:lvl4pPr marL="91211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4pPr>
      <a:lvl5pPr marL="1216152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5pPr>
      <a:lvl6pPr marL="152019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6pPr>
      <a:lvl7pPr marL="182422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7pPr>
      <a:lvl8pPr marL="212826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8pPr>
      <a:lvl9pPr marL="243230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Jodi.Greenwood@imail.or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imagetrend.com/solutions/patient-registry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2159" y="2644682"/>
            <a:ext cx="9357519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400" dirty="0">
                <a:solidFill>
                  <a:srgbClr val="D38E5F"/>
                </a:solidFill>
                <a:latin typeface="Franklin Gothic Demi" pitchFamily="34" charset="0"/>
              </a:rPr>
              <a:t>How to Build a High-Performance Trauma Registry Team</a:t>
            </a:r>
            <a:endParaRPr lang="en-US" sz="3600" dirty="0">
              <a:solidFill>
                <a:srgbClr val="D38E5F"/>
              </a:solidFill>
              <a:latin typeface="Franklin Gothic Demi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6EC44F-5705-B64E-F181-7C6A74CAEDB3}"/>
              </a:ext>
            </a:extLst>
          </p:cNvPr>
          <p:cNvSpPr txBox="1"/>
          <p:nvPr/>
        </p:nvSpPr>
        <p:spPr>
          <a:xfrm>
            <a:off x="442119" y="6096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TSN</a:t>
            </a:r>
            <a:r>
              <a:rPr lang="en-US" sz="3200" dirty="0">
                <a:solidFill>
                  <a:srgbClr val="C87137"/>
                </a:solidFill>
                <a:latin typeface="Franklin Gothic Demi" pitchFamily="34" charset="0"/>
              </a:rPr>
              <a:t> Webinars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07948A-FF28-9E9F-D8FD-1D9BFD9DACEC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146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7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A5AE2E5-2308-D0B4-CA7D-6F5486AC12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849" r="3" b="8154"/>
          <a:stretch/>
        </p:blipFill>
        <p:spPr>
          <a:xfrm>
            <a:off x="5084807" y="8497"/>
            <a:ext cx="7077031" cy="6841020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53561D-8970-9F80-A410-CD60A4A3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19" y="985832"/>
            <a:ext cx="5330275" cy="3510564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Facility</a:t>
            </a:r>
            <a:br>
              <a:rPr lang="en-US" dirty="0">
                <a:latin typeface="Franklin Gothic Medium" panose="020B0603020102020204" pitchFamily="34" charset="0"/>
              </a:rPr>
            </a:br>
            <a:r>
              <a:rPr lang="en-US" dirty="0">
                <a:latin typeface="Franklin Gothic Medium" panose="020B0603020102020204" pitchFamily="34" charset="0"/>
              </a:rPr>
              <a:t>Inclusion Criteria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EE878-7541-5A7B-47AD-EB51A1F72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7969" y="6349275"/>
            <a:ext cx="4104620" cy="143274"/>
          </a:xfrm>
        </p:spPr>
        <p:txBody>
          <a:bodyPr anchor="ctr">
            <a:normAutofit/>
          </a:bodyPr>
          <a:lstStyle/>
          <a:p>
            <a:pPr defTabSz="608076">
              <a:spcAft>
                <a:spcPts val="798"/>
              </a:spcAft>
            </a:pPr>
            <a:r>
              <a:rPr lang="en-US">
                <a:solidFill>
                  <a:srgbClr val="F7F5F9"/>
                </a:solidFill>
                <a:latin typeface="Arial"/>
              </a:rPr>
              <a:t>Confidential and property of Intermountain Health</a:t>
            </a:r>
          </a:p>
        </p:txBody>
      </p:sp>
    </p:spTree>
    <p:extLst>
      <p:ext uri="{BB962C8B-B14F-4D97-AF65-F5344CB8AC3E}">
        <p14:creationId xmlns:p14="http://schemas.microsoft.com/office/powerpoint/2010/main" val="47992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B93DE8C7-5EBE-D805-08CB-01907B14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18" y="985832"/>
            <a:ext cx="11047002" cy="881423"/>
          </a:xfrm>
        </p:spPr>
        <p:txBody>
          <a:bodyPr/>
          <a:lstStyle/>
          <a:p>
            <a:r>
              <a:rPr lang="en-US" sz="4788" dirty="0">
                <a:latin typeface="Franklin Gothic Medium" panose="020B0603020102020204" pitchFamily="34" charset="0"/>
              </a:rPr>
              <a:t>2020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F7E8BB4-DAED-A0F9-C5D2-4A3403D90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702" y="2023873"/>
            <a:ext cx="10720938" cy="400761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100% Remote starting March 17 – COVID</a:t>
            </a:r>
          </a:p>
          <a:p>
            <a:pPr algn="ctr">
              <a:lnSpc>
                <a:spcPct val="150000"/>
              </a:lnSpc>
            </a:pPr>
            <a:r>
              <a:rPr lang="en-US" sz="3192" i="1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do we support each other? </a:t>
            </a:r>
          </a:p>
          <a:p>
            <a:pPr algn="ctr">
              <a:lnSpc>
                <a:spcPct val="150000"/>
              </a:lnSpc>
            </a:pPr>
            <a:r>
              <a:rPr lang="en-US" sz="3192" i="1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tools do we need?</a:t>
            </a:r>
            <a:endParaRPr lang="en-US" b="1" kern="100" dirty="0">
              <a:latin typeface="Franklin Gothic Medium" panose="020B0603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6057" indent="-456057" algn="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kern="100" dirty="0">
              <a:latin typeface="Franklin Gothic Medium" panose="020B0603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b="1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NTDS inclusion: 1,351</a:t>
            </a:r>
            <a:endParaRPr lang="en-US" kern="100" dirty="0">
              <a:latin typeface="Franklin Gothic Medium" panose="020B0603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DDD587-4A6D-1451-2A1A-A219F2BB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7969" y="6349275"/>
            <a:ext cx="4104620" cy="143274"/>
          </a:xfrm>
        </p:spPr>
        <p:txBody>
          <a:bodyPr anchor="ctr">
            <a:normAutofit/>
          </a:bodyPr>
          <a:lstStyle/>
          <a:p>
            <a:pPr defTabSz="608076">
              <a:spcAft>
                <a:spcPts val="798"/>
              </a:spcAft>
            </a:pPr>
            <a:r>
              <a:rPr lang="en-US">
                <a:solidFill>
                  <a:srgbClr val="F7F5F9"/>
                </a:solidFill>
                <a:latin typeface="Arial"/>
              </a:rPr>
              <a:t>Confidential and property of Intermountain Health</a:t>
            </a: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EFFA1F6-9CC5-1202-319F-192C01C7CB93}"/>
              </a:ext>
            </a:extLst>
          </p:cNvPr>
          <p:cNvSpPr/>
          <p:nvPr/>
        </p:nvSpPr>
        <p:spPr>
          <a:xfrm>
            <a:off x="7951371" y="281955"/>
            <a:ext cx="2817077" cy="1903864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8076"/>
            <a:r>
              <a:rPr lang="en-US" sz="4256" b="1" dirty="0">
                <a:ln/>
                <a:solidFill>
                  <a:srgbClr val="FF0044"/>
                </a:solidFill>
                <a:latin typeface="Franklin Gothic Medium" panose="020B0603020102020204" pitchFamily="34" charset="0"/>
              </a:rPr>
              <a:t>40 days</a:t>
            </a:r>
          </a:p>
        </p:txBody>
      </p:sp>
    </p:spTree>
    <p:extLst>
      <p:ext uri="{BB962C8B-B14F-4D97-AF65-F5344CB8AC3E}">
        <p14:creationId xmlns:p14="http://schemas.microsoft.com/office/powerpoint/2010/main" val="37886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53561D-8970-9F80-A410-CD60A4A3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19" y="985832"/>
            <a:ext cx="5330275" cy="3510564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Facility</a:t>
            </a:r>
            <a:br>
              <a:rPr lang="en-US" dirty="0">
                <a:latin typeface="Franklin Gothic Medium" panose="020B0603020102020204" pitchFamily="34" charset="0"/>
              </a:rPr>
            </a:br>
            <a:r>
              <a:rPr lang="en-US" dirty="0">
                <a:latin typeface="Franklin Gothic Medium" panose="020B0603020102020204" pitchFamily="34" charset="0"/>
              </a:rPr>
              <a:t>Data Dictionary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EE878-7541-5A7B-47AD-EB51A1F72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7969" y="6349275"/>
            <a:ext cx="4104620" cy="143274"/>
          </a:xfrm>
        </p:spPr>
        <p:txBody>
          <a:bodyPr anchor="ctr">
            <a:normAutofit/>
          </a:bodyPr>
          <a:lstStyle/>
          <a:p>
            <a:pPr defTabSz="608076">
              <a:spcAft>
                <a:spcPts val="798"/>
              </a:spcAft>
            </a:pPr>
            <a:r>
              <a:rPr lang="en-US">
                <a:solidFill>
                  <a:srgbClr val="F7F5F9"/>
                </a:solidFill>
                <a:latin typeface="Arial"/>
              </a:rPr>
              <a:t>Confidential and property of Intermountain Health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07FFF-F8AE-6F66-00F8-B89D2F238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786" y="6349275"/>
            <a:ext cx="364855" cy="143274"/>
          </a:xfrm>
        </p:spPr>
        <p:txBody>
          <a:bodyPr anchor="ctr">
            <a:normAutofit/>
          </a:bodyPr>
          <a:lstStyle/>
          <a:p>
            <a:pPr defTabSz="608076">
              <a:spcAft>
                <a:spcPts val="798"/>
              </a:spcAft>
            </a:pPr>
            <a:fld id="{57EAB85A-CEDA-4147-BFEE-FE6E6956DCC7}" type="slidenum">
              <a:rPr lang="en-US">
                <a:solidFill>
                  <a:srgbClr val="F7F5F9"/>
                </a:solidFill>
                <a:latin typeface="Arial"/>
              </a:rPr>
              <a:pPr defTabSz="608076">
                <a:spcAft>
                  <a:spcPts val="798"/>
                </a:spcAft>
              </a:pPr>
              <a:t>12</a:t>
            </a:fld>
            <a:endParaRPr lang="en-US">
              <a:solidFill>
                <a:srgbClr val="F7F5F9"/>
              </a:solidFill>
              <a:latin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0BF4FD2-6BF9-FC05-57DC-522A56F5B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933" y="8484"/>
            <a:ext cx="6968692" cy="37884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D4CCBE-2BAA-83C2-DCCA-F110C8932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926" y="3960678"/>
            <a:ext cx="7006703" cy="288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4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B93DE8C7-5EBE-D805-08CB-01907B14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18" y="985832"/>
            <a:ext cx="11047002" cy="881423"/>
          </a:xfrm>
        </p:spPr>
        <p:txBody>
          <a:bodyPr/>
          <a:lstStyle/>
          <a:p>
            <a:r>
              <a:rPr lang="en-US" sz="4788" dirty="0">
                <a:latin typeface="Franklin Gothic Medium" panose="020B0603020102020204" pitchFamily="34" charset="0"/>
              </a:rPr>
              <a:t>2021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F7E8BB4-DAED-A0F9-C5D2-4A3403D90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418" y="2023873"/>
            <a:ext cx="11032223" cy="4007615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1064"/>
              </a:spcAft>
              <a:defRPr/>
            </a:pPr>
            <a:endParaRPr lang="en-US" b="1" kern="100" dirty="0">
              <a:latin typeface="Franklin Gothic Medium" panose="020B0603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1064"/>
              </a:spcAft>
              <a:defRPr/>
            </a:pPr>
            <a:r>
              <a:rPr lang="en-US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Rumors of change to ACS registrar FTE ratio</a:t>
            </a:r>
          </a:p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1064"/>
              </a:spcAft>
              <a:defRPr/>
            </a:pPr>
            <a:r>
              <a:rPr lang="en-US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</a:t>
            </a:r>
          </a:p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1064"/>
              </a:spcAft>
              <a:defRPr/>
            </a:pPr>
            <a:r>
              <a:rPr lang="en-US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ratio would apply to all registry entries, not just NTDS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1064"/>
              </a:spcAft>
              <a:defRPr/>
            </a:pPr>
            <a:endParaRPr lang="en-US" kern="100" dirty="0">
              <a:latin typeface="Franklin Gothic Medium" panose="020B0603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1064"/>
              </a:spcAft>
              <a:defRPr/>
            </a:pPr>
            <a:endParaRPr lang="en-US" kern="100" dirty="0">
              <a:latin typeface="Franklin Gothic Medium" panose="020B0603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1064"/>
              </a:spcAft>
              <a:defRPr/>
            </a:pPr>
            <a:r>
              <a:rPr lang="en-US" b="1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NTDS inclusion: 1,272</a:t>
            </a:r>
            <a:endParaRPr lang="en-US" kern="100" dirty="0">
              <a:latin typeface="Franklin Gothic Medium" panose="020B0603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DDD587-4A6D-1451-2A1A-A219F2BB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7969" y="6349275"/>
            <a:ext cx="4104620" cy="143274"/>
          </a:xfrm>
        </p:spPr>
        <p:txBody>
          <a:bodyPr anchor="ctr">
            <a:normAutofit/>
          </a:bodyPr>
          <a:lstStyle/>
          <a:p>
            <a:pPr defTabSz="608076">
              <a:spcAft>
                <a:spcPts val="798"/>
              </a:spcAft>
            </a:pPr>
            <a:r>
              <a:rPr lang="en-US">
                <a:solidFill>
                  <a:srgbClr val="F7F5F9"/>
                </a:solidFill>
                <a:latin typeface="Arial"/>
              </a:rPr>
              <a:t>Confidential and property of Intermountain Health</a:t>
            </a: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47A360A0-E0CC-C3C1-40DB-D74D81AFB528}"/>
              </a:ext>
            </a:extLst>
          </p:cNvPr>
          <p:cNvSpPr/>
          <p:nvPr/>
        </p:nvSpPr>
        <p:spPr>
          <a:xfrm>
            <a:off x="8720698" y="365452"/>
            <a:ext cx="2383015" cy="1754854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8076"/>
            <a:r>
              <a:rPr lang="en-US" sz="4256" b="1" dirty="0">
                <a:ln/>
                <a:solidFill>
                  <a:srgbClr val="FF0044"/>
                </a:solidFill>
                <a:latin typeface="Franklin Gothic Medium" panose="020B0603020102020204" pitchFamily="34" charset="0"/>
              </a:rPr>
              <a:t>60 days</a:t>
            </a:r>
          </a:p>
        </p:txBody>
      </p:sp>
    </p:spTree>
    <p:extLst>
      <p:ext uri="{BB962C8B-B14F-4D97-AF65-F5344CB8AC3E}">
        <p14:creationId xmlns:p14="http://schemas.microsoft.com/office/powerpoint/2010/main" val="15376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92C757-DD4A-E15F-6FA6-4252AF6F3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755" y="1836534"/>
            <a:ext cx="9219831" cy="4656015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53561D-8970-9F80-A410-CD60A4A3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53" y="534106"/>
            <a:ext cx="5330275" cy="980129"/>
          </a:xfrm>
        </p:spPr>
        <p:txBody>
          <a:bodyPr anchor="t">
            <a:normAutofit fontScale="90000"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Update to IRR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EE878-7541-5A7B-47AD-EB51A1F72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7969" y="6349275"/>
            <a:ext cx="4104620" cy="143274"/>
          </a:xfrm>
        </p:spPr>
        <p:txBody>
          <a:bodyPr anchor="ctr">
            <a:normAutofit/>
          </a:bodyPr>
          <a:lstStyle/>
          <a:p>
            <a:pPr defTabSz="608076">
              <a:spcAft>
                <a:spcPts val="798"/>
              </a:spcAft>
            </a:pPr>
            <a:r>
              <a:rPr lang="en-US">
                <a:solidFill>
                  <a:srgbClr val="F7F5F9"/>
                </a:solidFill>
                <a:latin typeface="Arial"/>
              </a:rPr>
              <a:t>Confidential and property of Intermountain Health</a:t>
            </a:r>
          </a:p>
        </p:txBody>
      </p:sp>
    </p:spTree>
    <p:extLst>
      <p:ext uri="{BB962C8B-B14F-4D97-AF65-F5344CB8AC3E}">
        <p14:creationId xmlns:p14="http://schemas.microsoft.com/office/powerpoint/2010/main" val="14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B93DE8C7-5EBE-D805-08CB-01907B14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18" y="542845"/>
            <a:ext cx="11047002" cy="881423"/>
          </a:xfrm>
        </p:spPr>
        <p:txBody>
          <a:bodyPr/>
          <a:lstStyle/>
          <a:p>
            <a:r>
              <a:rPr lang="en-US" sz="4788" dirty="0">
                <a:latin typeface="Franklin Gothic Medium" panose="020B0603020102020204" pitchFamily="34" charset="0"/>
              </a:rPr>
              <a:t>2022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F7E8BB4-DAED-A0F9-C5D2-4A3403D90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418" y="1424269"/>
            <a:ext cx="11032223" cy="4607220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1064"/>
              </a:spcAft>
            </a:pPr>
            <a:endParaRPr lang="en-US" kern="100" dirty="0">
              <a:latin typeface="Franklin Gothic Medium" panose="020B0603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</a:pPr>
            <a:r>
              <a:rPr lang="en-US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March 2022 – Grey Book, 4.31 at least 0.5 FTE per 200-300 annual patient entries. Entries defined as </a:t>
            </a:r>
            <a:r>
              <a:rPr lang="en-US" b="1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</a:t>
            </a:r>
            <a:r>
              <a:rPr lang="en-US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patients who meet NTDS inclusion, and hospital, local, regional and state.</a:t>
            </a:r>
          </a:p>
          <a:p>
            <a:pPr marL="456057" indent="-456057">
              <a:lnSpc>
                <a:spcPct val="107000"/>
              </a:lnSpc>
              <a:spcBef>
                <a:spcPts val="0"/>
              </a:spcBef>
              <a:spcAft>
                <a:spcPts val="1064"/>
              </a:spcAft>
              <a:buFont typeface="Wingdings" panose="05000000000000000000" pitchFamily="2" charset="2"/>
              <a:buChar char="§"/>
            </a:pPr>
            <a:endParaRPr lang="en-US" kern="100" dirty="0">
              <a:latin typeface="Franklin Gothic Medium" panose="020B0603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1064"/>
              </a:spcAft>
            </a:pPr>
            <a:r>
              <a:rPr lang="en-US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Noticed from TQIP benchmarking reviews that we had opportunity to improve in pre-existing conditions capture and hospital event validation.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1064"/>
              </a:spcAft>
            </a:pPr>
            <a:endParaRPr lang="en-US" b="1" kern="100" dirty="0">
              <a:latin typeface="Franklin Gothic Medium" panose="020B0603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1064"/>
              </a:spcAft>
            </a:pPr>
            <a:r>
              <a:rPr lang="en-US" b="1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			Total registry: 1,511 / </a:t>
            </a:r>
            <a:r>
              <a:rPr lang="en-US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NTDS inclusion: 1,353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DDD587-4A6D-1451-2A1A-A219F2BB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7969" y="6349275"/>
            <a:ext cx="4104620" cy="143274"/>
          </a:xfrm>
        </p:spPr>
        <p:txBody>
          <a:bodyPr anchor="ctr">
            <a:normAutofit/>
          </a:bodyPr>
          <a:lstStyle/>
          <a:p>
            <a:pPr defTabSz="608076">
              <a:spcAft>
                <a:spcPts val="798"/>
              </a:spcAft>
            </a:pPr>
            <a:r>
              <a:rPr lang="en-US">
                <a:solidFill>
                  <a:srgbClr val="F7F5F9"/>
                </a:solidFill>
                <a:latin typeface="Arial"/>
              </a:rPr>
              <a:t>Confidential and property of Intermountain Health</a:t>
            </a: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67A14216-7C7E-832B-866D-36B6DCE83D54}"/>
              </a:ext>
            </a:extLst>
          </p:cNvPr>
          <p:cNvSpPr/>
          <p:nvPr/>
        </p:nvSpPr>
        <p:spPr>
          <a:xfrm>
            <a:off x="8899824" y="229054"/>
            <a:ext cx="2324961" cy="1485858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8076"/>
            <a:r>
              <a:rPr lang="en-US" sz="4256" b="1" dirty="0">
                <a:ln/>
                <a:solidFill>
                  <a:srgbClr val="FF0044"/>
                </a:solidFill>
                <a:latin typeface="Franklin Gothic Medium" panose="020B0603020102020204" pitchFamily="34" charset="0"/>
              </a:rPr>
              <a:t>33 days</a:t>
            </a:r>
          </a:p>
        </p:txBody>
      </p:sp>
    </p:spTree>
    <p:extLst>
      <p:ext uri="{BB962C8B-B14F-4D97-AF65-F5344CB8AC3E}">
        <p14:creationId xmlns:p14="http://schemas.microsoft.com/office/powerpoint/2010/main" val="211252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53561D-8970-9F80-A410-CD60A4A3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19" y="985832"/>
            <a:ext cx="4365231" cy="3510564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Pre- Existing Conditions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EE878-7541-5A7B-47AD-EB51A1F72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7969" y="6349275"/>
            <a:ext cx="4104620" cy="143274"/>
          </a:xfrm>
        </p:spPr>
        <p:txBody>
          <a:bodyPr anchor="ctr">
            <a:normAutofit/>
          </a:bodyPr>
          <a:lstStyle/>
          <a:p>
            <a:pPr defTabSz="608076">
              <a:spcAft>
                <a:spcPts val="798"/>
              </a:spcAft>
            </a:pPr>
            <a:r>
              <a:rPr lang="en-US">
                <a:solidFill>
                  <a:srgbClr val="F7F5F9"/>
                </a:solidFill>
                <a:latin typeface="Arial"/>
              </a:rPr>
              <a:t>Confidential and property of Intermountain Health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B2048-8E84-D5D8-32C5-1B855C504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460" y="8483"/>
            <a:ext cx="4989637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B93DE8C7-5EBE-D805-08CB-01907B14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18" y="985832"/>
            <a:ext cx="11047002" cy="881423"/>
          </a:xfrm>
        </p:spPr>
        <p:txBody>
          <a:bodyPr/>
          <a:lstStyle/>
          <a:p>
            <a:r>
              <a:rPr lang="en-US" sz="4788" dirty="0">
                <a:latin typeface="Franklin Gothic Medium" panose="020B0603020102020204" pitchFamily="34" charset="0"/>
              </a:rPr>
              <a:t>2023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F7E8BB4-DAED-A0F9-C5D2-4A3403D90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197" y="1780636"/>
            <a:ext cx="11032223" cy="400761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endParaRPr lang="en-US" kern="100" dirty="0">
              <a:latin typeface="Franklin Gothic Medium" panose="020B0603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Priority abstraction – initial data points for reporting and PI cases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EPIC chats for real-time question clarification with team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Weekly huddle for questions, IRR feedback review</a:t>
            </a:r>
          </a:p>
          <a:p>
            <a:pPr>
              <a:lnSpc>
                <a:spcPct val="150000"/>
              </a:lnSpc>
            </a:pPr>
            <a:endParaRPr lang="en-US" kern="100" dirty="0">
              <a:latin typeface="Franklin Gothic Medium" panose="020B0603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b="1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Total registry: 1,616 / </a:t>
            </a:r>
            <a:r>
              <a:rPr lang="en-US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NTDS inclusion: 1,488</a:t>
            </a:r>
          </a:p>
          <a:p>
            <a:pPr>
              <a:lnSpc>
                <a:spcPct val="150000"/>
              </a:lnSpc>
            </a:pPr>
            <a:endParaRPr lang="en-US" kern="100" dirty="0">
              <a:latin typeface="Franklin Gothic Medium" panose="020B0603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Franklin Gothic Medium" panose="020B06030201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DDD587-4A6D-1451-2A1A-A219F2BB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7969" y="6349275"/>
            <a:ext cx="4104620" cy="143274"/>
          </a:xfrm>
        </p:spPr>
        <p:txBody>
          <a:bodyPr anchor="ctr">
            <a:normAutofit/>
          </a:bodyPr>
          <a:lstStyle/>
          <a:p>
            <a:pPr defTabSz="608076">
              <a:spcAft>
                <a:spcPts val="798"/>
              </a:spcAft>
            </a:pPr>
            <a:r>
              <a:rPr lang="en-US">
                <a:solidFill>
                  <a:srgbClr val="F7F5F9"/>
                </a:solidFill>
                <a:latin typeface="Arial"/>
              </a:rPr>
              <a:t>Confidential and property of Intermountain Health</a:t>
            </a: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F8CD8710-5456-3B72-15CC-788A6995F044}"/>
              </a:ext>
            </a:extLst>
          </p:cNvPr>
          <p:cNvSpPr/>
          <p:nvPr/>
        </p:nvSpPr>
        <p:spPr>
          <a:xfrm>
            <a:off x="8899826" y="360504"/>
            <a:ext cx="2324961" cy="1485858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8076"/>
            <a:r>
              <a:rPr lang="en-US" sz="4256" b="1" dirty="0">
                <a:ln/>
                <a:solidFill>
                  <a:srgbClr val="FF0044"/>
                </a:solidFill>
                <a:latin typeface="Franklin Gothic Medium" panose="020B0603020102020204" pitchFamily="34" charset="0"/>
              </a:rPr>
              <a:t>29 days</a:t>
            </a:r>
          </a:p>
        </p:txBody>
      </p:sp>
    </p:spTree>
    <p:extLst>
      <p:ext uri="{BB962C8B-B14F-4D97-AF65-F5344CB8AC3E}">
        <p14:creationId xmlns:p14="http://schemas.microsoft.com/office/powerpoint/2010/main" val="19380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B93DE8C7-5EBE-D805-08CB-01907B14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18" y="542845"/>
            <a:ext cx="11047002" cy="88142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660" kern="100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2024 Average Days to Completion</a:t>
            </a:r>
            <a:endParaRPr lang="en-US" sz="2660" dirty="0">
              <a:latin typeface="Franklin Gothic Medium" panose="020B0603020102020204" pitchFamily="34" charset="0"/>
            </a:endParaRP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E8618CE8-ED10-5319-6C5C-FF72720EBA25}"/>
              </a:ext>
            </a:extLst>
          </p:cNvPr>
          <p:cNvSpPr/>
          <p:nvPr/>
        </p:nvSpPr>
        <p:spPr>
          <a:xfrm>
            <a:off x="7055920" y="5308136"/>
            <a:ext cx="1590571" cy="1441480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076"/>
            <a:endParaRPr lang="en-US" sz="2394">
              <a:solidFill>
                <a:srgbClr val="F7F5F9"/>
              </a:solidFill>
              <a:latin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BADC43-1E22-649F-8FD5-7E43525E1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606" y="1424269"/>
            <a:ext cx="8850627" cy="4774105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387438CB-1C21-E094-F59B-EABB1ABA9C9B}"/>
              </a:ext>
            </a:extLst>
          </p:cNvPr>
          <p:cNvSpPr/>
          <p:nvPr/>
        </p:nvSpPr>
        <p:spPr>
          <a:xfrm>
            <a:off x="6961204" y="4784551"/>
            <a:ext cx="1100358" cy="104717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076"/>
            <a:r>
              <a:rPr lang="en-US" sz="2394" b="1">
                <a:solidFill>
                  <a:srgbClr val="F7F5F9"/>
                </a:solidFill>
                <a:latin typeface="Arial"/>
              </a:rPr>
              <a:t>3!</a:t>
            </a:r>
          </a:p>
        </p:txBody>
      </p:sp>
    </p:spTree>
    <p:extLst>
      <p:ext uri="{BB962C8B-B14F-4D97-AF65-F5344CB8AC3E}">
        <p14:creationId xmlns:p14="http://schemas.microsoft.com/office/powerpoint/2010/main" val="190084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B93DE8C7-5EBE-D805-08CB-01907B14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18" y="542845"/>
            <a:ext cx="11047002" cy="881423"/>
          </a:xfrm>
        </p:spPr>
        <p:txBody>
          <a:bodyPr/>
          <a:lstStyle/>
          <a:p>
            <a:r>
              <a:rPr lang="en-US" sz="4788" dirty="0">
                <a:latin typeface="Franklin Gothic Medium" panose="020B0603020102020204" pitchFamily="34" charset="0"/>
              </a:rPr>
              <a:t>2024 (Jan – June)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F7E8BB4-DAED-A0F9-C5D2-4A3403D90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418" y="1425192"/>
            <a:ext cx="11032223" cy="4502052"/>
          </a:xfrm>
        </p:spPr>
        <p:txBody>
          <a:bodyPr/>
          <a:lstStyle/>
          <a:p>
            <a:pPr marL="456057" indent="-456057">
              <a:buFont typeface="Wingdings" panose="05000000000000000000" pitchFamily="2" charset="2"/>
              <a:buChar char="§"/>
            </a:pPr>
            <a:endParaRPr lang="en-US" kern="100" dirty="0">
              <a:latin typeface="Franklin Gothic Medium" panose="020B0603020102020204" pitchFamily="34" charset="0"/>
              <a:cs typeface="Times New Roman" panose="02020603050405020304" pitchFamily="18" charset="0"/>
            </a:endParaRPr>
          </a:p>
          <a:p>
            <a:pPr marL="456057" indent="-456057">
              <a:buFont typeface="Wingdings" panose="05000000000000000000" pitchFamily="2" charset="2"/>
              <a:buChar char="§"/>
            </a:pPr>
            <a:r>
              <a:rPr lang="en-US" kern="100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Stated a weekly goal for # of charts completed in Jan</a:t>
            </a:r>
          </a:p>
          <a:p>
            <a:pPr marL="456057" indent="-456057">
              <a:buFont typeface="Wingdings" panose="05000000000000000000" pitchFamily="2" charset="2"/>
              <a:buChar char="§"/>
            </a:pPr>
            <a:r>
              <a:rPr lang="en-US" kern="100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Formally challenged registrars to 15-day completion goal in Feb</a:t>
            </a:r>
          </a:p>
          <a:p>
            <a:pPr marL="456057" indent="-456057">
              <a:buFont typeface="Wingdings" panose="05000000000000000000" pitchFamily="2" charset="2"/>
              <a:buChar char="§"/>
            </a:pPr>
            <a:r>
              <a:rPr lang="en-US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Transitioned to 1 person reviewing census, event creation and initial priority field entry</a:t>
            </a:r>
          </a:p>
          <a:p>
            <a:pPr marL="456057" indent="-456057">
              <a:buFont typeface="Wingdings" panose="05000000000000000000" pitchFamily="2" charset="2"/>
              <a:buChar char="§"/>
            </a:pPr>
            <a:r>
              <a:rPr lang="en-US" kern="100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Coding through diagnosis / procedures prior to discharge</a:t>
            </a:r>
          </a:p>
          <a:p>
            <a:pPr marL="456057" indent="-456057">
              <a:buFont typeface="Wingdings" panose="05000000000000000000" pitchFamily="2" charset="2"/>
              <a:buChar char="§"/>
            </a:pPr>
            <a:endParaRPr lang="en-US" kern="100" dirty="0">
              <a:latin typeface="Franklin Gothic Medium" panose="020B060302010202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b="1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Total registry: 833 / </a:t>
            </a:r>
            <a:r>
              <a:rPr lang="en-US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NTDS inclusion: 777</a:t>
            </a:r>
          </a:p>
          <a:p>
            <a:pPr marL="456057" indent="-456057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kern="100" dirty="0">
              <a:latin typeface="Franklin Gothic Medium" panose="020B06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DDD587-4A6D-1451-2A1A-A219F2BB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7969" y="6349275"/>
            <a:ext cx="4104620" cy="143274"/>
          </a:xfrm>
        </p:spPr>
        <p:txBody>
          <a:bodyPr anchor="ctr">
            <a:normAutofit/>
          </a:bodyPr>
          <a:lstStyle/>
          <a:p>
            <a:pPr defTabSz="608076">
              <a:spcAft>
                <a:spcPts val="798"/>
              </a:spcAft>
            </a:pPr>
            <a:r>
              <a:rPr lang="en-US">
                <a:solidFill>
                  <a:srgbClr val="F7F5F9"/>
                </a:solidFill>
                <a:latin typeface="Arial"/>
              </a:rPr>
              <a:t>Confidential and property of Intermountain Health</a:t>
            </a: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1763F3D6-BDD7-9CB5-351B-CD1A49212B49}"/>
              </a:ext>
            </a:extLst>
          </p:cNvPr>
          <p:cNvSpPr/>
          <p:nvPr/>
        </p:nvSpPr>
        <p:spPr>
          <a:xfrm>
            <a:off x="8899826" y="360504"/>
            <a:ext cx="2324961" cy="1485858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8076"/>
            <a:r>
              <a:rPr lang="en-US" sz="4256" b="1" dirty="0">
                <a:ln/>
                <a:solidFill>
                  <a:srgbClr val="FF0044"/>
                </a:solidFill>
                <a:latin typeface="Franklin Gothic Medium" panose="020B0603020102020204" pitchFamily="34" charset="0"/>
              </a:rPr>
              <a:t>7 days</a:t>
            </a:r>
          </a:p>
        </p:txBody>
      </p:sp>
    </p:spTree>
    <p:extLst>
      <p:ext uri="{BB962C8B-B14F-4D97-AF65-F5344CB8AC3E}">
        <p14:creationId xmlns:p14="http://schemas.microsoft.com/office/powerpoint/2010/main" val="306615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D185A5B-A35B-EE35-3D41-363B0D171FA6}"/>
              </a:ext>
            </a:extLst>
          </p:cNvPr>
          <p:cNvSpPr txBox="1"/>
          <p:nvPr/>
        </p:nvSpPr>
        <p:spPr>
          <a:xfrm>
            <a:off x="442119" y="6096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TSN</a:t>
            </a:r>
            <a:r>
              <a:rPr lang="en-US" sz="3200" dirty="0">
                <a:solidFill>
                  <a:srgbClr val="C87137"/>
                </a:solidFill>
                <a:latin typeface="Franklin Gothic Demi" pitchFamily="34" charset="0"/>
              </a:rPr>
              <a:t> Webinars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CDDE69-FCCD-FFB2-2B7D-B34C2CBDADA4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146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6FF5FC5-6425-9855-5D91-3C36280B6298}"/>
              </a:ext>
            </a:extLst>
          </p:cNvPr>
          <p:cNvSpPr txBox="1"/>
          <p:nvPr/>
        </p:nvSpPr>
        <p:spPr>
          <a:xfrm>
            <a:off x="-10463" y="1783377"/>
            <a:ext cx="12161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87137"/>
                </a:solidFill>
                <a:latin typeface="Franklin Gothic Demi" pitchFamily="34" charset="0"/>
              </a:rPr>
              <a:t>Pre-Broadcast Poll</a:t>
            </a:r>
            <a:endParaRPr lang="en-US" sz="2400" dirty="0">
              <a:solidFill>
                <a:srgbClr val="C87137"/>
              </a:solidFill>
              <a:latin typeface="Franklin Gothic Demi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45AC127-CA81-1B73-9B74-0C4CF5A27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627278"/>
              </p:ext>
            </p:extLst>
          </p:nvPr>
        </p:nvGraphicFramePr>
        <p:xfrm>
          <a:off x="975519" y="2895600"/>
          <a:ext cx="3124200" cy="2026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62100">
                  <a:extLst>
                    <a:ext uri="{9D8B030D-6E8A-4147-A177-3AD203B41FA5}">
                      <a16:colId xmlns:a16="http://schemas.microsoft.com/office/drawing/2014/main" val="1558473562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659817834"/>
                    </a:ext>
                  </a:extLst>
                </a:gridCol>
              </a:tblGrid>
              <a:tr h="12192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How many FTEs are dedicated to your trauma registry?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1838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18%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903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2 or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32%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0112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4 or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262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6 or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50935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3343289-499B-04EB-5AA9-F08C3C93E3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207446"/>
              </p:ext>
            </p:extLst>
          </p:nvPr>
        </p:nvGraphicFramePr>
        <p:xfrm>
          <a:off x="4518819" y="2895600"/>
          <a:ext cx="3124200" cy="2316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43100">
                  <a:extLst>
                    <a:ext uri="{9D8B030D-6E8A-4147-A177-3AD203B41FA5}">
                      <a16:colId xmlns:a16="http://schemas.microsoft.com/office/drawing/2014/main" val="1558473562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659817834"/>
                    </a:ext>
                  </a:extLst>
                </a:gridCol>
              </a:tblGrid>
              <a:tr h="56575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Is your trauma registry team </a:t>
                      </a:r>
                    </a:p>
                    <a:p>
                      <a:pPr algn="ctr"/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on-site, remote or hybrid?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183851"/>
                  </a:ext>
                </a:extLst>
              </a:tr>
              <a:tr h="56575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Almost completely on-site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29%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4903439"/>
                  </a:ext>
                </a:extLst>
              </a:tr>
              <a:tr h="565755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Hybrid mix of </a:t>
                      </a:r>
                    </a:p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on-site and remote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33%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0112175"/>
                  </a:ext>
                </a:extLst>
              </a:tr>
              <a:tr h="565755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Almost completely remote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38%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026225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71E9DC9-B83E-6110-7EBE-754448879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084258"/>
              </p:ext>
            </p:extLst>
          </p:nvPr>
        </p:nvGraphicFramePr>
        <p:xfrm>
          <a:off x="8062119" y="2895600"/>
          <a:ext cx="3124200" cy="2026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62100">
                  <a:extLst>
                    <a:ext uri="{9D8B030D-6E8A-4147-A177-3AD203B41FA5}">
                      <a16:colId xmlns:a16="http://schemas.microsoft.com/office/drawing/2014/main" val="1558473562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65981783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What is your registry's average days to chart completion?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1838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20 days or 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26%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903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21 to 40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0112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41 to 60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262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&gt; 60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50935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74E3D9B-F675-60BE-17EF-85943298DCE5}"/>
              </a:ext>
            </a:extLst>
          </p:cNvPr>
          <p:cNvSpPr txBox="1"/>
          <p:nvPr/>
        </p:nvSpPr>
        <p:spPr>
          <a:xfrm>
            <a:off x="1209243" y="5288417"/>
            <a:ext cx="2705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ranklin Gothic Medium" panose="020B0603020102020204" pitchFamily="34" charset="0"/>
              </a:rPr>
              <a:t>(Totals exceed 100% due to rounding)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258960-9040-5EEC-2C4F-BD95C3D7B662}"/>
              </a:ext>
            </a:extLst>
          </p:cNvPr>
          <p:cNvSpPr txBox="1"/>
          <p:nvPr/>
        </p:nvSpPr>
        <p:spPr>
          <a:xfrm>
            <a:off x="922410" y="5036219"/>
            <a:ext cx="3230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ranklin Gothic Medium" panose="020B0603020102020204" pitchFamily="34" charset="0"/>
              </a:rPr>
              <a:t>200 responses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2DA995-A0F5-4A28-8A9E-2DF21AD3BAA9}"/>
              </a:ext>
            </a:extLst>
          </p:cNvPr>
          <p:cNvSpPr txBox="1"/>
          <p:nvPr/>
        </p:nvSpPr>
        <p:spPr>
          <a:xfrm>
            <a:off x="4465710" y="5334000"/>
            <a:ext cx="3230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ranklin Gothic Medium" panose="020B0603020102020204" pitchFamily="34" charset="0"/>
              </a:rPr>
              <a:t>196 responses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40D691-C365-02CD-7A3B-1BDC0D1CC5FE}"/>
              </a:ext>
            </a:extLst>
          </p:cNvPr>
          <p:cNvSpPr txBox="1"/>
          <p:nvPr/>
        </p:nvSpPr>
        <p:spPr>
          <a:xfrm>
            <a:off x="8009010" y="4968489"/>
            <a:ext cx="3230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ranklin Gothic Medium" panose="020B0603020102020204" pitchFamily="34" charset="0"/>
              </a:rPr>
              <a:t>192 responses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B93DE8C7-5EBE-D805-08CB-01907B14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18" y="542845"/>
            <a:ext cx="11047002" cy="88142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660" kern="100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2024 Average Days to Completion</a:t>
            </a:r>
            <a:endParaRPr lang="en-US" sz="2660" dirty="0">
              <a:latin typeface="Franklin Gothic Medium" panose="020B0603020102020204" pitchFamily="34" charset="0"/>
            </a:endParaRP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E8618CE8-ED10-5319-6C5C-FF72720EBA25}"/>
              </a:ext>
            </a:extLst>
          </p:cNvPr>
          <p:cNvSpPr/>
          <p:nvPr/>
        </p:nvSpPr>
        <p:spPr>
          <a:xfrm>
            <a:off x="7055920" y="5308136"/>
            <a:ext cx="1590571" cy="1441480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076"/>
            <a:endParaRPr lang="en-US" sz="2394">
              <a:solidFill>
                <a:srgbClr val="F7F5F9"/>
              </a:solidFill>
              <a:latin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BADC43-1E22-649F-8FD5-7E43525E1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606" y="1424269"/>
            <a:ext cx="8850627" cy="4774105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387438CB-1C21-E094-F59B-EABB1ABA9C9B}"/>
              </a:ext>
            </a:extLst>
          </p:cNvPr>
          <p:cNvSpPr/>
          <p:nvPr/>
        </p:nvSpPr>
        <p:spPr>
          <a:xfrm>
            <a:off x="6961204" y="4784551"/>
            <a:ext cx="1100358" cy="104717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076"/>
            <a:r>
              <a:rPr lang="en-US" sz="2394" b="1">
                <a:solidFill>
                  <a:srgbClr val="F7F5F9"/>
                </a:solidFill>
                <a:latin typeface="Arial"/>
              </a:rPr>
              <a:t>3!</a:t>
            </a:r>
          </a:p>
        </p:txBody>
      </p:sp>
    </p:spTree>
    <p:extLst>
      <p:ext uri="{BB962C8B-B14F-4D97-AF65-F5344CB8AC3E}">
        <p14:creationId xmlns:p14="http://schemas.microsoft.com/office/powerpoint/2010/main" val="121974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EA48B5-543D-E3A1-5A27-326FA542E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r>
              <a:rPr lang="en-US">
                <a:solidFill>
                  <a:srgbClr val="F7F5F9"/>
                </a:solidFill>
                <a:latin typeface="Arial"/>
              </a:rPr>
              <a:t>Confidential and property of Intermountain Health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724315-2B19-3AFC-9060-EADAE62887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21142" y="365452"/>
            <a:ext cx="7674569" cy="5576151"/>
          </a:xfrm>
        </p:spPr>
        <p:txBody>
          <a:bodyPr/>
          <a:lstStyle/>
          <a:p>
            <a:pPr marL="456057" indent="-456057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394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Getting/keeping FTEs, leadership support</a:t>
            </a:r>
          </a:p>
          <a:p>
            <a:pPr marL="456057" indent="-456057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394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Facility data dictionary with EMR hierarchy</a:t>
            </a:r>
          </a:p>
          <a:p>
            <a:pPr marL="456057" indent="-456057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394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Registrar on-boarding process, retention</a:t>
            </a:r>
          </a:p>
          <a:p>
            <a:pPr marL="456057" indent="-456057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394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 cases priority abstraction, increased turnaround</a:t>
            </a:r>
          </a:p>
          <a:p>
            <a:pPr marL="456057" indent="-456057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394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Focus on last month, shared work list</a:t>
            </a:r>
          </a:p>
          <a:p>
            <a:pPr marL="456057" indent="-456057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394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Weekly huddle for questions, IRR feedback review</a:t>
            </a:r>
          </a:p>
          <a:p>
            <a:pPr marL="456057" indent="-456057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394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Pre-existing conditions template added to tertiary note</a:t>
            </a:r>
          </a:p>
          <a:p>
            <a:pPr marL="456057" indent="-456057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394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Flexible 40 remote registrars, retention/satisfaction</a:t>
            </a:r>
          </a:p>
          <a:p>
            <a:pPr marL="456057" indent="-456057">
              <a:lnSpc>
                <a:spcPct val="150000"/>
              </a:lnSpc>
              <a:spcBef>
                <a:spcPts val="0"/>
              </a:spcBef>
              <a:spcAft>
                <a:spcPts val="1064"/>
              </a:spcAft>
              <a:buFont typeface="Wingdings" pitchFamily="2" charset="2"/>
              <a:buChar char="§"/>
            </a:pPr>
            <a:r>
              <a:rPr lang="en-US" sz="2394" kern="100" dirty="0">
                <a:latin typeface="Franklin Gothic Medium" panose="020B0603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registrar reviewing census, incident creation and initial priority field entry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80BBA5-8DF2-C6A5-1851-219768B0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19" y="1014113"/>
            <a:ext cx="2500416" cy="4927489"/>
          </a:xfrm>
        </p:spPr>
        <p:txBody>
          <a:bodyPr/>
          <a:lstStyle/>
          <a:p>
            <a:r>
              <a:rPr lang="en-US" dirty="0">
                <a:latin typeface="Franklin Gothic Medium" panose="020B0603020102020204" pitchFamily="34" charset="0"/>
              </a:rPr>
              <a:t>Key factors in how we got here:</a:t>
            </a:r>
          </a:p>
        </p:txBody>
      </p:sp>
    </p:spTree>
    <p:extLst>
      <p:ext uri="{BB962C8B-B14F-4D97-AF65-F5344CB8AC3E}">
        <p14:creationId xmlns:p14="http://schemas.microsoft.com/office/powerpoint/2010/main" val="37442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D5F29-0040-1129-D96E-54DDAFDD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18" y="913358"/>
            <a:ext cx="10667368" cy="4620074"/>
          </a:xfrm>
        </p:spPr>
        <p:txBody>
          <a:bodyPr/>
          <a:lstStyle/>
          <a:p>
            <a:r>
              <a:rPr lang="en-US" sz="5852" dirty="0">
                <a:latin typeface="Franklin Gothic Medium" panose="020B0603020102020204" pitchFamily="34" charset="0"/>
              </a:rPr>
              <a:t>The Team: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8904F-800F-53B8-B97D-CE27FD3BF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r>
              <a:rPr lang="en-US">
                <a:solidFill>
                  <a:srgbClr val="F7F5F9"/>
                </a:solidFill>
                <a:latin typeface="Arial"/>
              </a:rPr>
              <a:t>Confidential and property of Intermountain Health</a:t>
            </a:r>
          </a:p>
        </p:txBody>
      </p:sp>
      <p:sp>
        <p:nvSpPr>
          <p:cNvPr id="11" name="AutoShape 10" descr="image">
            <a:extLst>
              <a:ext uri="{FF2B5EF4-FFF2-40B4-BE49-F238E27FC236}">
                <a16:creationId xmlns:a16="http://schemas.microsoft.com/office/drawing/2014/main" id="{7A636427-9240-1201-63C5-BEEE107FE7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78222" y="3226303"/>
            <a:ext cx="405395" cy="40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618" tIns="60809" rIns="121618" bIns="60809" numCol="1" anchor="t" anchorCtr="0" compatLnSpc="1">
            <a:prstTxWarp prst="textNoShape">
              <a:avLst/>
            </a:prstTxWarp>
          </a:bodyPr>
          <a:lstStyle/>
          <a:p>
            <a:pPr defTabSz="608076"/>
            <a:endParaRPr lang="en-US" sz="2394">
              <a:solidFill>
                <a:srgbClr val="110057"/>
              </a:solidFill>
              <a:latin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827D53-BDFB-759E-A384-AD414D9D7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971" y="2102068"/>
            <a:ext cx="1773849" cy="2242651"/>
          </a:xfrm>
          <a:prstGeom prst="rect">
            <a:avLst/>
          </a:prstGeom>
        </p:spPr>
      </p:pic>
      <p:pic>
        <p:nvPicPr>
          <p:cNvPr id="15" name="Picture 14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45B0CDA4-B1B2-EA21-9759-AFB762A08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466" y="2102068"/>
            <a:ext cx="1681989" cy="2242651"/>
          </a:xfrm>
          <a:prstGeom prst="rect">
            <a:avLst/>
          </a:prstGeom>
        </p:spPr>
      </p:pic>
      <p:pic>
        <p:nvPicPr>
          <p:cNvPr id="17" name="Picture 16" descr="A person with short brown hair&#10;&#10;Description automatically generated">
            <a:extLst>
              <a:ext uri="{FF2B5EF4-FFF2-40B4-BE49-F238E27FC236}">
                <a16:creationId xmlns:a16="http://schemas.microsoft.com/office/drawing/2014/main" id="{E30717C5-5C1B-687C-5C7E-5CD86ABD8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27" y="2102069"/>
            <a:ext cx="1681989" cy="2239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23104D3-0A37-47B1-8DC9-9729A42D0479}"/>
              </a:ext>
            </a:extLst>
          </p:cNvPr>
          <p:cNvSpPr txBox="1"/>
          <p:nvPr/>
        </p:nvSpPr>
        <p:spPr>
          <a:xfrm>
            <a:off x="1882952" y="4669360"/>
            <a:ext cx="801823" cy="419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8076"/>
            <a:r>
              <a:rPr lang="en-US" sz="2128" dirty="0">
                <a:solidFill>
                  <a:srgbClr val="F7F5F9"/>
                </a:solidFill>
                <a:latin typeface="Franklin Gothic Medium" panose="020B0603020102020204" pitchFamily="34" charset="0"/>
              </a:rPr>
              <a:t>Nona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5E3FD6-CFEE-551B-5606-AD03284B37A2}"/>
              </a:ext>
            </a:extLst>
          </p:cNvPr>
          <p:cNvSpPr txBox="1"/>
          <p:nvPr/>
        </p:nvSpPr>
        <p:spPr>
          <a:xfrm>
            <a:off x="5443159" y="4679063"/>
            <a:ext cx="885179" cy="419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8076"/>
            <a:r>
              <a:rPr lang="en-US" sz="2128" dirty="0">
                <a:solidFill>
                  <a:srgbClr val="F7F5F9"/>
                </a:solidFill>
                <a:latin typeface="Franklin Gothic Medium" panose="020B0603020102020204" pitchFamily="34" charset="0"/>
              </a:rPr>
              <a:t>Laura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55999E-EFA1-E535-701F-BCB3F5DEE4E8}"/>
              </a:ext>
            </a:extLst>
          </p:cNvPr>
          <p:cNvSpPr txBox="1"/>
          <p:nvPr/>
        </p:nvSpPr>
        <p:spPr>
          <a:xfrm>
            <a:off x="8600280" y="4633380"/>
            <a:ext cx="872355" cy="419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8076"/>
            <a:r>
              <a:rPr lang="en-US" sz="2128" dirty="0">
                <a:solidFill>
                  <a:srgbClr val="F7F5F9"/>
                </a:solidFill>
                <a:latin typeface="Franklin Gothic Medium" panose="020B0603020102020204" pitchFamily="34" charset="0"/>
              </a:rPr>
              <a:t>Sarah</a:t>
            </a:r>
          </a:p>
        </p:txBody>
      </p:sp>
    </p:spTree>
    <p:extLst>
      <p:ext uri="{BB962C8B-B14F-4D97-AF65-F5344CB8AC3E}">
        <p14:creationId xmlns:p14="http://schemas.microsoft.com/office/powerpoint/2010/main" val="10966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56B12-E9BB-5237-9738-279667DCB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801" y="1905000"/>
            <a:ext cx="10388236" cy="2820441"/>
          </a:xfrm>
        </p:spPr>
        <p:txBody>
          <a:bodyPr/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Thank you!</a:t>
            </a:r>
            <a:br>
              <a:rPr lang="en-US" dirty="0">
                <a:latin typeface="Franklin Gothic Medium" panose="020B0603020102020204" pitchFamily="34" charset="0"/>
              </a:rPr>
            </a:br>
            <a:br>
              <a:rPr lang="en-US" sz="2400" dirty="0">
                <a:latin typeface="Franklin Gothic Medium" panose="020B0603020102020204" pitchFamily="34" charset="0"/>
              </a:rPr>
            </a:br>
            <a:r>
              <a:rPr lang="en-US" sz="2660" dirty="0">
                <a:latin typeface="Franklin Gothic Medium" panose="020B0603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Jodi.Greenwood@imail.org</a:t>
            </a:r>
            <a:br>
              <a:rPr lang="en-US" sz="2660" dirty="0">
                <a:latin typeface="Franklin Gothic Medium" panose="020B0603020102020204" pitchFamily="34" charset="0"/>
              </a:rPr>
            </a:br>
            <a:r>
              <a:rPr lang="en-US" sz="2660" dirty="0">
                <a:latin typeface="Franklin Gothic Medium" panose="020B0603020102020204" pitchFamily="34" charset="0"/>
              </a:rPr>
              <a:t>970-298-2022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17DD4E-8D39-46E4-8C89-A1DE7435B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r>
              <a:rPr lang="en-US">
                <a:solidFill>
                  <a:srgbClr val="F7F5F9"/>
                </a:solidFill>
                <a:latin typeface="Arial"/>
              </a:rPr>
              <a:t>Confidential and property of Intermountain Health</a:t>
            </a:r>
          </a:p>
        </p:txBody>
      </p:sp>
    </p:spTree>
    <p:extLst>
      <p:ext uri="{BB962C8B-B14F-4D97-AF65-F5344CB8AC3E}">
        <p14:creationId xmlns:p14="http://schemas.microsoft.com/office/powerpoint/2010/main" val="361673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044279"/>
            <a:ext cx="12161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87137"/>
                </a:solidFill>
                <a:effectLst/>
                <a:uLnTx/>
                <a:uFillTx/>
                <a:latin typeface="Franklin Gothic Demi" pitchFamily="34" charset="0"/>
                <a:ea typeface="+mn-ea"/>
                <a:cs typeface="+mn-cs"/>
              </a:rPr>
              <a:t>Break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58A018-9E7F-EE0B-0611-D3C3EB21AF40}"/>
              </a:ext>
            </a:extLst>
          </p:cNvPr>
          <p:cNvSpPr txBox="1"/>
          <p:nvPr/>
        </p:nvSpPr>
        <p:spPr>
          <a:xfrm>
            <a:off x="442119" y="6096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Franklin Gothic Demi" pitchFamily="34" charset="0"/>
                <a:ea typeface="+mn-ea"/>
                <a:cs typeface="+mn-cs"/>
              </a:rPr>
              <a:t>TSN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87137"/>
                </a:solidFill>
                <a:effectLst/>
                <a:uLnTx/>
                <a:uFillTx/>
                <a:latin typeface="Franklin Gothic Demi" pitchFamily="34" charset="0"/>
                <a:ea typeface="+mn-ea"/>
                <a:cs typeface="+mn-cs"/>
              </a:rPr>
              <a:t> Webinars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36D3A4-9BFE-C723-9D3C-F68C9129DD3B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146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72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6743" y="8483"/>
            <a:ext cx="13736905" cy="684103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271418" y="629834"/>
            <a:ext cx="5867399" cy="1354217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 defTabSz="608076"/>
            <a:r>
              <a:rPr lang="en-US" sz="4400" dirty="0">
                <a:solidFill>
                  <a:schemeClr val="bg1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CoxHealth</a:t>
            </a:r>
          </a:p>
          <a:p>
            <a:pPr algn="ctr" defTabSz="608076"/>
            <a:r>
              <a:rPr lang="en-US" sz="4400" dirty="0">
                <a:solidFill>
                  <a:schemeClr val="bg1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 Level 1 Trauma Center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50566" y="2010488"/>
            <a:ext cx="2909104" cy="408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3352"/>
              </a:lnSpc>
            </a:pPr>
            <a:r>
              <a:rPr lang="en-US" sz="2394" dirty="0">
                <a:solidFill>
                  <a:prstClr val="white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Springfield, MO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64191" y="2605402"/>
            <a:ext cx="3081854" cy="572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2314"/>
              </a:lnSpc>
            </a:pPr>
            <a:r>
              <a:rPr lang="en-US" sz="1653" dirty="0">
                <a:solidFill>
                  <a:prstClr val="white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Norrie Bradley, RN, BSN</a:t>
            </a:r>
          </a:p>
          <a:p>
            <a:pPr algn="ctr" defTabSz="608076">
              <a:lnSpc>
                <a:spcPts val="2314"/>
              </a:lnSpc>
            </a:pPr>
            <a:r>
              <a:rPr lang="en-US" sz="1653" dirty="0">
                <a:solidFill>
                  <a:prstClr val="white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Trauma Program Manager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A0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26800">
            <a:off x="11358032" y="-1170205"/>
            <a:ext cx="2575574" cy="2562349"/>
            <a:chOff x="0" y="0"/>
            <a:chExt cx="4640128" cy="4616303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640072" cy="4616196"/>
            </a:xfrm>
            <a:custGeom>
              <a:avLst/>
              <a:gdLst/>
              <a:ahLst/>
              <a:cxnLst/>
              <a:rect l="l" t="t" r="r" b="b"/>
              <a:pathLst>
                <a:path w="4640072" h="4616196">
                  <a:moveTo>
                    <a:pt x="1615948" y="3023616"/>
                  </a:moveTo>
                  <a:cubicBezTo>
                    <a:pt x="1846834" y="3277489"/>
                    <a:pt x="1846834" y="3669919"/>
                    <a:pt x="1615948" y="3923792"/>
                  </a:cubicBezTo>
                  <a:cubicBezTo>
                    <a:pt x="2331593" y="4616196"/>
                    <a:pt x="2331593" y="4616196"/>
                    <a:pt x="2331593" y="4616196"/>
                  </a:cubicBezTo>
                  <a:cubicBezTo>
                    <a:pt x="3162681" y="3785235"/>
                    <a:pt x="3162681" y="3785235"/>
                    <a:pt x="3162681" y="3785235"/>
                  </a:cubicBezTo>
                  <a:cubicBezTo>
                    <a:pt x="3185795" y="3831336"/>
                    <a:pt x="3208909" y="3877564"/>
                    <a:pt x="3255010" y="3923665"/>
                  </a:cubicBezTo>
                  <a:cubicBezTo>
                    <a:pt x="3439668" y="4108323"/>
                    <a:pt x="3739769" y="4108323"/>
                    <a:pt x="3924427" y="3923665"/>
                  </a:cubicBezTo>
                  <a:cubicBezTo>
                    <a:pt x="4132199" y="3715893"/>
                    <a:pt x="4132199" y="3415919"/>
                    <a:pt x="3924427" y="3231261"/>
                  </a:cubicBezTo>
                  <a:cubicBezTo>
                    <a:pt x="3901313" y="3185160"/>
                    <a:pt x="3855212" y="3162046"/>
                    <a:pt x="3808984" y="3138932"/>
                  </a:cubicBezTo>
                  <a:cubicBezTo>
                    <a:pt x="4640072" y="2307971"/>
                    <a:pt x="4640072" y="2307971"/>
                    <a:pt x="4640072" y="2307971"/>
                  </a:cubicBezTo>
                  <a:cubicBezTo>
                    <a:pt x="3808984" y="1500124"/>
                    <a:pt x="3808984" y="1500124"/>
                    <a:pt x="3808984" y="1500124"/>
                  </a:cubicBezTo>
                  <a:cubicBezTo>
                    <a:pt x="3832098" y="1477010"/>
                    <a:pt x="3855212" y="1454023"/>
                    <a:pt x="3901313" y="1430909"/>
                  </a:cubicBezTo>
                  <a:cubicBezTo>
                    <a:pt x="4085971" y="1223137"/>
                    <a:pt x="4085971" y="923163"/>
                    <a:pt x="3901313" y="738505"/>
                  </a:cubicBezTo>
                  <a:cubicBezTo>
                    <a:pt x="3693541" y="553847"/>
                    <a:pt x="3393440" y="553847"/>
                    <a:pt x="3208782" y="738505"/>
                  </a:cubicBezTo>
                  <a:cubicBezTo>
                    <a:pt x="3185668" y="761619"/>
                    <a:pt x="3162554" y="807720"/>
                    <a:pt x="3139567" y="830834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1615948" y="669417"/>
                    <a:pt x="1615948" y="669417"/>
                    <a:pt x="1615948" y="669417"/>
                  </a:cubicBezTo>
                  <a:cubicBezTo>
                    <a:pt x="1846834" y="923290"/>
                    <a:pt x="1846834" y="1338834"/>
                    <a:pt x="1615948" y="1592707"/>
                  </a:cubicBezTo>
                  <a:cubicBezTo>
                    <a:pt x="1361948" y="1823466"/>
                    <a:pt x="946531" y="1823466"/>
                    <a:pt x="692531" y="1592707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715645" y="3023616"/>
                    <a:pt x="715645" y="3023616"/>
                    <a:pt x="715645" y="3023616"/>
                  </a:cubicBezTo>
                  <a:cubicBezTo>
                    <a:pt x="969645" y="2769743"/>
                    <a:pt x="1362075" y="2769743"/>
                    <a:pt x="1615948" y="302361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 rot="426800">
            <a:off x="9831402" y="-17038"/>
            <a:ext cx="2587997" cy="2587997"/>
            <a:chOff x="0" y="0"/>
            <a:chExt cx="4662509" cy="4662509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4662424" cy="4662678"/>
            </a:xfrm>
            <a:custGeom>
              <a:avLst/>
              <a:gdLst/>
              <a:ahLst/>
              <a:cxnLst/>
              <a:rect l="l" t="t" r="r" b="b"/>
              <a:pathLst>
                <a:path w="4662424" h="4662678">
                  <a:moveTo>
                    <a:pt x="1407922" y="3947033"/>
                  </a:moveTo>
                  <a:cubicBezTo>
                    <a:pt x="1454023" y="3900932"/>
                    <a:pt x="1477137" y="3854704"/>
                    <a:pt x="1500251" y="3808603"/>
                  </a:cubicBezTo>
                  <a:cubicBezTo>
                    <a:pt x="2331212" y="4662678"/>
                    <a:pt x="2331212" y="4662678"/>
                    <a:pt x="2331212" y="4662678"/>
                  </a:cubicBezTo>
                  <a:cubicBezTo>
                    <a:pt x="3046730" y="3947160"/>
                    <a:pt x="3046730" y="3947160"/>
                    <a:pt x="3046730" y="3947160"/>
                  </a:cubicBezTo>
                  <a:cubicBezTo>
                    <a:pt x="2792857" y="3693287"/>
                    <a:pt x="2792857" y="3277743"/>
                    <a:pt x="3046730" y="3046984"/>
                  </a:cubicBezTo>
                  <a:cubicBezTo>
                    <a:pt x="3300603" y="2793111"/>
                    <a:pt x="3693033" y="2793111"/>
                    <a:pt x="3946906" y="3046984"/>
                  </a:cubicBezTo>
                  <a:cubicBezTo>
                    <a:pt x="4662424" y="2331466"/>
                    <a:pt x="4662424" y="2331466"/>
                    <a:pt x="4662424" y="2331466"/>
                  </a:cubicBezTo>
                  <a:cubicBezTo>
                    <a:pt x="3831463" y="1500505"/>
                    <a:pt x="3831463" y="1500505"/>
                    <a:pt x="3831463" y="1500505"/>
                  </a:cubicBezTo>
                  <a:cubicBezTo>
                    <a:pt x="3854577" y="1477391"/>
                    <a:pt x="3900678" y="1454404"/>
                    <a:pt x="3923792" y="1431290"/>
                  </a:cubicBezTo>
                  <a:cubicBezTo>
                    <a:pt x="4108450" y="1223518"/>
                    <a:pt x="4108450" y="923544"/>
                    <a:pt x="3923792" y="738886"/>
                  </a:cubicBezTo>
                  <a:cubicBezTo>
                    <a:pt x="3739134" y="554228"/>
                    <a:pt x="3439033" y="554228"/>
                    <a:pt x="3254375" y="738886"/>
                  </a:cubicBezTo>
                  <a:cubicBezTo>
                    <a:pt x="3231261" y="762000"/>
                    <a:pt x="3185160" y="808101"/>
                    <a:pt x="3162046" y="854329"/>
                  </a:cubicBezTo>
                  <a:cubicBezTo>
                    <a:pt x="2331212" y="0"/>
                    <a:pt x="2331212" y="0"/>
                    <a:pt x="2331212" y="0"/>
                  </a:cubicBezTo>
                  <a:cubicBezTo>
                    <a:pt x="1638808" y="715518"/>
                    <a:pt x="1638808" y="715518"/>
                    <a:pt x="1638808" y="715518"/>
                  </a:cubicBezTo>
                  <a:cubicBezTo>
                    <a:pt x="1869567" y="946277"/>
                    <a:pt x="1869567" y="1361821"/>
                    <a:pt x="1615694" y="1615694"/>
                  </a:cubicBezTo>
                  <a:cubicBezTo>
                    <a:pt x="1361821" y="1846453"/>
                    <a:pt x="969391" y="1846453"/>
                    <a:pt x="715518" y="1615694"/>
                  </a:cubicBezTo>
                  <a:cubicBezTo>
                    <a:pt x="0" y="2331212"/>
                    <a:pt x="0" y="2331212"/>
                    <a:pt x="0" y="2331212"/>
                  </a:cubicBezTo>
                  <a:cubicBezTo>
                    <a:pt x="854075" y="3185287"/>
                    <a:pt x="854075" y="3185287"/>
                    <a:pt x="854075" y="3185287"/>
                  </a:cubicBezTo>
                  <a:cubicBezTo>
                    <a:pt x="807974" y="3185287"/>
                    <a:pt x="761746" y="3231388"/>
                    <a:pt x="738632" y="3254502"/>
                  </a:cubicBezTo>
                  <a:cubicBezTo>
                    <a:pt x="530860" y="3462274"/>
                    <a:pt x="530860" y="3762248"/>
                    <a:pt x="738632" y="3946906"/>
                  </a:cubicBezTo>
                  <a:cubicBezTo>
                    <a:pt x="923290" y="4131564"/>
                    <a:pt x="1223391" y="4131564"/>
                    <a:pt x="1408049" y="394690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426800">
            <a:off x="8688154" y="-1503388"/>
            <a:ext cx="2575574" cy="2562349"/>
            <a:chOff x="0" y="0"/>
            <a:chExt cx="4640128" cy="4616303"/>
          </a:xfrm>
          <a:solidFill>
            <a:srgbClr val="FFCCCC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426800">
            <a:off x="11023454" y="1510861"/>
            <a:ext cx="2575574" cy="2562349"/>
            <a:chOff x="0" y="0"/>
            <a:chExt cx="4640128" cy="461630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110647" y="1518364"/>
            <a:ext cx="3683326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8076">
              <a:lnSpc>
                <a:spcPts val="4972"/>
              </a:lnSpc>
            </a:pPr>
            <a:r>
              <a:rPr lang="en-US" sz="4800" dirty="0">
                <a:solidFill>
                  <a:srgbClr val="FFFFFF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Introduction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CF5B99-4388-2D96-9B4C-2E8F62522365}"/>
              </a:ext>
            </a:extLst>
          </p:cNvPr>
          <p:cNvSpPr txBox="1"/>
          <p:nvPr/>
        </p:nvSpPr>
        <p:spPr>
          <a:xfrm>
            <a:off x="2110647" y="2890382"/>
            <a:ext cx="7940544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8076">
              <a:lnSpc>
                <a:spcPts val="4972"/>
              </a:lnSpc>
            </a:pPr>
            <a:r>
              <a:rPr lang="en-US" sz="4400" dirty="0">
                <a:solidFill>
                  <a:srgbClr val="FFFFFF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Every trauma registry has to develop a system of data entry that meets regulatory standards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1033" y="-37740"/>
            <a:ext cx="12161838" cy="27047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lIns="33783" tIns="33783" rIns="33783" bIns="33783" rtlCol="0" anchor="ctr"/>
          <a:lstStyle/>
          <a:p>
            <a:pPr algn="ctr" defTabSz="608076">
              <a:lnSpc>
                <a:spcPts val="2756"/>
              </a:lnSpc>
            </a:pPr>
            <a:endParaRPr lang="en-US" sz="3200" spc="6" dirty="0">
              <a:solidFill>
                <a:srgbClr val="FFFFFF"/>
              </a:solidFill>
              <a:latin typeface="Franklin Gothic Medium" panose="020B0603020102020204" pitchFamily="34" charset="0"/>
              <a:ea typeface="Open Sans Bold"/>
              <a:cs typeface="Open Sans Bold"/>
              <a:sym typeface="Open Sans Bold"/>
            </a:endParaRPr>
          </a:p>
          <a:p>
            <a:pPr algn="ctr" defTabSz="608076">
              <a:lnSpc>
                <a:spcPts val="2756"/>
              </a:lnSpc>
            </a:pPr>
            <a:r>
              <a:rPr lang="en-US" sz="3600" spc="6" dirty="0">
                <a:solidFill>
                  <a:srgbClr val="FFFFFF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Trauma Registry</a:t>
            </a:r>
          </a:p>
          <a:p>
            <a:pPr algn="ctr" defTabSz="608076">
              <a:lnSpc>
                <a:spcPts val="2756"/>
              </a:lnSpc>
            </a:pPr>
            <a:r>
              <a:rPr lang="en-US" sz="1997" spc="6" dirty="0">
                <a:solidFill>
                  <a:srgbClr val="FFFFFF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5 FT</a:t>
            </a:r>
          </a:p>
          <a:p>
            <a:pPr algn="ctr" defTabSz="608076">
              <a:lnSpc>
                <a:spcPts val="2756"/>
              </a:lnSpc>
            </a:pPr>
            <a:r>
              <a:rPr lang="en-US" sz="1997" spc="6" dirty="0">
                <a:solidFill>
                  <a:srgbClr val="FFFFFF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2 PT</a:t>
            </a:r>
          </a:p>
          <a:p>
            <a:pPr algn="ctr" defTabSz="608076">
              <a:lnSpc>
                <a:spcPts val="2756"/>
              </a:lnSpc>
            </a:pPr>
            <a:r>
              <a:rPr lang="en-US" sz="1997" spc="6" dirty="0">
                <a:solidFill>
                  <a:srgbClr val="FFFFFF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2 PRN</a:t>
            </a:r>
          </a:p>
          <a:p>
            <a:pPr algn="ctr" defTabSz="608076">
              <a:lnSpc>
                <a:spcPts val="2756"/>
              </a:lnSpc>
            </a:pPr>
            <a:r>
              <a:rPr lang="en-US" sz="1997" spc="6" dirty="0">
                <a:solidFill>
                  <a:srgbClr val="FFFFFF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&gt; 100 audit filters</a:t>
            </a:r>
          </a:p>
          <a:p>
            <a:pPr algn="ctr" defTabSz="608076">
              <a:lnSpc>
                <a:spcPts val="2756"/>
              </a:lnSpc>
            </a:pPr>
            <a:r>
              <a:rPr lang="en-US" sz="1997" spc="6" dirty="0">
                <a:solidFill>
                  <a:srgbClr val="FFFFFF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CY 2023: 4,458 patients placed in registry</a:t>
            </a:r>
          </a:p>
          <a:p>
            <a:pPr algn="ctr" defTabSz="608076">
              <a:lnSpc>
                <a:spcPts val="2756"/>
              </a:lnSpc>
            </a:pPr>
            <a:r>
              <a:rPr lang="en-US" sz="1997" spc="6" dirty="0">
                <a:solidFill>
                  <a:srgbClr val="FFFFFF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66570" y="2973744"/>
            <a:ext cx="2100346" cy="42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3489"/>
              </a:lnSpc>
            </a:pPr>
            <a:r>
              <a:rPr lang="en-US" sz="2492" dirty="0">
                <a:solidFill>
                  <a:srgbClr val="EA8F72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Lori H.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77034" y="3790200"/>
            <a:ext cx="1350880" cy="42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3489"/>
              </a:lnSpc>
            </a:pPr>
            <a:r>
              <a:rPr lang="en-US" sz="2492" dirty="0">
                <a:solidFill>
                  <a:srgbClr val="EA8F72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Karen C.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15804" y="3790200"/>
            <a:ext cx="2108498" cy="42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3489"/>
              </a:lnSpc>
            </a:pPr>
            <a:r>
              <a:rPr lang="en-US" sz="2492" dirty="0">
                <a:solidFill>
                  <a:srgbClr val="EA8F72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Laken 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23919" y="4731549"/>
            <a:ext cx="1350880" cy="42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3489"/>
              </a:lnSpc>
            </a:pPr>
            <a:r>
              <a:rPr lang="en-US" sz="2492" dirty="0">
                <a:solidFill>
                  <a:srgbClr val="EA8F72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Nita B.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78799" y="3790200"/>
            <a:ext cx="2169527" cy="42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3489"/>
              </a:lnSpc>
            </a:pPr>
            <a:r>
              <a:rPr lang="en-US" sz="2492" dirty="0">
                <a:solidFill>
                  <a:srgbClr val="EA8F72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Deidre B.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71519" y="2976924"/>
            <a:ext cx="2388117" cy="42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3489"/>
              </a:lnSpc>
            </a:pPr>
            <a:r>
              <a:rPr lang="en-US" sz="2492" dirty="0">
                <a:solidFill>
                  <a:srgbClr val="EA8F72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Christi K.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16743" y="4731549"/>
            <a:ext cx="1350880" cy="42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3489"/>
              </a:lnSpc>
            </a:pPr>
            <a:r>
              <a:rPr lang="en-US" sz="2492" dirty="0">
                <a:solidFill>
                  <a:srgbClr val="EA8F72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Vicky R. </a:t>
            </a:r>
          </a:p>
        </p:txBody>
      </p:sp>
      <p:sp>
        <p:nvSpPr>
          <p:cNvPr id="22" name="TextBox 12"/>
          <p:cNvSpPr txBox="1"/>
          <p:nvPr/>
        </p:nvSpPr>
        <p:spPr>
          <a:xfrm>
            <a:off x="2234174" y="5672897"/>
            <a:ext cx="1350880" cy="42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3489"/>
              </a:lnSpc>
            </a:pPr>
            <a:r>
              <a:rPr lang="en-US" sz="2492" dirty="0">
                <a:solidFill>
                  <a:srgbClr val="EA8F72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Jen B.</a:t>
            </a:r>
          </a:p>
        </p:txBody>
      </p:sp>
      <p:sp>
        <p:nvSpPr>
          <p:cNvPr id="23" name="TextBox 12"/>
          <p:cNvSpPr txBox="1"/>
          <p:nvPr/>
        </p:nvSpPr>
        <p:spPr>
          <a:xfrm>
            <a:off x="8671719" y="5672897"/>
            <a:ext cx="1734698" cy="420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3489"/>
              </a:lnSpc>
            </a:pPr>
            <a:r>
              <a:rPr lang="en-US" sz="2492" dirty="0">
                <a:solidFill>
                  <a:srgbClr val="EA8F72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Ashley G.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24595" y="4396660"/>
            <a:ext cx="3385194" cy="3769693"/>
            <a:chOff x="0" y="0"/>
            <a:chExt cx="4186946" cy="4662509"/>
          </a:xfrm>
          <a:solidFill>
            <a:srgbClr val="FFCCCC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186869" cy="4662678"/>
            </a:xfrm>
            <a:custGeom>
              <a:avLst/>
              <a:gdLst/>
              <a:ahLst/>
              <a:cxnLst/>
              <a:rect l="l" t="t" r="r" b="b"/>
              <a:pathLst>
                <a:path w="4186869" h="4662678">
                  <a:moveTo>
                    <a:pt x="1264318" y="3947033"/>
                  </a:moveTo>
                  <a:cubicBezTo>
                    <a:pt x="1305717" y="3900932"/>
                    <a:pt x="1326473" y="3854704"/>
                    <a:pt x="1347229" y="3808603"/>
                  </a:cubicBezTo>
                  <a:cubicBezTo>
                    <a:pt x="2093435" y="4662678"/>
                    <a:pt x="2093435" y="4662678"/>
                    <a:pt x="2093435" y="4662678"/>
                  </a:cubicBezTo>
                  <a:cubicBezTo>
                    <a:pt x="2735972" y="3947160"/>
                    <a:pt x="2735972" y="3947160"/>
                    <a:pt x="2735972" y="3947160"/>
                  </a:cubicBezTo>
                  <a:cubicBezTo>
                    <a:pt x="2507993" y="3693287"/>
                    <a:pt x="2507993" y="3277743"/>
                    <a:pt x="2735972" y="3046984"/>
                  </a:cubicBezTo>
                  <a:cubicBezTo>
                    <a:pt x="2963950" y="2793111"/>
                    <a:pt x="3316354" y="2793111"/>
                    <a:pt x="3544332" y="3046984"/>
                  </a:cubicBezTo>
                  <a:cubicBezTo>
                    <a:pt x="4186869" y="2331466"/>
                    <a:pt x="4186869" y="2331466"/>
                    <a:pt x="4186869" y="2331466"/>
                  </a:cubicBezTo>
                  <a:cubicBezTo>
                    <a:pt x="3440664" y="1500505"/>
                    <a:pt x="3440664" y="1500505"/>
                    <a:pt x="3440664" y="1500505"/>
                  </a:cubicBezTo>
                  <a:cubicBezTo>
                    <a:pt x="3461421" y="1477391"/>
                    <a:pt x="3502819" y="1454404"/>
                    <a:pt x="3523576" y="1431290"/>
                  </a:cubicBezTo>
                  <a:cubicBezTo>
                    <a:pt x="3689399" y="1223518"/>
                    <a:pt x="3689399" y="923544"/>
                    <a:pt x="3523576" y="738886"/>
                  </a:cubicBezTo>
                  <a:cubicBezTo>
                    <a:pt x="3357752" y="554228"/>
                    <a:pt x="3088261" y="554228"/>
                    <a:pt x="2922438" y="738886"/>
                  </a:cubicBezTo>
                  <a:cubicBezTo>
                    <a:pt x="2901681" y="762000"/>
                    <a:pt x="2860282" y="808101"/>
                    <a:pt x="2839526" y="854329"/>
                  </a:cubicBezTo>
                  <a:cubicBezTo>
                    <a:pt x="2093435" y="0"/>
                    <a:pt x="2093435" y="0"/>
                    <a:pt x="2093435" y="0"/>
                  </a:cubicBezTo>
                  <a:cubicBezTo>
                    <a:pt x="1471654" y="715518"/>
                    <a:pt x="1471654" y="715518"/>
                    <a:pt x="1471654" y="715518"/>
                  </a:cubicBezTo>
                  <a:cubicBezTo>
                    <a:pt x="1678876" y="946277"/>
                    <a:pt x="1678876" y="1361821"/>
                    <a:pt x="1450898" y="1615694"/>
                  </a:cubicBezTo>
                  <a:cubicBezTo>
                    <a:pt x="1222919" y="1846453"/>
                    <a:pt x="870516" y="1846453"/>
                    <a:pt x="642537" y="1615694"/>
                  </a:cubicBezTo>
                  <a:cubicBezTo>
                    <a:pt x="0" y="2331212"/>
                    <a:pt x="0" y="2331212"/>
                    <a:pt x="0" y="2331212"/>
                  </a:cubicBezTo>
                  <a:cubicBezTo>
                    <a:pt x="766962" y="3185287"/>
                    <a:pt x="766962" y="3185287"/>
                    <a:pt x="766962" y="3185287"/>
                  </a:cubicBezTo>
                  <a:cubicBezTo>
                    <a:pt x="725563" y="3185287"/>
                    <a:pt x="684050" y="3231388"/>
                    <a:pt x="663294" y="3254502"/>
                  </a:cubicBezTo>
                  <a:cubicBezTo>
                    <a:pt x="476714" y="3462274"/>
                    <a:pt x="476714" y="3762248"/>
                    <a:pt x="663294" y="3946906"/>
                  </a:cubicBezTo>
                  <a:cubicBezTo>
                    <a:pt x="829117" y="4131564"/>
                    <a:pt x="1098608" y="4131564"/>
                    <a:pt x="1264432" y="394690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239552" y="661905"/>
            <a:ext cx="3617512" cy="3489200"/>
            <a:chOff x="0" y="0"/>
            <a:chExt cx="4474286" cy="431558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4474233" cy="4315533"/>
            </a:xfrm>
            <a:custGeom>
              <a:avLst/>
              <a:gdLst/>
              <a:ahLst/>
              <a:cxnLst/>
              <a:rect l="l" t="t" r="r" b="b"/>
              <a:pathLst>
                <a:path w="4474233" h="4315533">
                  <a:moveTo>
                    <a:pt x="1535905" y="2834106"/>
                  </a:moveTo>
                  <a:cubicBezTo>
                    <a:pt x="1780827" y="3048843"/>
                    <a:pt x="1780827" y="3435323"/>
                    <a:pt x="1558193" y="3671440"/>
                  </a:cubicBezTo>
                  <a:cubicBezTo>
                    <a:pt x="2248260" y="4315533"/>
                    <a:pt x="2248260" y="4315533"/>
                    <a:pt x="2248260" y="4315533"/>
                  </a:cubicBezTo>
                  <a:cubicBezTo>
                    <a:pt x="3049644" y="3542574"/>
                    <a:pt x="3049644" y="3542574"/>
                    <a:pt x="3049644" y="3542574"/>
                  </a:cubicBezTo>
                  <a:cubicBezTo>
                    <a:pt x="3071932" y="3564071"/>
                    <a:pt x="3094220" y="3606948"/>
                    <a:pt x="3116386" y="3628445"/>
                  </a:cubicBezTo>
                  <a:cubicBezTo>
                    <a:pt x="3316732" y="3800188"/>
                    <a:pt x="3606107" y="3800188"/>
                    <a:pt x="3784165" y="3628445"/>
                  </a:cubicBezTo>
                  <a:cubicBezTo>
                    <a:pt x="3962223" y="3456703"/>
                    <a:pt x="3962223" y="3177591"/>
                    <a:pt x="3784165" y="3005849"/>
                  </a:cubicBezTo>
                  <a:cubicBezTo>
                    <a:pt x="3761877" y="2962854"/>
                    <a:pt x="3717424" y="2941475"/>
                    <a:pt x="3672848" y="2919978"/>
                  </a:cubicBezTo>
                  <a:cubicBezTo>
                    <a:pt x="4474233" y="2168515"/>
                    <a:pt x="4474233" y="2168515"/>
                    <a:pt x="4474233" y="2168515"/>
                  </a:cubicBezTo>
                  <a:cubicBezTo>
                    <a:pt x="3672848" y="1395556"/>
                    <a:pt x="3672848" y="1395556"/>
                    <a:pt x="3672848" y="1395556"/>
                  </a:cubicBezTo>
                  <a:cubicBezTo>
                    <a:pt x="3695136" y="1374058"/>
                    <a:pt x="3717424" y="1352561"/>
                    <a:pt x="3761877" y="1331182"/>
                  </a:cubicBezTo>
                  <a:cubicBezTo>
                    <a:pt x="3939935" y="1159439"/>
                    <a:pt x="3939935" y="880328"/>
                    <a:pt x="3761877" y="708586"/>
                  </a:cubicBezTo>
                  <a:cubicBezTo>
                    <a:pt x="3561531" y="536843"/>
                    <a:pt x="3272156" y="536843"/>
                    <a:pt x="3094098" y="708586"/>
                  </a:cubicBezTo>
                  <a:cubicBezTo>
                    <a:pt x="3071810" y="730083"/>
                    <a:pt x="3049522" y="751580"/>
                    <a:pt x="3027356" y="772960"/>
                  </a:cubicBezTo>
                  <a:cubicBezTo>
                    <a:pt x="2225972" y="0"/>
                    <a:pt x="2225972" y="0"/>
                    <a:pt x="2225972" y="0"/>
                  </a:cubicBezTo>
                  <a:cubicBezTo>
                    <a:pt x="0" y="2147018"/>
                    <a:pt x="0" y="2147018"/>
                    <a:pt x="0" y="2147018"/>
                  </a:cubicBezTo>
                  <a:cubicBezTo>
                    <a:pt x="690067" y="2812609"/>
                    <a:pt x="690067" y="2812609"/>
                    <a:pt x="690067" y="2812609"/>
                  </a:cubicBezTo>
                  <a:cubicBezTo>
                    <a:pt x="934989" y="2597872"/>
                    <a:pt x="1313393" y="2597872"/>
                    <a:pt x="1535905" y="283410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364126" y="2460553"/>
            <a:ext cx="3617512" cy="3732334"/>
            <a:chOff x="0" y="0"/>
            <a:chExt cx="4474286" cy="4616303"/>
          </a:xfrm>
          <a:solidFill>
            <a:srgbClr val="F3A08D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74233" cy="4616196"/>
            </a:xfrm>
            <a:custGeom>
              <a:avLst/>
              <a:gdLst/>
              <a:ahLst/>
              <a:cxnLst/>
              <a:rect l="l" t="t" r="r" b="b"/>
              <a:pathLst>
                <a:path w="4474233" h="4616196">
                  <a:moveTo>
                    <a:pt x="1558193" y="3023616"/>
                  </a:moveTo>
                  <a:cubicBezTo>
                    <a:pt x="1780827" y="3277489"/>
                    <a:pt x="1780827" y="3669919"/>
                    <a:pt x="1558193" y="3923792"/>
                  </a:cubicBezTo>
                  <a:cubicBezTo>
                    <a:pt x="2248260" y="4616196"/>
                    <a:pt x="2248260" y="4616196"/>
                    <a:pt x="2248260" y="4616196"/>
                  </a:cubicBezTo>
                  <a:cubicBezTo>
                    <a:pt x="3049644" y="3785235"/>
                    <a:pt x="3049644" y="3785235"/>
                    <a:pt x="3049644" y="3785235"/>
                  </a:cubicBezTo>
                  <a:cubicBezTo>
                    <a:pt x="3071932" y="3831336"/>
                    <a:pt x="3094220" y="3877564"/>
                    <a:pt x="3138673" y="3923665"/>
                  </a:cubicBezTo>
                  <a:cubicBezTo>
                    <a:pt x="3316732" y="4108323"/>
                    <a:pt x="3606107" y="4108323"/>
                    <a:pt x="3784165" y="3923665"/>
                  </a:cubicBezTo>
                  <a:cubicBezTo>
                    <a:pt x="3984511" y="3715893"/>
                    <a:pt x="3984511" y="3415919"/>
                    <a:pt x="3784165" y="3231261"/>
                  </a:cubicBezTo>
                  <a:cubicBezTo>
                    <a:pt x="3761877" y="3185160"/>
                    <a:pt x="3717424" y="3162046"/>
                    <a:pt x="3672848" y="3138932"/>
                  </a:cubicBezTo>
                  <a:cubicBezTo>
                    <a:pt x="4474233" y="2307971"/>
                    <a:pt x="4474233" y="2307971"/>
                    <a:pt x="4474233" y="2307971"/>
                  </a:cubicBezTo>
                  <a:cubicBezTo>
                    <a:pt x="3672848" y="1500124"/>
                    <a:pt x="3672848" y="1500124"/>
                    <a:pt x="3672848" y="1500124"/>
                  </a:cubicBezTo>
                  <a:cubicBezTo>
                    <a:pt x="3695136" y="1477010"/>
                    <a:pt x="3717424" y="1454023"/>
                    <a:pt x="3761877" y="1430909"/>
                  </a:cubicBezTo>
                  <a:cubicBezTo>
                    <a:pt x="3939935" y="1223137"/>
                    <a:pt x="3939935" y="923163"/>
                    <a:pt x="3761877" y="738505"/>
                  </a:cubicBezTo>
                  <a:cubicBezTo>
                    <a:pt x="3561531" y="553847"/>
                    <a:pt x="3272156" y="553847"/>
                    <a:pt x="3094098" y="738505"/>
                  </a:cubicBezTo>
                  <a:cubicBezTo>
                    <a:pt x="3071810" y="761619"/>
                    <a:pt x="3049522" y="807720"/>
                    <a:pt x="3027357" y="830834"/>
                  </a:cubicBezTo>
                  <a:cubicBezTo>
                    <a:pt x="2225972" y="0"/>
                    <a:pt x="2225972" y="0"/>
                    <a:pt x="2225972" y="0"/>
                  </a:cubicBezTo>
                  <a:cubicBezTo>
                    <a:pt x="1558193" y="669417"/>
                    <a:pt x="1558193" y="669417"/>
                    <a:pt x="1558193" y="669417"/>
                  </a:cubicBezTo>
                  <a:cubicBezTo>
                    <a:pt x="1780827" y="923290"/>
                    <a:pt x="1780827" y="1338834"/>
                    <a:pt x="1558193" y="1592707"/>
                  </a:cubicBezTo>
                  <a:cubicBezTo>
                    <a:pt x="1313271" y="1823466"/>
                    <a:pt x="912701" y="1823466"/>
                    <a:pt x="667779" y="1592707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690067" y="3023616"/>
                    <a:pt x="690067" y="3023616"/>
                    <a:pt x="690067" y="3023616"/>
                  </a:cubicBezTo>
                  <a:cubicBezTo>
                    <a:pt x="934989" y="2769743"/>
                    <a:pt x="1313393" y="2769743"/>
                    <a:pt x="1558193" y="302361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92173" y="4382206"/>
            <a:ext cx="3634961" cy="3769693"/>
            <a:chOff x="0" y="0"/>
            <a:chExt cx="4495867" cy="466250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95785" cy="4662678"/>
            </a:xfrm>
            <a:custGeom>
              <a:avLst/>
              <a:gdLst/>
              <a:ahLst/>
              <a:cxnLst/>
              <a:rect l="l" t="t" r="r" b="b"/>
              <a:pathLst>
                <a:path w="4495785" h="4662678">
                  <a:moveTo>
                    <a:pt x="1357602" y="3947033"/>
                  </a:moveTo>
                  <a:cubicBezTo>
                    <a:pt x="1402055" y="3900932"/>
                    <a:pt x="1424343" y="3854704"/>
                    <a:pt x="1446631" y="3808603"/>
                  </a:cubicBezTo>
                  <a:cubicBezTo>
                    <a:pt x="2247893" y="4662678"/>
                    <a:pt x="2247893" y="4662678"/>
                    <a:pt x="2247893" y="4662678"/>
                  </a:cubicBezTo>
                  <a:cubicBezTo>
                    <a:pt x="2937838" y="3947160"/>
                    <a:pt x="2937838" y="3947160"/>
                    <a:pt x="2937838" y="3947160"/>
                  </a:cubicBezTo>
                  <a:cubicBezTo>
                    <a:pt x="2693038" y="3693287"/>
                    <a:pt x="2693038" y="3277743"/>
                    <a:pt x="2937838" y="3046984"/>
                  </a:cubicBezTo>
                  <a:cubicBezTo>
                    <a:pt x="3182637" y="2793111"/>
                    <a:pt x="3561041" y="2793111"/>
                    <a:pt x="3805841" y="3046984"/>
                  </a:cubicBezTo>
                  <a:cubicBezTo>
                    <a:pt x="4495785" y="2331466"/>
                    <a:pt x="4495785" y="2331466"/>
                    <a:pt x="4495785" y="2331466"/>
                  </a:cubicBezTo>
                  <a:cubicBezTo>
                    <a:pt x="3694524" y="1500505"/>
                    <a:pt x="3694524" y="1500505"/>
                    <a:pt x="3694524" y="1500505"/>
                  </a:cubicBezTo>
                  <a:cubicBezTo>
                    <a:pt x="3716812" y="1477391"/>
                    <a:pt x="3761265" y="1454404"/>
                    <a:pt x="3783553" y="1431290"/>
                  </a:cubicBezTo>
                  <a:cubicBezTo>
                    <a:pt x="3961611" y="1223518"/>
                    <a:pt x="3961611" y="923544"/>
                    <a:pt x="3783553" y="738886"/>
                  </a:cubicBezTo>
                  <a:cubicBezTo>
                    <a:pt x="3605495" y="554228"/>
                    <a:pt x="3316120" y="554228"/>
                    <a:pt x="3138061" y="738886"/>
                  </a:cubicBezTo>
                  <a:cubicBezTo>
                    <a:pt x="3115773" y="762000"/>
                    <a:pt x="3071320" y="808101"/>
                    <a:pt x="3049032" y="854329"/>
                  </a:cubicBezTo>
                  <a:cubicBezTo>
                    <a:pt x="2247893" y="0"/>
                    <a:pt x="2247893" y="0"/>
                    <a:pt x="2247893" y="0"/>
                  </a:cubicBezTo>
                  <a:cubicBezTo>
                    <a:pt x="1580236" y="715518"/>
                    <a:pt x="1580236" y="715518"/>
                    <a:pt x="1580236" y="715518"/>
                  </a:cubicBezTo>
                  <a:cubicBezTo>
                    <a:pt x="1802747" y="946277"/>
                    <a:pt x="1802747" y="1361821"/>
                    <a:pt x="1557948" y="1615694"/>
                  </a:cubicBezTo>
                  <a:cubicBezTo>
                    <a:pt x="1313148" y="1846453"/>
                    <a:pt x="934744" y="1846453"/>
                    <a:pt x="689945" y="1615694"/>
                  </a:cubicBezTo>
                  <a:cubicBezTo>
                    <a:pt x="0" y="2331212"/>
                    <a:pt x="0" y="2331212"/>
                    <a:pt x="0" y="2331212"/>
                  </a:cubicBezTo>
                  <a:cubicBezTo>
                    <a:pt x="823550" y="3185287"/>
                    <a:pt x="823550" y="3185287"/>
                    <a:pt x="823550" y="3185287"/>
                  </a:cubicBezTo>
                  <a:cubicBezTo>
                    <a:pt x="779096" y="3185287"/>
                    <a:pt x="734521" y="3231388"/>
                    <a:pt x="712233" y="3254502"/>
                  </a:cubicBezTo>
                  <a:cubicBezTo>
                    <a:pt x="511887" y="3462274"/>
                    <a:pt x="511887" y="3762248"/>
                    <a:pt x="712233" y="3946906"/>
                  </a:cubicBezTo>
                  <a:cubicBezTo>
                    <a:pt x="890291" y="4131564"/>
                    <a:pt x="1179666" y="4131564"/>
                    <a:pt x="1357724" y="394690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310081" y="2460553"/>
            <a:ext cx="3617512" cy="3732334"/>
            <a:chOff x="0" y="0"/>
            <a:chExt cx="4474286" cy="4616303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4474357" cy="4616323"/>
            </a:xfrm>
            <a:custGeom>
              <a:avLst/>
              <a:gdLst/>
              <a:ahLst/>
              <a:cxnLst/>
              <a:rect l="l" t="t" r="r" b="b"/>
              <a:pathLst>
                <a:path w="4474357" h="4616323">
                  <a:moveTo>
                    <a:pt x="1291106" y="3970020"/>
                  </a:moveTo>
                  <a:cubicBezTo>
                    <a:pt x="1335681" y="3900805"/>
                    <a:pt x="1380135" y="3854577"/>
                    <a:pt x="1402423" y="3762248"/>
                  </a:cubicBezTo>
                  <a:cubicBezTo>
                    <a:pt x="2226095" y="4616323"/>
                    <a:pt x="2226095" y="4616323"/>
                    <a:pt x="2226095" y="4616323"/>
                  </a:cubicBezTo>
                  <a:cubicBezTo>
                    <a:pt x="3027479" y="3785362"/>
                    <a:pt x="3027479" y="3785362"/>
                    <a:pt x="3027479" y="3785362"/>
                  </a:cubicBezTo>
                  <a:cubicBezTo>
                    <a:pt x="3049767" y="3831463"/>
                    <a:pt x="3072055" y="3854577"/>
                    <a:pt x="3094220" y="3900805"/>
                  </a:cubicBezTo>
                  <a:cubicBezTo>
                    <a:pt x="3294566" y="4085463"/>
                    <a:pt x="3583941" y="4085463"/>
                    <a:pt x="3762000" y="3900805"/>
                  </a:cubicBezTo>
                  <a:cubicBezTo>
                    <a:pt x="3940058" y="3716147"/>
                    <a:pt x="3940058" y="3393059"/>
                    <a:pt x="3762000" y="3208401"/>
                  </a:cubicBezTo>
                  <a:cubicBezTo>
                    <a:pt x="3739712" y="3185287"/>
                    <a:pt x="3695259" y="3162300"/>
                    <a:pt x="3650683" y="3139186"/>
                  </a:cubicBezTo>
                  <a:cubicBezTo>
                    <a:pt x="4474357" y="2308225"/>
                    <a:pt x="4474357" y="2308225"/>
                    <a:pt x="4474357" y="2308225"/>
                  </a:cubicBezTo>
                  <a:cubicBezTo>
                    <a:pt x="3784288" y="1592707"/>
                    <a:pt x="3784288" y="1592707"/>
                    <a:pt x="3784288" y="1592707"/>
                  </a:cubicBezTo>
                  <a:cubicBezTo>
                    <a:pt x="3672970" y="1477264"/>
                    <a:pt x="3672970" y="1477264"/>
                    <a:pt x="3672970" y="1477264"/>
                  </a:cubicBezTo>
                  <a:cubicBezTo>
                    <a:pt x="3695259" y="1454150"/>
                    <a:pt x="3739712" y="1431163"/>
                    <a:pt x="3762000" y="1408049"/>
                  </a:cubicBezTo>
                  <a:cubicBezTo>
                    <a:pt x="3940058" y="1200277"/>
                    <a:pt x="3940058" y="900303"/>
                    <a:pt x="3762000" y="715645"/>
                  </a:cubicBezTo>
                  <a:cubicBezTo>
                    <a:pt x="3583941" y="530987"/>
                    <a:pt x="3294566" y="530987"/>
                    <a:pt x="3116508" y="715645"/>
                  </a:cubicBezTo>
                  <a:cubicBezTo>
                    <a:pt x="3071932" y="738759"/>
                    <a:pt x="3049767" y="784860"/>
                    <a:pt x="3027479" y="807974"/>
                  </a:cubicBezTo>
                  <a:cubicBezTo>
                    <a:pt x="2916162" y="692531"/>
                    <a:pt x="2916162" y="692531"/>
                    <a:pt x="2916162" y="692531"/>
                  </a:cubicBezTo>
                  <a:cubicBezTo>
                    <a:pt x="2248260" y="0"/>
                    <a:pt x="2248260" y="0"/>
                    <a:pt x="2248260" y="0"/>
                  </a:cubicBezTo>
                  <a:cubicBezTo>
                    <a:pt x="1402422" y="854075"/>
                    <a:pt x="1402422" y="854075"/>
                    <a:pt x="1402422" y="854075"/>
                  </a:cubicBezTo>
                  <a:cubicBezTo>
                    <a:pt x="1380135" y="784860"/>
                    <a:pt x="1357847" y="738632"/>
                    <a:pt x="1313393" y="715645"/>
                  </a:cubicBezTo>
                  <a:cubicBezTo>
                    <a:pt x="1135335" y="507873"/>
                    <a:pt x="845960" y="507873"/>
                    <a:pt x="667902" y="715645"/>
                  </a:cubicBezTo>
                  <a:cubicBezTo>
                    <a:pt x="489844" y="900303"/>
                    <a:pt x="489844" y="1200404"/>
                    <a:pt x="667902" y="1385062"/>
                  </a:cubicBezTo>
                  <a:cubicBezTo>
                    <a:pt x="712478" y="1431163"/>
                    <a:pt x="756931" y="1454277"/>
                    <a:pt x="801507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23672" y="3162173"/>
                    <a:pt x="823672" y="3162173"/>
                    <a:pt x="823672" y="3162173"/>
                  </a:cubicBezTo>
                  <a:cubicBezTo>
                    <a:pt x="756931" y="3185287"/>
                    <a:pt x="690067" y="3231388"/>
                    <a:pt x="623326" y="3277616"/>
                  </a:cubicBezTo>
                  <a:cubicBezTo>
                    <a:pt x="445268" y="3485388"/>
                    <a:pt x="445268" y="3785362"/>
                    <a:pt x="623326" y="3970020"/>
                  </a:cubicBezTo>
                  <a:cubicBezTo>
                    <a:pt x="801384" y="4154678"/>
                    <a:pt x="1113047" y="4154678"/>
                    <a:pt x="1291106" y="397002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 rot="16200000">
            <a:off x="7077581" y="2193152"/>
            <a:ext cx="3804557" cy="4161808"/>
            <a:chOff x="0" y="0"/>
            <a:chExt cx="4342137" cy="473033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42057" cy="4730500"/>
            </a:xfrm>
            <a:custGeom>
              <a:avLst/>
              <a:gdLst/>
              <a:ahLst/>
              <a:cxnLst/>
              <a:rect l="l" t="t" r="r" b="b"/>
              <a:pathLst>
                <a:path w="4342057" h="4730500">
                  <a:moveTo>
                    <a:pt x="1311180" y="4004448"/>
                  </a:moveTo>
                  <a:cubicBezTo>
                    <a:pt x="1354114" y="3957676"/>
                    <a:pt x="1375639" y="3910776"/>
                    <a:pt x="1397165" y="3864004"/>
                  </a:cubicBezTo>
                  <a:cubicBezTo>
                    <a:pt x="2171029" y="4730500"/>
                    <a:pt x="2171029" y="4730500"/>
                    <a:pt x="2171029" y="4730500"/>
                  </a:cubicBezTo>
                  <a:cubicBezTo>
                    <a:pt x="2837382" y="4004577"/>
                    <a:pt x="2837382" y="4004577"/>
                    <a:pt x="2837382" y="4004577"/>
                  </a:cubicBezTo>
                  <a:cubicBezTo>
                    <a:pt x="2600953" y="3747011"/>
                    <a:pt x="2600953" y="3325422"/>
                    <a:pt x="2837382" y="3091307"/>
                  </a:cubicBezTo>
                  <a:cubicBezTo>
                    <a:pt x="3073811" y="2833741"/>
                    <a:pt x="3439276" y="2833741"/>
                    <a:pt x="3675705" y="3091307"/>
                  </a:cubicBezTo>
                  <a:cubicBezTo>
                    <a:pt x="4342057" y="2365380"/>
                    <a:pt x="4342057" y="2365380"/>
                    <a:pt x="4342057" y="2365380"/>
                  </a:cubicBezTo>
                  <a:cubicBezTo>
                    <a:pt x="3568194" y="1522332"/>
                    <a:pt x="3568194" y="1522332"/>
                    <a:pt x="3568194" y="1522332"/>
                  </a:cubicBezTo>
                  <a:cubicBezTo>
                    <a:pt x="3589720" y="1498882"/>
                    <a:pt x="3632653" y="1475560"/>
                    <a:pt x="3654179" y="1452110"/>
                  </a:cubicBezTo>
                  <a:cubicBezTo>
                    <a:pt x="3826149" y="1241316"/>
                    <a:pt x="3826149" y="936978"/>
                    <a:pt x="3654179" y="749634"/>
                  </a:cubicBezTo>
                  <a:cubicBezTo>
                    <a:pt x="3482209" y="562290"/>
                    <a:pt x="3202729" y="562290"/>
                    <a:pt x="3030759" y="749634"/>
                  </a:cubicBezTo>
                  <a:cubicBezTo>
                    <a:pt x="3009233" y="773084"/>
                    <a:pt x="2966300" y="819856"/>
                    <a:pt x="2944774" y="866756"/>
                  </a:cubicBezTo>
                  <a:cubicBezTo>
                    <a:pt x="2171029" y="0"/>
                    <a:pt x="2171029" y="0"/>
                    <a:pt x="2171029" y="0"/>
                  </a:cubicBezTo>
                  <a:cubicBezTo>
                    <a:pt x="1526202" y="725926"/>
                    <a:pt x="1526202" y="725926"/>
                    <a:pt x="1526202" y="725926"/>
                  </a:cubicBezTo>
                  <a:cubicBezTo>
                    <a:pt x="1741104" y="960042"/>
                    <a:pt x="1741104" y="1381631"/>
                    <a:pt x="1504676" y="1639196"/>
                  </a:cubicBezTo>
                  <a:cubicBezTo>
                    <a:pt x="1268247" y="1873312"/>
                    <a:pt x="902782" y="1873312"/>
                    <a:pt x="666353" y="1639196"/>
                  </a:cubicBezTo>
                  <a:cubicBezTo>
                    <a:pt x="0" y="2365122"/>
                    <a:pt x="0" y="2365122"/>
                    <a:pt x="0" y="2365122"/>
                  </a:cubicBezTo>
                  <a:cubicBezTo>
                    <a:pt x="795389" y="3231621"/>
                    <a:pt x="795389" y="3231621"/>
                    <a:pt x="795389" y="3231621"/>
                  </a:cubicBezTo>
                  <a:cubicBezTo>
                    <a:pt x="752456" y="3231621"/>
                    <a:pt x="709405" y="3278393"/>
                    <a:pt x="687879" y="3301843"/>
                  </a:cubicBezTo>
                  <a:cubicBezTo>
                    <a:pt x="494383" y="3512637"/>
                    <a:pt x="494383" y="3816975"/>
                    <a:pt x="687879" y="4004319"/>
                  </a:cubicBezTo>
                  <a:cubicBezTo>
                    <a:pt x="859848" y="4191663"/>
                    <a:pt x="1139329" y="4191663"/>
                    <a:pt x="1311299" y="400431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 rot="10642945">
            <a:off x="9054771" y="26925"/>
            <a:ext cx="3893689" cy="4241791"/>
            <a:chOff x="0" y="0"/>
            <a:chExt cx="4321294" cy="470762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321242" cy="4707568"/>
            </a:xfrm>
            <a:custGeom>
              <a:avLst/>
              <a:gdLst/>
              <a:ahLst/>
              <a:cxnLst/>
              <a:rect l="l" t="t" r="r" b="b"/>
              <a:pathLst>
                <a:path w="4321242" h="4707568">
                  <a:moveTo>
                    <a:pt x="1483387" y="3091564"/>
                  </a:moveTo>
                  <a:cubicBezTo>
                    <a:pt x="1719934" y="3325809"/>
                    <a:pt x="1719934" y="3747397"/>
                    <a:pt x="1504912" y="4004963"/>
                  </a:cubicBezTo>
                  <a:cubicBezTo>
                    <a:pt x="2171384" y="4707568"/>
                    <a:pt x="2171384" y="4707568"/>
                    <a:pt x="2171384" y="4707568"/>
                  </a:cubicBezTo>
                  <a:cubicBezTo>
                    <a:pt x="2945366" y="3864391"/>
                    <a:pt x="2945366" y="3864391"/>
                    <a:pt x="2945366" y="3864391"/>
                  </a:cubicBezTo>
                  <a:cubicBezTo>
                    <a:pt x="2966891" y="3887841"/>
                    <a:pt x="2988417" y="3934613"/>
                    <a:pt x="3009825" y="3958063"/>
                  </a:cubicBezTo>
                  <a:cubicBezTo>
                    <a:pt x="3203320" y="4145407"/>
                    <a:pt x="3482801" y="4145407"/>
                    <a:pt x="3654770" y="3958063"/>
                  </a:cubicBezTo>
                  <a:cubicBezTo>
                    <a:pt x="3826740" y="3770719"/>
                    <a:pt x="3826740" y="3466252"/>
                    <a:pt x="3654770" y="3278908"/>
                  </a:cubicBezTo>
                  <a:cubicBezTo>
                    <a:pt x="3633245" y="3232008"/>
                    <a:pt x="3590311" y="3208686"/>
                    <a:pt x="3547259" y="3185236"/>
                  </a:cubicBezTo>
                  <a:cubicBezTo>
                    <a:pt x="4321242" y="2365509"/>
                    <a:pt x="4321242" y="2365509"/>
                    <a:pt x="4321242" y="2365509"/>
                  </a:cubicBezTo>
                  <a:cubicBezTo>
                    <a:pt x="3547259" y="1522332"/>
                    <a:pt x="3547259" y="1522332"/>
                    <a:pt x="3547259" y="1522332"/>
                  </a:cubicBezTo>
                  <a:cubicBezTo>
                    <a:pt x="3568785" y="1498882"/>
                    <a:pt x="3590311" y="1475431"/>
                    <a:pt x="3633245" y="1452110"/>
                  </a:cubicBezTo>
                  <a:cubicBezTo>
                    <a:pt x="3805214" y="1264766"/>
                    <a:pt x="3805214" y="960300"/>
                    <a:pt x="3633245" y="772955"/>
                  </a:cubicBezTo>
                  <a:cubicBezTo>
                    <a:pt x="3439749" y="585611"/>
                    <a:pt x="3160268" y="585611"/>
                    <a:pt x="2988299" y="772955"/>
                  </a:cubicBezTo>
                  <a:cubicBezTo>
                    <a:pt x="2966773" y="796406"/>
                    <a:pt x="2945247" y="819856"/>
                    <a:pt x="2923840" y="843177"/>
                  </a:cubicBezTo>
                  <a:cubicBezTo>
                    <a:pt x="2149858" y="0"/>
                    <a:pt x="2149858" y="0"/>
                    <a:pt x="2149858" y="0"/>
                  </a:cubicBezTo>
                  <a:cubicBezTo>
                    <a:pt x="0" y="2342059"/>
                    <a:pt x="0" y="2342059"/>
                    <a:pt x="0" y="2342059"/>
                  </a:cubicBezTo>
                  <a:cubicBezTo>
                    <a:pt x="666471" y="3068114"/>
                    <a:pt x="666471" y="3068114"/>
                    <a:pt x="666471" y="3068114"/>
                  </a:cubicBezTo>
                  <a:cubicBezTo>
                    <a:pt x="903018" y="2833869"/>
                    <a:pt x="1268484" y="2833869"/>
                    <a:pt x="1483387" y="3091564"/>
                  </a:cubicBezTo>
                  <a:close/>
                </a:path>
              </a:pathLst>
            </a:custGeom>
            <a:solidFill>
              <a:srgbClr val="84E0E1">
                <a:alpha val="72941"/>
              </a:srgbClr>
            </a:solidFill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4182885" y="4076620"/>
            <a:ext cx="2096836" cy="48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4130"/>
              </a:lnSpc>
            </a:pPr>
            <a:r>
              <a:rPr lang="en-US" sz="2660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Outreach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008045" y="1819492"/>
            <a:ext cx="1990817" cy="818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/>
            <a:r>
              <a:rPr lang="en-US" sz="2660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Program Manager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838461" y="1972301"/>
            <a:ext cx="2104101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4450"/>
              </a:lnSpc>
            </a:pPr>
            <a:r>
              <a:rPr lang="en-US" sz="2660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Registry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929958" y="3844236"/>
            <a:ext cx="2104101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4450"/>
              </a:lnSpc>
            </a:pPr>
            <a:r>
              <a:rPr lang="en-US" sz="2660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Educator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311123" y="5590147"/>
            <a:ext cx="2096836" cy="818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/>
            <a:r>
              <a:rPr lang="en-US" sz="2660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Injury Prevention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45485" y="3928987"/>
            <a:ext cx="2052498" cy="72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/>
            <a:r>
              <a:rPr lang="en-US" sz="2344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Process Improvement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039492" y="5736794"/>
            <a:ext cx="1952758" cy="818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/>
            <a:r>
              <a:rPr lang="en-US" sz="2660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Nurse Clinicians</a:t>
            </a:r>
          </a:p>
        </p:txBody>
      </p:sp>
      <p:grpSp>
        <p:nvGrpSpPr>
          <p:cNvPr id="32" name="Group 2"/>
          <p:cNvGrpSpPr/>
          <p:nvPr/>
        </p:nvGrpSpPr>
        <p:grpSpPr>
          <a:xfrm>
            <a:off x="9368345" y="4362739"/>
            <a:ext cx="3385132" cy="3769829"/>
            <a:chOff x="1383434" y="435995"/>
            <a:chExt cx="4186869" cy="4662678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3" name="Freeform 3"/>
            <p:cNvSpPr/>
            <p:nvPr/>
          </p:nvSpPr>
          <p:spPr>
            <a:xfrm>
              <a:off x="1383434" y="435995"/>
              <a:ext cx="4186869" cy="4662678"/>
            </a:xfrm>
            <a:custGeom>
              <a:avLst/>
              <a:gdLst/>
              <a:ahLst/>
              <a:cxnLst/>
              <a:rect l="l" t="t" r="r" b="b"/>
              <a:pathLst>
                <a:path w="4186869" h="4662678">
                  <a:moveTo>
                    <a:pt x="1264318" y="3947033"/>
                  </a:moveTo>
                  <a:cubicBezTo>
                    <a:pt x="1305717" y="3900932"/>
                    <a:pt x="1326473" y="3854704"/>
                    <a:pt x="1347229" y="3808603"/>
                  </a:cubicBezTo>
                  <a:cubicBezTo>
                    <a:pt x="2093435" y="4662678"/>
                    <a:pt x="2093435" y="4662678"/>
                    <a:pt x="2093435" y="4662678"/>
                  </a:cubicBezTo>
                  <a:cubicBezTo>
                    <a:pt x="2735972" y="3947160"/>
                    <a:pt x="2735972" y="3947160"/>
                    <a:pt x="2735972" y="3947160"/>
                  </a:cubicBezTo>
                  <a:cubicBezTo>
                    <a:pt x="2507993" y="3693287"/>
                    <a:pt x="2507993" y="3277743"/>
                    <a:pt x="2735972" y="3046984"/>
                  </a:cubicBezTo>
                  <a:cubicBezTo>
                    <a:pt x="2963950" y="2793111"/>
                    <a:pt x="3316354" y="2793111"/>
                    <a:pt x="3544332" y="3046984"/>
                  </a:cubicBezTo>
                  <a:cubicBezTo>
                    <a:pt x="4186869" y="2331466"/>
                    <a:pt x="4186869" y="2331466"/>
                    <a:pt x="4186869" y="2331466"/>
                  </a:cubicBezTo>
                  <a:cubicBezTo>
                    <a:pt x="3440664" y="1500505"/>
                    <a:pt x="3440664" y="1500505"/>
                    <a:pt x="3440664" y="1500505"/>
                  </a:cubicBezTo>
                  <a:cubicBezTo>
                    <a:pt x="3461421" y="1477391"/>
                    <a:pt x="3502819" y="1454404"/>
                    <a:pt x="3523576" y="1431290"/>
                  </a:cubicBezTo>
                  <a:cubicBezTo>
                    <a:pt x="3689399" y="1223518"/>
                    <a:pt x="3689399" y="923544"/>
                    <a:pt x="3523576" y="738886"/>
                  </a:cubicBezTo>
                  <a:cubicBezTo>
                    <a:pt x="3357752" y="554228"/>
                    <a:pt x="3088261" y="554228"/>
                    <a:pt x="2922438" y="738886"/>
                  </a:cubicBezTo>
                  <a:cubicBezTo>
                    <a:pt x="2901681" y="762000"/>
                    <a:pt x="2860282" y="808101"/>
                    <a:pt x="2839526" y="854329"/>
                  </a:cubicBezTo>
                  <a:cubicBezTo>
                    <a:pt x="2093435" y="0"/>
                    <a:pt x="2093435" y="0"/>
                    <a:pt x="2093435" y="0"/>
                  </a:cubicBezTo>
                  <a:cubicBezTo>
                    <a:pt x="1471654" y="715518"/>
                    <a:pt x="1471654" y="715518"/>
                    <a:pt x="1471654" y="715518"/>
                  </a:cubicBezTo>
                  <a:cubicBezTo>
                    <a:pt x="1678876" y="946277"/>
                    <a:pt x="1678876" y="1361821"/>
                    <a:pt x="1450898" y="1615694"/>
                  </a:cubicBezTo>
                  <a:cubicBezTo>
                    <a:pt x="1222919" y="1846453"/>
                    <a:pt x="870516" y="1846453"/>
                    <a:pt x="642537" y="1615694"/>
                  </a:cubicBezTo>
                  <a:cubicBezTo>
                    <a:pt x="0" y="2331212"/>
                    <a:pt x="0" y="2331212"/>
                    <a:pt x="0" y="2331212"/>
                  </a:cubicBezTo>
                  <a:cubicBezTo>
                    <a:pt x="766962" y="3185287"/>
                    <a:pt x="766962" y="3185287"/>
                    <a:pt x="766962" y="3185287"/>
                  </a:cubicBezTo>
                  <a:cubicBezTo>
                    <a:pt x="725563" y="3185287"/>
                    <a:pt x="684050" y="3231388"/>
                    <a:pt x="663294" y="3254502"/>
                  </a:cubicBezTo>
                  <a:cubicBezTo>
                    <a:pt x="476714" y="3462274"/>
                    <a:pt x="476714" y="3762248"/>
                    <a:pt x="663294" y="3946906"/>
                  </a:cubicBezTo>
                  <a:cubicBezTo>
                    <a:pt x="829117" y="4131564"/>
                    <a:pt x="1098608" y="4131564"/>
                    <a:pt x="1264432" y="394690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9983367" y="5841138"/>
            <a:ext cx="2104101" cy="409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/>
            <a:r>
              <a:rPr lang="en-US" sz="2660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Research</a:t>
            </a:r>
          </a:p>
        </p:txBody>
      </p:sp>
      <p:sp>
        <p:nvSpPr>
          <p:cNvPr id="34" name="TextBox 10"/>
          <p:cNvSpPr txBox="1"/>
          <p:nvPr/>
        </p:nvSpPr>
        <p:spPr>
          <a:xfrm>
            <a:off x="142377" y="1103337"/>
            <a:ext cx="5700209" cy="741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5559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Franklin Gothic Medium" panose="020B0603020102020204" pitchFamily="34" charset="0"/>
                <a:ea typeface="Balmy"/>
                <a:cs typeface="Balmy"/>
                <a:sym typeface="Balmy"/>
              </a:rPr>
              <a:t>Trauma Program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26800">
            <a:off x="11358032" y="-1170205"/>
            <a:ext cx="2575574" cy="2562349"/>
            <a:chOff x="0" y="0"/>
            <a:chExt cx="4640128" cy="4616303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640072" cy="4616196"/>
            </a:xfrm>
            <a:custGeom>
              <a:avLst/>
              <a:gdLst/>
              <a:ahLst/>
              <a:cxnLst/>
              <a:rect l="l" t="t" r="r" b="b"/>
              <a:pathLst>
                <a:path w="4640072" h="4616196">
                  <a:moveTo>
                    <a:pt x="1615948" y="3023616"/>
                  </a:moveTo>
                  <a:cubicBezTo>
                    <a:pt x="1846834" y="3277489"/>
                    <a:pt x="1846834" y="3669919"/>
                    <a:pt x="1615948" y="3923792"/>
                  </a:cubicBezTo>
                  <a:cubicBezTo>
                    <a:pt x="2331593" y="4616196"/>
                    <a:pt x="2331593" y="4616196"/>
                    <a:pt x="2331593" y="4616196"/>
                  </a:cubicBezTo>
                  <a:cubicBezTo>
                    <a:pt x="3162681" y="3785235"/>
                    <a:pt x="3162681" y="3785235"/>
                    <a:pt x="3162681" y="3785235"/>
                  </a:cubicBezTo>
                  <a:cubicBezTo>
                    <a:pt x="3185795" y="3831336"/>
                    <a:pt x="3208909" y="3877564"/>
                    <a:pt x="3255010" y="3923665"/>
                  </a:cubicBezTo>
                  <a:cubicBezTo>
                    <a:pt x="3439668" y="4108323"/>
                    <a:pt x="3739769" y="4108323"/>
                    <a:pt x="3924427" y="3923665"/>
                  </a:cubicBezTo>
                  <a:cubicBezTo>
                    <a:pt x="4132199" y="3715893"/>
                    <a:pt x="4132199" y="3415919"/>
                    <a:pt x="3924427" y="3231261"/>
                  </a:cubicBezTo>
                  <a:cubicBezTo>
                    <a:pt x="3901313" y="3185160"/>
                    <a:pt x="3855212" y="3162046"/>
                    <a:pt x="3808984" y="3138932"/>
                  </a:cubicBezTo>
                  <a:cubicBezTo>
                    <a:pt x="4640072" y="2307971"/>
                    <a:pt x="4640072" y="2307971"/>
                    <a:pt x="4640072" y="2307971"/>
                  </a:cubicBezTo>
                  <a:cubicBezTo>
                    <a:pt x="3808984" y="1500124"/>
                    <a:pt x="3808984" y="1500124"/>
                    <a:pt x="3808984" y="1500124"/>
                  </a:cubicBezTo>
                  <a:cubicBezTo>
                    <a:pt x="3832098" y="1477010"/>
                    <a:pt x="3855212" y="1454023"/>
                    <a:pt x="3901313" y="1430909"/>
                  </a:cubicBezTo>
                  <a:cubicBezTo>
                    <a:pt x="4085971" y="1223137"/>
                    <a:pt x="4085971" y="923163"/>
                    <a:pt x="3901313" y="738505"/>
                  </a:cubicBezTo>
                  <a:cubicBezTo>
                    <a:pt x="3693541" y="553847"/>
                    <a:pt x="3393440" y="553847"/>
                    <a:pt x="3208782" y="738505"/>
                  </a:cubicBezTo>
                  <a:cubicBezTo>
                    <a:pt x="3185668" y="761619"/>
                    <a:pt x="3162554" y="807720"/>
                    <a:pt x="3139567" y="830834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1615948" y="669417"/>
                    <a:pt x="1615948" y="669417"/>
                    <a:pt x="1615948" y="669417"/>
                  </a:cubicBezTo>
                  <a:cubicBezTo>
                    <a:pt x="1846834" y="923290"/>
                    <a:pt x="1846834" y="1338834"/>
                    <a:pt x="1615948" y="1592707"/>
                  </a:cubicBezTo>
                  <a:cubicBezTo>
                    <a:pt x="1361948" y="1823466"/>
                    <a:pt x="946531" y="1823466"/>
                    <a:pt x="692531" y="1592707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715645" y="3023616"/>
                    <a:pt x="715645" y="3023616"/>
                    <a:pt x="715645" y="3023616"/>
                  </a:cubicBezTo>
                  <a:cubicBezTo>
                    <a:pt x="969645" y="2769743"/>
                    <a:pt x="1362075" y="2769743"/>
                    <a:pt x="1615948" y="302361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 rot="426800">
            <a:off x="9831402" y="-17038"/>
            <a:ext cx="2587997" cy="2587997"/>
            <a:chOff x="0" y="0"/>
            <a:chExt cx="4662509" cy="466250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4662424" cy="4662678"/>
            </a:xfrm>
            <a:custGeom>
              <a:avLst/>
              <a:gdLst/>
              <a:ahLst/>
              <a:cxnLst/>
              <a:rect l="l" t="t" r="r" b="b"/>
              <a:pathLst>
                <a:path w="4662424" h="4662678">
                  <a:moveTo>
                    <a:pt x="1407922" y="3947033"/>
                  </a:moveTo>
                  <a:cubicBezTo>
                    <a:pt x="1454023" y="3900932"/>
                    <a:pt x="1477137" y="3854704"/>
                    <a:pt x="1500251" y="3808603"/>
                  </a:cubicBezTo>
                  <a:cubicBezTo>
                    <a:pt x="2331212" y="4662678"/>
                    <a:pt x="2331212" y="4662678"/>
                    <a:pt x="2331212" y="4662678"/>
                  </a:cubicBezTo>
                  <a:cubicBezTo>
                    <a:pt x="3046730" y="3947160"/>
                    <a:pt x="3046730" y="3947160"/>
                    <a:pt x="3046730" y="3947160"/>
                  </a:cubicBezTo>
                  <a:cubicBezTo>
                    <a:pt x="2792857" y="3693287"/>
                    <a:pt x="2792857" y="3277743"/>
                    <a:pt x="3046730" y="3046984"/>
                  </a:cubicBezTo>
                  <a:cubicBezTo>
                    <a:pt x="3300603" y="2793111"/>
                    <a:pt x="3693033" y="2793111"/>
                    <a:pt x="3946906" y="3046984"/>
                  </a:cubicBezTo>
                  <a:cubicBezTo>
                    <a:pt x="4662424" y="2331466"/>
                    <a:pt x="4662424" y="2331466"/>
                    <a:pt x="4662424" y="2331466"/>
                  </a:cubicBezTo>
                  <a:cubicBezTo>
                    <a:pt x="3831463" y="1500505"/>
                    <a:pt x="3831463" y="1500505"/>
                    <a:pt x="3831463" y="1500505"/>
                  </a:cubicBezTo>
                  <a:cubicBezTo>
                    <a:pt x="3854577" y="1477391"/>
                    <a:pt x="3900678" y="1454404"/>
                    <a:pt x="3923792" y="1431290"/>
                  </a:cubicBezTo>
                  <a:cubicBezTo>
                    <a:pt x="4108450" y="1223518"/>
                    <a:pt x="4108450" y="923544"/>
                    <a:pt x="3923792" y="738886"/>
                  </a:cubicBezTo>
                  <a:cubicBezTo>
                    <a:pt x="3739134" y="554228"/>
                    <a:pt x="3439033" y="554228"/>
                    <a:pt x="3254375" y="738886"/>
                  </a:cubicBezTo>
                  <a:cubicBezTo>
                    <a:pt x="3231261" y="762000"/>
                    <a:pt x="3185160" y="808101"/>
                    <a:pt x="3162046" y="854329"/>
                  </a:cubicBezTo>
                  <a:cubicBezTo>
                    <a:pt x="2331212" y="0"/>
                    <a:pt x="2331212" y="0"/>
                    <a:pt x="2331212" y="0"/>
                  </a:cubicBezTo>
                  <a:cubicBezTo>
                    <a:pt x="1638808" y="715518"/>
                    <a:pt x="1638808" y="715518"/>
                    <a:pt x="1638808" y="715518"/>
                  </a:cubicBezTo>
                  <a:cubicBezTo>
                    <a:pt x="1869567" y="946277"/>
                    <a:pt x="1869567" y="1361821"/>
                    <a:pt x="1615694" y="1615694"/>
                  </a:cubicBezTo>
                  <a:cubicBezTo>
                    <a:pt x="1361821" y="1846453"/>
                    <a:pt x="969391" y="1846453"/>
                    <a:pt x="715518" y="1615694"/>
                  </a:cubicBezTo>
                  <a:cubicBezTo>
                    <a:pt x="0" y="2331212"/>
                    <a:pt x="0" y="2331212"/>
                    <a:pt x="0" y="2331212"/>
                  </a:cubicBezTo>
                  <a:cubicBezTo>
                    <a:pt x="854075" y="3185287"/>
                    <a:pt x="854075" y="3185287"/>
                    <a:pt x="854075" y="3185287"/>
                  </a:cubicBezTo>
                  <a:cubicBezTo>
                    <a:pt x="807974" y="3185287"/>
                    <a:pt x="761746" y="3231388"/>
                    <a:pt x="738632" y="3254502"/>
                  </a:cubicBezTo>
                  <a:cubicBezTo>
                    <a:pt x="530860" y="3462274"/>
                    <a:pt x="530860" y="3762248"/>
                    <a:pt x="738632" y="3946906"/>
                  </a:cubicBezTo>
                  <a:cubicBezTo>
                    <a:pt x="923290" y="4131564"/>
                    <a:pt x="1223391" y="4131564"/>
                    <a:pt x="1408049" y="394690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426800">
            <a:off x="8688154" y="-1503388"/>
            <a:ext cx="2575574" cy="2562349"/>
            <a:chOff x="0" y="0"/>
            <a:chExt cx="4640128" cy="4616303"/>
          </a:xfrm>
          <a:solidFill>
            <a:srgbClr val="F3A08D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426800">
            <a:off x="11023454" y="1510861"/>
            <a:ext cx="2575574" cy="2562349"/>
            <a:chOff x="0" y="0"/>
            <a:chExt cx="4640128" cy="461630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3762" y="961434"/>
            <a:ext cx="6605134" cy="1459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5559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Franklin Gothic Medium" panose="020B0603020102020204" pitchFamily="34" charset="0"/>
                <a:ea typeface="Balmy"/>
                <a:cs typeface="Balmy"/>
                <a:sym typeface="Balmy"/>
              </a:rPr>
              <a:t>Importance of </a:t>
            </a:r>
          </a:p>
          <a:p>
            <a:pPr algn="ctr" defTabSz="608076">
              <a:lnSpc>
                <a:spcPts val="5559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Franklin Gothic Medium" panose="020B0603020102020204" pitchFamily="34" charset="0"/>
                <a:ea typeface="Balmy"/>
                <a:cs typeface="Balmy"/>
                <a:sym typeface="Balmy"/>
              </a:rPr>
              <a:t>Trauma Registries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23008" y="3303108"/>
            <a:ext cx="5176396" cy="688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5788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Submission/Regulation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2221" y="3302533"/>
            <a:ext cx="4961559" cy="688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5788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Process Improvement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57425" y="4349314"/>
            <a:ext cx="4201820" cy="688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5788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Research Projects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803780" y="4349314"/>
            <a:ext cx="3269283" cy="688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5788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Billing</a:t>
            </a:r>
          </a:p>
        </p:txBody>
      </p:sp>
      <p:sp>
        <p:nvSpPr>
          <p:cNvPr id="19" name="TextBox 14"/>
          <p:cNvSpPr txBox="1"/>
          <p:nvPr/>
        </p:nvSpPr>
        <p:spPr>
          <a:xfrm>
            <a:off x="456069" y="5399592"/>
            <a:ext cx="7096263" cy="688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5788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Education</a:t>
            </a:r>
          </a:p>
        </p:txBody>
      </p:sp>
      <p:sp>
        <p:nvSpPr>
          <p:cNvPr id="20" name="TextBox 15"/>
          <p:cNvSpPr txBox="1"/>
          <p:nvPr/>
        </p:nvSpPr>
        <p:spPr>
          <a:xfrm>
            <a:off x="6907557" y="5395520"/>
            <a:ext cx="4266446" cy="688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5788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Injury Prevention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D185A5B-A35B-EE35-3D41-363B0D171FA6}"/>
              </a:ext>
            </a:extLst>
          </p:cNvPr>
          <p:cNvSpPr txBox="1"/>
          <p:nvPr/>
        </p:nvSpPr>
        <p:spPr>
          <a:xfrm>
            <a:off x="442119" y="6096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67171"/>
                </a:solidFill>
                <a:latin typeface="Franklin Gothic Demi" pitchFamily="34" charset="0"/>
              </a:rPr>
              <a:t>TSN</a:t>
            </a:r>
            <a:r>
              <a:rPr lang="en-US" sz="3200" dirty="0">
                <a:solidFill>
                  <a:srgbClr val="C87137"/>
                </a:solidFill>
                <a:latin typeface="Franklin Gothic Demi" pitchFamily="34" charset="0"/>
              </a:rPr>
              <a:t> Webinars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CDDE69-FCCD-FFB2-2B7D-B34C2CBDADA4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2514600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6FF5FC5-6425-9855-5D91-3C36280B6298}"/>
              </a:ext>
            </a:extLst>
          </p:cNvPr>
          <p:cNvSpPr txBox="1"/>
          <p:nvPr/>
        </p:nvSpPr>
        <p:spPr>
          <a:xfrm>
            <a:off x="0" y="2188458"/>
            <a:ext cx="1216183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87137"/>
                </a:solidFill>
                <a:latin typeface="Franklin Gothic Demi" pitchFamily="34" charset="0"/>
              </a:rPr>
              <a:t>Jodi Greenwood </a:t>
            </a:r>
            <a:r>
              <a:rPr lang="en-US" sz="2400" dirty="0">
                <a:solidFill>
                  <a:srgbClr val="C87137"/>
                </a:solidFill>
                <a:latin typeface="Franklin Gothic Demi" pitchFamily="34" charset="0"/>
              </a:rPr>
              <a:t>RN, BSN, TCRN, CSTR, CAISS</a:t>
            </a:r>
          </a:p>
          <a:p>
            <a:pPr algn="ctr"/>
            <a:r>
              <a:rPr lang="en-US" sz="2400" dirty="0">
                <a:solidFill>
                  <a:srgbClr val="767171"/>
                </a:solidFill>
                <a:latin typeface="Franklin Gothic Medium" pitchFamily="34" charset="0"/>
              </a:rPr>
              <a:t>Trauma Performance Improvement Coordinator </a:t>
            </a:r>
          </a:p>
          <a:p>
            <a:pPr algn="ctr"/>
            <a:r>
              <a:rPr lang="en-US" sz="2400" dirty="0">
                <a:solidFill>
                  <a:srgbClr val="767171"/>
                </a:solidFill>
                <a:latin typeface="Franklin Gothic Medium" pitchFamily="34" charset="0"/>
              </a:rPr>
              <a:t>Intermountain Health St. Mary’s Regional Hospital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373667-7899-1F63-EF85-D1156F42D16B}"/>
              </a:ext>
            </a:extLst>
          </p:cNvPr>
          <p:cNvSpPr txBox="1"/>
          <p:nvPr/>
        </p:nvSpPr>
        <p:spPr>
          <a:xfrm>
            <a:off x="0" y="3813483"/>
            <a:ext cx="1216183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87137"/>
                </a:solidFill>
                <a:latin typeface="Franklin Gothic Demi" pitchFamily="34" charset="0"/>
              </a:rPr>
              <a:t>Norrie Bradley </a:t>
            </a:r>
            <a:r>
              <a:rPr lang="en-US" sz="2400" dirty="0">
                <a:solidFill>
                  <a:srgbClr val="C87137"/>
                </a:solidFill>
                <a:latin typeface="Franklin Gothic Demi" pitchFamily="34" charset="0"/>
              </a:rPr>
              <a:t>RN, BSN</a:t>
            </a:r>
          </a:p>
          <a:p>
            <a:pPr algn="ctr"/>
            <a:r>
              <a:rPr lang="en-US" sz="2400" dirty="0">
                <a:solidFill>
                  <a:srgbClr val="767171"/>
                </a:solidFill>
                <a:latin typeface="Franklin Gothic Medium" pitchFamily="34" charset="0"/>
              </a:rPr>
              <a:t>Trauma Program Manager, Trauma Providers</a:t>
            </a:r>
          </a:p>
          <a:p>
            <a:pPr algn="ctr"/>
            <a:r>
              <a:rPr lang="en-US" sz="2400" dirty="0">
                <a:solidFill>
                  <a:srgbClr val="767171"/>
                </a:solidFill>
                <a:latin typeface="Franklin Gothic Medium" pitchFamily="34" charset="0"/>
              </a:rPr>
              <a:t>CoxHealth </a:t>
            </a:r>
          </a:p>
        </p:txBody>
      </p:sp>
    </p:spTree>
    <p:extLst>
      <p:ext uri="{BB962C8B-B14F-4D97-AF65-F5344CB8AC3E}">
        <p14:creationId xmlns:p14="http://schemas.microsoft.com/office/powerpoint/2010/main" val="24569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26800">
            <a:off x="11358032" y="-1170205"/>
            <a:ext cx="2575574" cy="2562349"/>
            <a:chOff x="0" y="0"/>
            <a:chExt cx="4640128" cy="4616303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640072" cy="4616196"/>
            </a:xfrm>
            <a:custGeom>
              <a:avLst/>
              <a:gdLst/>
              <a:ahLst/>
              <a:cxnLst/>
              <a:rect l="l" t="t" r="r" b="b"/>
              <a:pathLst>
                <a:path w="4640072" h="4616196">
                  <a:moveTo>
                    <a:pt x="1615948" y="3023616"/>
                  </a:moveTo>
                  <a:cubicBezTo>
                    <a:pt x="1846834" y="3277489"/>
                    <a:pt x="1846834" y="3669919"/>
                    <a:pt x="1615948" y="3923792"/>
                  </a:cubicBezTo>
                  <a:cubicBezTo>
                    <a:pt x="2331593" y="4616196"/>
                    <a:pt x="2331593" y="4616196"/>
                    <a:pt x="2331593" y="4616196"/>
                  </a:cubicBezTo>
                  <a:cubicBezTo>
                    <a:pt x="3162681" y="3785235"/>
                    <a:pt x="3162681" y="3785235"/>
                    <a:pt x="3162681" y="3785235"/>
                  </a:cubicBezTo>
                  <a:cubicBezTo>
                    <a:pt x="3185795" y="3831336"/>
                    <a:pt x="3208909" y="3877564"/>
                    <a:pt x="3255010" y="3923665"/>
                  </a:cubicBezTo>
                  <a:cubicBezTo>
                    <a:pt x="3439668" y="4108323"/>
                    <a:pt x="3739769" y="4108323"/>
                    <a:pt x="3924427" y="3923665"/>
                  </a:cubicBezTo>
                  <a:cubicBezTo>
                    <a:pt x="4132199" y="3715893"/>
                    <a:pt x="4132199" y="3415919"/>
                    <a:pt x="3924427" y="3231261"/>
                  </a:cubicBezTo>
                  <a:cubicBezTo>
                    <a:pt x="3901313" y="3185160"/>
                    <a:pt x="3855212" y="3162046"/>
                    <a:pt x="3808984" y="3138932"/>
                  </a:cubicBezTo>
                  <a:cubicBezTo>
                    <a:pt x="4640072" y="2307971"/>
                    <a:pt x="4640072" y="2307971"/>
                    <a:pt x="4640072" y="2307971"/>
                  </a:cubicBezTo>
                  <a:cubicBezTo>
                    <a:pt x="3808984" y="1500124"/>
                    <a:pt x="3808984" y="1500124"/>
                    <a:pt x="3808984" y="1500124"/>
                  </a:cubicBezTo>
                  <a:cubicBezTo>
                    <a:pt x="3832098" y="1477010"/>
                    <a:pt x="3855212" y="1454023"/>
                    <a:pt x="3901313" y="1430909"/>
                  </a:cubicBezTo>
                  <a:cubicBezTo>
                    <a:pt x="4085971" y="1223137"/>
                    <a:pt x="4085971" y="923163"/>
                    <a:pt x="3901313" y="738505"/>
                  </a:cubicBezTo>
                  <a:cubicBezTo>
                    <a:pt x="3693541" y="553847"/>
                    <a:pt x="3393440" y="553847"/>
                    <a:pt x="3208782" y="738505"/>
                  </a:cubicBezTo>
                  <a:cubicBezTo>
                    <a:pt x="3185668" y="761619"/>
                    <a:pt x="3162554" y="807720"/>
                    <a:pt x="3139567" y="830834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1615948" y="669417"/>
                    <a:pt x="1615948" y="669417"/>
                    <a:pt x="1615948" y="669417"/>
                  </a:cubicBezTo>
                  <a:cubicBezTo>
                    <a:pt x="1846834" y="923290"/>
                    <a:pt x="1846834" y="1338834"/>
                    <a:pt x="1615948" y="1592707"/>
                  </a:cubicBezTo>
                  <a:cubicBezTo>
                    <a:pt x="1361948" y="1823466"/>
                    <a:pt x="946531" y="1823466"/>
                    <a:pt x="692531" y="1592707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715645" y="3023616"/>
                    <a:pt x="715645" y="3023616"/>
                    <a:pt x="715645" y="3023616"/>
                  </a:cubicBezTo>
                  <a:cubicBezTo>
                    <a:pt x="969645" y="2769743"/>
                    <a:pt x="1362075" y="2769743"/>
                    <a:pt x="1615948" y="302361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 rot="426800">
            <a:off x="9831402" y="-17038"/>
            <a:ext cx="2587997" cy="2587997"/>
            <a:chOff x="0" y="0"/>
            <a:chExt cx="4662509" cy="466250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4662424" cy="4662678"/>
            </a:xfrm>
            <a:custGeom>
              <a:avLst/>
              <a:gdLst/>
              <a:ahLst/>
              <a:cxnLst/>
              <a:rect l="l" t="t" r="r" b="b"/>
              <a:pathLst>
                <a:path w="4662424" h="4662678">
                  <a:moveTo>
                    <a:pt x="1407922" y="3947033"/>
                  </a:moveTo>
                  <a:cubicBezTo>
                    <a:pt x="1454023" y="3900932"/>
                    <a:pt x="1477137" y="3854704"/>
                    <a:pt x="1500251" y="3808603"/>
                  </a:cubicBezTo>
                  <a:cubicBezTo>
                    <a:pt x="2331212" y="4662678"/>
                    <a:pt x="2331212" y="4662678"/>
                    <a:pt x="2331212" y="4662678"/>
                  </a:cubicBezTo>
                  <a:cubicBezTo>
                    <a:pt x="3046730" y="3947160"/>
                    <a:pt x="3046730" y="3947160"/>
                    <a:pt x="3046730" y="3947160"/>
                  </a:cubicBezTo>
                  <a:cubicBezTo>
                    <a:pt x="2792857" y="3693287"/>
                    <a:pt x="2792857" y="3277743"/>
                    <a:pt x="3046730" y="3046984"/>
                  </a:cubicBezTo>
                  <a:cubicBezTo>
                    <a:pt x="3300603" y="2793111"/>
                    <a:pt x="3693033" y="2793111"/>
                    <a:pt x="3946906" y="3046984"/>
                  </a:cubicBezTo>
                  <a:cubicBezTo>
                    <a:pt x="4662424" y="2331466"/>
                    <a:pt x="4662424" y="2331466"/>
                    <a:pt x="4662424" y="2331466"/>
                  </a:cubicBezTo>
                  <a:cubicBezTo>
                    <a:pt x="3831463" y="1500505"/>
                    <a:pt x="3831463" y="1500505"/>
                    <a:pt x="3831463" y="1500505"/>
                  </a:cubicBezTo>
                  <a:cubicBezTo>
                    <a:pt x="3854577" y="1477391"/>
                    <a:pt x="3900678" y="1454404"/>
                    <a:pt x="3923792" y="1431290"/>
                  </a:cubicBezTo>
                  <a:cubicBezTo>
                    <a:pt x="4108450" y="1223518"/>
                    <a:pt x="4108450" y="923544"/>
                    <a:pt x="3923792" y="738886"/>
                  </a:cubicBezTo>
                  <a:cubicBezTo>
                    <a:pt x="3739134" y="554228"/>
                    <a:pt x="3439033" y="554228"/>
                    <a:pt x="3254375" y="738886"/>
                  </a:cubicBezTo>
                  <a:cubicBezTo>
                    <a:pt x="3231261" y="762000"/>
                    <a:pt x="3185160" y="808101"/>
                    <a:pt x="3162046" y="854329"/>
                  </a:cubicBezTo>
                  <a:cubicBezTo>
                    <a:pt x="2331212" y="0"/>
                    <a:pt x="2331212" y="0"/>
                    <a:pt x="2331212" y="0"/>
                  </a:cubicBezTo>
                  <a:cubicBezTo>
                    <a:pt x="1638808" y="715518"/>
                    <a:pt x="1638808" y="715518"/>
                    <a:pt x="1638808" y="715518"/>
                  </a:cubicBezTo>
                  <a:cubicBezTo>
                    <a:pt x="1869567" y="946277"/>
                    <a:pt x="1869567" y="1361821"/>
                    <a:pt x="1615694" y="1615694"/>
                  </a:cubicBezTo>
                  <a:cubicBezTo>
                    <a:pt x="1361821" y="1846453"/>
                    <a:pt x="969391" y="1846453"/>
                    <a:pt x="715518" y="1615694"/>
                  </a:cubicBezTo>
                  <a:cubicBezTo>
                    <a:pt x="0" y="2331212"/>
                    <a:pt x="0" y="2331212"/>
                    <a:pt x="0" y="2331212"/>
                  </a:cubicBezTo>
                  <a:cubicBezTo>
                    <a:pt x="854075" y="3185287"/>
                    <a:pt x="854075" y="3185287"/>
                    <a:pt x="854075" y="3185287"/>
                  </a:cubicBezTo>
                  <a:cubicBezTo>
                    <a:pt x="807974" y="3185287"/>
                    <a:pt x="761746" y="3231388"/>
                    <a:pt x="738632" y="3254502"/>
                  </a:cubicBezTo>
                  <a:cubicBezTo>
                    <a:pt x="530860" y="3462274"/>
                    <a:pt x="530860" y="3762248"/>
                    <a:pt x="738632" y="3946906"/>
                  </a:cubicBezTo>
                  <a:cubicBezTo>
                    <a:pt x="923290" y="4131564"/>
                    <a:pt x="1223391" y="4131564"/>
                    <a:pt x="1408049" y="394690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426800">
            <a:off x="8688154" y="-1503388"/>
            <a:ext cx="2575574" cy="2562349"/>
            <a:chOff x="0" y="0"/>
            <a:chExt cx="4640128" cy="4616303"/>
          </a:xfrm>
          <a:solidFill>
            <a:srgbClr val="F3A08D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426800">
            <a:off x="11023454" y="1510861"/>
            <a:ext cx="2575574" cy="2562349"/>
            <a:chOff x="0" y="0"/>
            <a:chExt cx="4640128" cy="461630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-366981" y="1182149"/>
            <a:ext cx="5808765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5559"/>
              </a:lnSpc>
              <a:spcBef>
                <a:spcPct val="0"/>
              </a:spcBef>
            </a:pPr>
            <a:r>
              <a:rPr lang="en-US" sz="5320" dirty="0">
                <a:solidFill>
                  <a:srgbClr val="000000"/>
                </a:solidFill>
                <a:latin typeface="Franklin Gothic Medium" panose="020B0603020102020204" pitchFamily="34" charset="0"/>
                <a:ea typeface="Balmy"/>
                <a:cs typeface="Balmy"/>
                <a:sym typeface="Balmy"/>
              </a:rPr>
              <a:t>Old way:</a:t>
            </a:r>
            <a:endParaRPr lang="en-US" sz="6384" dirty="0">
              <a:solidFill>
                <a:srgbClr val="000000"/>
              </a:solidFill>
              <a:latin typeface="Franklin Gothic Medium" panose="020B0603020102020204" pitchFamily="34" charset="0"/>
              <a:ea typeface="Balmy"/>
              <a:cs typeface="Balmy"/>
              <a:sym typeface="Balmy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40543" y="2443913"/>
            <a:ext cx="8614115" cy="2859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5788"/>
              </a:lnSpc>
              <a:spcBef>
                <a:spcPct val="0"/>
              </a:spcBef>
            </a:pPr>
            <a:r>
              <a:rPr lang="en-US" sz="2394" dirty="0">
                <a:solidFill>
                  <a:srgbClr val="000000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Rotational chart assignment as each patient was activated</a:t>
            </a:r>
          </a:p>
          <a:p>
            <a:pPr algn="ctr" defTabSz="608076">
              <a:lnSpc>
                <a:spcPts val="5788"/>
              </a:lnSpc>
              <a:spcBef>
                <a:spcPct val="0"/>
              </a:spcBef>
            </a:pPr>
            <a:r>
              <a:rPr lang="en-US" sz="2394" dirty="0">
                <a:solidFill>
                  <a:srgbClr val="000000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“Chasing a carrot on the treadmill that was not slowing down”</a:t>
            </a:r>
          </a:p>
          <a:p>
            <a:pPr algn="ctr" defTabSz="608076">
              <a:lnSpc>
                <a:spcPts val="5788"/>
              </a:lnSpc>
              <a:spcBef>
                <a:spcPct val="0"/>
              </a:spcBef>
            </a:pPr>
            <a:r>
              <a:rPr lang="en-US" sz="2394" dirty="0">
                <a:solidFill>
                  <a:srgbClr val="000000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“Every-man-for-himself”</a:t>
            </a:r>
          </a:p>
          <a:p>
            <a:pPr algn="ctr" defTabSz="608076">
              <a:lnSpc>
                <a:spcPts val="5788"/>
              </a:lnSpc>
              <a:spcBef>
                <a:spcPct val="0"/>
              </a:spcBef>
            </a:pPr>
            <a:r>
              <a:rPr lang="en-US" sz="2394" dirty="0">
                <a:solidFill>
                  <a:srgbClr val="000000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Stressful when approaching vacation </a:t>
            </a:r>
          </a:p>
        </p:txBody>
      </p:sp>
    </p:spTree>
    <p:extLst>
      <p:ext uri="{BB962C8B-B14F-4D97-AF65-F5344CB8AC3E}">
        <p14:creationId xmlns:p14="http://schemas.microsoft.com/office/powerpoint/2010/main" val="151459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8082" y="5200977"/>
            <a:ext cx="3687168" cy="3668236"/>
            <a:chOff x="0" y="0"/>
            <a:chExt cx="4640128" cy="461630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9307" y="3220832"/>
            <a:ext cx="3780894" cy="3780894"/>
            <a:chOff x="0" y="0"/>
            <a:chExt cx="4662509" cy="4662509"/>
          </a:xfrm>
          <a:solidFill>
            <a:srgbClr val="F3A08D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4662424" cy="4662678"/>
            </a:xfrm>
            <a:custGeom>
              <a:avLst/>
              <a:gdLst/>
              <a:ahLst/>
              <a:cxnLst/>
              <a:rect l="l" t="t" r="r" b="b"/>
              <a:pathLst>
                <a:path w="4662424" h="4662678">
                  <a:moveTo>
                    <a:pt x="1407922" y="3947033"/>
                  </a:moveTo>
                  <a:cubicBezTo>
                    <a:pt x="1454023" y="3900932"/>
                    <a:pt x="1477137" y="3854704"/>
                    <a:pt x="1500251" y="3808603"/>
                  </a:cubicBezTo>
                  <a:cubicBezTo>
                    <a:pt x="2331212" y="4662678"/>
                    <a:pt x="2331212" y="4662678"/>
                    <a:pt x="2331212" y="4662678"/>
                  </a:cubicBezTo>
                  <a:cubicBezTo>
                    <a:pt x="3046730" y="3947160"/>
                    <a:pt x="3046730" y="3947160"/>
                    <a:pt x="3046730" y="3947160"/>
                  </a:cubicBezTo>
                  <a:cubicBezTo>
                    <a:pt x="2792857" y="3693287"/>
                    <a:pt x="2792857" y="3277743"/>
                    <a:pt x="3046730" y="3046984"/>
                  </a:cubicBezTo>
                  <a:cubicBezTo>
                    <a:pt x="3300603" y="2793111"/>
                    <a:pt x="3693033" y="2793111"/>
                    <a:pt x="3946906" y="3046984"/>
                  </a:cubicBezTo>
                  <a:cubicBezTo>
                    <a:pt x="4662424" y="2331466"/>
                    <a:pt x="4662424" y="2331466"/>
                    <a:pt x="4662424" y="2331466"/>
                  </a:cubicBezTo>
                  <a:cubicBezTo>
                    <a:pt x="3831463" y="1500505"/>
                    <a:pt x="3831463" y="1500505"/>
                    <a:pt x="3831463" y="1500505"/>
                  </a:cubicBezTo>
                  <a:cubicBezTo>
                    <a:pt x="3854577" y="1477391"/>
                    <a:pt x="3900678" y="1454404"/>
                    <a:pt x="3923792" y="1431290"/>
                  </a:cubicBezTo>
                  <a:cubicBezTo>
                    <a:pt x="4108450" y="1223518"/>
                    <a:pt x="4108450" y="923544"/>
                    <a:pt x="3923792" y="738886"/>
                  </a:cubicBezTo>
                  <a:cubicBezTo>
                    <a:pt x="3739134" y="554228"/>
                    <a:pt x="3439033" y="554228"/>
                    <a:pt x="3254375" y="738886"/>
                  </a:cubicBezTo>
                  <a:cubicBezTo>
                    <a:pt x="3231261" y="762000"/>
                    <a:pt x="3185160" y="808101"/>
                    <a:pt x="3162046" y="854329"/>
                  </a:cubicBezTo>
                  <a:cubicBezTo>
                    <a:pt x="2331212" y="0"/>
                    <a:pt x="2331212" y="0"/>
                    <a:pt x="2331212" y="0"/>
                  </a:cubicBezTo>
                  <a:cubicBezTo>
                    <a:pt x="1638808" y="715518"/>
                    <a:pt x="1638808" y="715518"/>
                    <a:pt x="1638808" y="715518"/>
                  </a:cubicBezTo>
                  <a:cubicBezTo>
                    <a:pt x="1869567" y="946277"/>
                    <a:pt x="1869567" y="1361821"/>
                    <a:pt x="1615694" y="1615694"/>
                  </a:cubicBezTo>
                  <a:cubicBezTo>
                    <a:pt x="1361821" y="1846453"/>
                    <a:pt x="969391" y="1846453"/>
                    <a:pt x="715518" y="1615694"/>
                  </a:cubicBezTo>
                  <a:cubicBezTo>
                    <a:pt x="0" y="2331212"/>
                    <a:pt x="0" y="2331212"/>
                    <a:pt x="0" y="2331212"/>
                  </a:cubicBezTo>
                  <a:cubicBezTo>
                    <a:pt x="854075" y="3185287"/>
                    <a:pt x="854075" y="3185287"/>
                    <a:pt x="854075" y="3185287"/>
                  </a:cubicBezTo>
                  <a:cubicBezTo>
                    <a:pt x="807974" y="3185287"/>
                    <a:pt x="761746" y="3231388"/>
                    <a:pt x="738632" y="3254502"/>
                  </a:cubicBezTo>
                  <a:cubicBezTo>
                    <a:pt x="530860" y="3462274"/>
                    <a:pt x="530860" y="3762248"/>
                    <a:pt x="738632" y="3946906"/>
                  </a:cubicBezTo>
                  <a:cubicBezTo>
                    <a:pt x="923290" y="4131564"/>
                    <a:pt x="1223391" y="4131564"/>
                    <a:pt x="1408049" y="394690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7457" y="-709646"/>
            <a:ext cx="3762744" cy="3762744"/>
            <a:chOff x="0" y="0"/>
            <a:chExt cx="4640128" cy="464012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640072" cy="4640072"/>
            </a:xfrm>
            <a:custGeom>
              <a:avLst/>
              <a:gdLst/>
              <a:ahLst/>
              <a:cxnLst/>
              <a:rect l="l" t="t" r="r" b="b"/>
              <a:pathLst>
                <a:path w="4640072" h="4640072">
                  <a:moveTo>
                    <a:pt x="1592834" y="3047238"/>
                  </a:moveTo>
                  <a:cubicBezTo>
                    <a:pt x="1846834" y="3278124"/>
                    <a:pt x="1846834" y="3693668"/>
                    <a:pt x="1615948" y="3947541"/>
                  </a:cubicBezTo>
                  <a:cubicBezTo>
                    <a:pt x="2331593" y="4640072"/>
                    <a:pt x="2331593" y="4640072"/>
                    <a:pt x="2331593" y="4640072"/>
                  </a:cubicBezTo>
                  <a:cubicBezTo>
                    <a:pt x="3162681" y="3808984"/>
                    <a:pt x="3162681" y="3808984"/>
                    <a:pt x="3162681" y="3808984"/>
                  </a:cubicBezTo>
                  <a:cubicBezTo>
                    <a:pt x="3185795" y="3832098"/>
                    <a:pt x="3208909" y="3878199"/>
                    <a:pt x="3231896" y="3901313"/>
                  </a:cubicBezTo>
                  <a:cubicBezTo>
                    <a:pt x="3439668" y="4085971"/>
                    <a:pt x="3739769" y="4085971"/>
                    <a:pt x="3924427" y="3901313"/>
                  </a:cubicBezTo>
                  <a:cubicBezTo>
                    <a:pt x="4109085" y="3716655"/>
                    <a:pt x="4109085" y="3416554"/>
                    <a:pt x="3924427" y="3231896"/>
                  </a:cubicBezTo>
                  <a:cubicBezTo>
                    <a:pt x="3901313" y="3185668"/>
                    <a:pt x="3855212" y="3162681"/>
                    <a:pt x="3808984" y="3139567"/>
                  </a:cubicBezTo>
                  <a:cubicBezTo>
                    <a:pt x="4640072" y="2331593"/>
                    <a:pt x="4640072" y="2331593"/>
                    <a:pt x="4640072" y="2331593"/>
                  </a:cubicBezTo>
                  <a:cubicBezTo>
                    <a:pt x="3808984" y="1500505"/>
                    <a:pt x="3808984" y="1500505"/>
                    <a:pt x="3808984" y="1500505"/>
                  </a:cubicBezTo>
                  <a:cubicBezTo>
                    <a:pt x="3832098" y="1477391"/>
                    <a:pt x="3855212" y="1454277"/>
                    <a:pt x="3901313" y="1431290"/>
                  </a:cubicBezTo>
                  <a:cubicBezTo>
                    <a:pt x="4085971" y="1246632"/>
                    <a:pt x="4085971" y="946531"/>
                    <a:pt x="3901313" y="761873"/>
                  </a:cubicBezTo>
                  <a:cubicBezTo>
                    <a:pt x="3693541" y="577215"/>
                    <a:pt x="3393440" y="577215"/>
                    <a:pt x="3208782" y="761873"/>
                  </a:cubicBezTo>
                  <a:cubicBezTo>
                    <a:pt x="3185668" y="784987"/>
                    <a:pt x="3162554" y="808101"/>
                    <a:pt x="3139567" y="831088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0" y="2308479"/>
                    <a:pt x="0" y="2308479"/>
                    <a:pt x="0" y="2308479"/>
                  </a:cubicBezTo>
                  <a:cubicBezTo>
                    <a:pt x="715645" y="3024124"/>
                    <a:pt x="715645" y="3024124"/>
                    <a:pt x="715645" y="3024124"/>
                  </a:cubicBezTo>
                  <a:cubicBezTo>
                    <a:pt x="969645" y="2793238"/>
                    <a:pt x="1362075" y="2793238"/>
                    <a:pt x="1592834" y="304723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799194" y="1274181"/>
            <a:ext cx="3762744" cy="3743424"/>
            <a:chOff x="0" y="0"/>
            <a:chExt cx="4640128" cy="461630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65510" y="877793"/>
            <a:ext cx="4791114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8076">
              <a:lnSpc>
                <a:spcPts val="4468"/>
              </a:lnSpc>
              <a:spcBef>
                <a:spcPct val="0"/>
              </a:spcBef>
            </a:pPr>
            <a:r>
              <a:rPr lang="en-US" sz="4255" dirty="0">
                <a:solidFill>
                  <a:srgbClr val="010101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The idea: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56999" y="1679194"/>
            <a:ext cx="7465586" cy="3526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8076">
              <a:lnSpc>
                <a:spcPts val="2530"/>
              </a:lnSpc>
            </a:pPr>
            <a:r>
              <a:rPr lang="en-US" sz="2409" dirty="0">
                <a:solidFill>
                  <a:srgbClr val="010101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Step 1</a:t>
            </a:r>
          </a:p>
          <a:p>
            <a:pPr defTabSz="608076">
              <a:lnSpc>
                <a:spcPts val="2530"/>
              </a:lnSpc>
            </a:pPr>
            <a:endParaRPr lang="en-US" sz="2409" dirty="0">
              <a:solidFill>
                <a:srgbClr val="010101"/>
              </a:solidFill>
              <a:latin typeface="Franklin Gothic Medium" panose="020B0603020102020204" pitchFamily="34" charset="0"/>
              <a:ea typeface="Open Sans Bold"/>
              <a:cs typeface="Open Sans Bold"/>
              <a:sym typeface="Open Sans Bold"/>
            </a:endParaRPr>
          </a:p>
          <a:p>
            <a:pPr marL="520302" lvl="1" indent="-260151" defTabSz="608076">
              <a:lnSpc>
                <a:spcPts val="2530"/>
              </a:lnSpc>
              <a:buFont typeface="Arial"/>
              <a:buChar char="•"/>
            </a:pPr>
            <a:r>
              <a:rPr lang="en-US" sz="2409" dirty="0">
                <a:solidFill>
                  <a:srgbClr val="010101"/>
                </a:solidFill>
                <a:latin typeface="Franklin Gothic Medium" panose="020B0603020102020204" pitchFamily="34" charset="0"/>
                <a:ea typeface="Open Sans"/>
                <a:cs typeface="Open Sans"/>
                <a:sym typeface="Open Sans"/>
              </a:rPr>
              <a:t>Split registry staff into Team 1 and Team 2</a:t>
            </a:r>
          </a:p>
          <a:p>
            <a:pPr marL="520302" lvl="1" indent="-260151" defTabSz="608076">
              <a:lnSpc>
                <a:spcPts val="2530"/>
              </a:lnSpc>
              <a:buFont typeface="Arial"/>
              <a:buChar char="•"/>
            </a:pPr>
            <a:r>
              <a:rPr lang="en-US" sz="2409" dirty="0">
                <a:solidFill>
                  <a:srgbClr val="010101"/>
                </a:solidFill>
                <a:latin typeface="Franklin Gothic Medium" panose="020B0603020102020204" pitchFamily="34" charset="0"/>
                <a:ea typeface="Open Sans"/>
                <a:cs typeface="Open Sans"/>
                <a:sym typeface="Open Sans"/>
              </a:rPr>
              <a:t>Assign specific tasks</a:t>
            </a:r>
          </a:p>
          <a:p>
            <a:pPr defTabSz="608076">
              <a:lnSpc>
                <a:spcPts val="2530"/>
              </a:lnSpc>
            </a:pPr>
            <a:endParaRPr lang="en-US" sz="2409" dirty="0">
              <a:solidFill>
                <a:srgbClr val="010101"/>
              </a:solidFill>
              <a:latin typeface="Franklin Gothic Medium" panose="020B0603020102020204" pitchFamily="34" charset="0"/>
              <a:ea typeface="Open Sans"/>
              <a:cs typeface="Open Sans"/>
              <a:sym typeface="Open Sans"/>
            </a:endParaRPr>
          </a:p>
          <a:p>
            <a:pPr defTabSz="608076">
              <a:lnSpc>
                <a:spcPts val="2530"/>
              </a:lnSpc>
            </a:pPr>
            <a:r>
              <a:rPr lang="en-US" sz="2409" dirty="0">
                <a:solidFill>
                  <a:srgbClr val="010101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Step 2</a:t>
            </a:r>
          </a:p>
          <a:p>
            <a:pPr defTabSz="608076">
              <a:lnSpc>
                <a:spcPts val="2530"/>
              </a:lnSpc>
            </a:pPr>
            <a:endParaRPr lang="en-US" sz="2409" dirty="0">
              <a:solidFill>
                <a:srgbClr val="010101"/>
              </a:solidFill>
              <a:latin typeface="Franklin Gothic Medium" panose="020B0603020102020204" pitchFamily="34" charset="0"/>
              <a:ea typeface="Open Sans Bold"/>
              <a:cs typeface="Open Sans Bold"/>
              <a:sym typeface="Open Sans Bold"/>
            </a:endParaRPr>
          </a:p>
          <a:p>
            <a:pPr marL="520302" lvl="1" indent="-260151" defTabSz="608076">
              <a:lnSpc>
                <a:spcPts val="2530"/>
              </a:lnSpc>
              <a:buFont typeface="Arial"/>
              <a:buChar char="•"/>
            </a:pPr>
            <a:r>
              <a:rPr lang="en-US" sz="2409" dirty="0">
                <a:solidFill>
                  <a:srgbClr val="010101"/>
                </a:solidFill>
                <a:latin typeface="Franklin Gothic Medium" panose="020B0603020102020204" pitchFamily="34" charset="0"/>
                <a:ea typeface="Open Sans"/>
                <a:cs typeface="Open Sans"/>
                <a:sym typeface="Open Sans"/>
              </a:rPr>
              <a:t>Assign Team Coordinator</a:t>
            </a:r>
          </a:p>
          <a:p>
            <a:pPr marL="520302" lvl="1" indent="-260151" defTabSz="608076">
              <a:lnSpc>
                <a:spcPts val="2530"/>
              </a:lnSpc>
              <a:buFont typeface="Arial"/>
              <a:buChar char="•"/>
            </a:pPr>
            <a:r>
              <a:rPr lang="en-US" sz="2409" dirty="0">
                <a:solidFill>
                  <a:srgbClr val="010101"/>
                </a:solidFill>
                <a:latin typeface="Franklin Gothic Medium" panose="020B0603020102020204" pitchFamily="34" charset="0"/>
                <a:ea typeface="Open Sans"/>
                <a:cs typeface="Open Sans"/>
                <a:sym typeface="Open Sans"/>
              </a:rPr>
              <a:t>Direct and support the rest of the assigned Team</a:t>
            </a:r>
          </a:p>
          <a:p>
            <a:pPr defTabSz="608076">
              <a:lnSpc>
                <a:spcPts val="2530"/>
              </a:lnSpc>
            </a:pPr>
            <a:endParaRPr lang="en-US" sz="2409" dirty="0">
              <a:solidFill>
                <a:srgbClr val="010101"/>
              </a:solidFill>
              <a:latin typeface="Franklin Gothic Medium" panose="020B0603020102020204" pitchFamily="34" charset="0"/>
              <a:ea typeface="Open Sans"/>
              <a:cs typeface="Open Sans"/>
              <a:sym typeface="Open Sans"/>
            </a:endParaRPr>
          </a:p>
          <a:p>
            <a:pPr defTabSz="608076">
              <a:lnSpc>
                <a:spcPts val="2530"/>
              </a:lnSpc>
            </a:pPr>
            <a:endParaRPr lang="en-US" sz="2409" dirty="0">
              <a:solidFill>
                <a:srgbClr val="010101"/>
              </a:solidFill>
              <a:latin typeface="Franklin Gothic Medium" panose="020B0603020102020204" pitchFamily="34" charset="0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8061757">
            <a:off x="1700533" y="2020086"/>
            <a:ext cx="4968689" cy="5006906"/>
            <a:chOff x="1289702" y="1458286"/>
            <a:chExt cx="4640199" cy="4616323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1289702" y="1458286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736414" y="123935"/>
            <a:ext cx="6465563" cy="84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7110"/>
              </a:lnSpc>
            </a:pPr>
            <a:r>
              <a:rPr lang="en-US" sz="5079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"/>
                <a:cs typeface="Canva Sans"/>
                <a:sym typeface="Canva Sans"/>
              </a:rPr>
              <a:t>Registry</a:t>
            </a:r>
            <a:r>
              <a:rPr lang="en-US" sz="5079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 Teams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15545" y="1088422"/>
            <a:ext cx="5680106" cy="73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6246"/>
              </a:lnSpc>
            </a:pPr>
            <a:r>
              <a:rPr lang="en-US" sz="4461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Team 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77138" y="1100918"/>
            <a:ext cx="5680106" cy="73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6246"/>
              </a:lnSpc>
            </a:pPr>
            <a:r>
              <a:rPr lang="en-US" sz="4461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Team 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924853" y="3082007"/>
            <a:ext cx="2108527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3814"/>
              </a:lnSpc>
            </a:pPr>
            <a:r>
              <a:rPr lang="en-US" sz="2724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"/>
                <a:cs typeface="Canva Sans"/>
                <a:sym typeface="Canva Sans"/>
              </a:rPr>
              <a:t>Create Entry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07863" y="3640275"/>
            <a:ext cx="2754029" cy="1646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02014" lvl="1" indent="-201007" defTabSz="608076">
              <a:lnSpc>
                <a:spcPts val="2607"/>
              </a:lnSpc>
              <a:buFont typeface="Arial"/>
              <a:buChar char="•"/>
            </a:pPr>
            <a:r>
              <a:rPr lang="en-US" sz="1862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"/>
                <a:cs typeface="Canva Sans"/>
                <a:sym typeface="Canva Sans"/>
              </a:rPr>
              <a:t>Assign Trauma #</a:t>
            </a:r>
          </a:p>
          <a:p>
            <a:pPr marL="402014" lvl="1" indent="-201007" defTabSz="608076">
              <a:lnSpc>
                <a:spcPts val="2607"/>
              </a:lnSpc>
              <a:buFont typeface="Arial"/>
              <a:buChar char="•"/>
            </a:pPr>
            <a:r>
              <a:rPr lang="en-US" sz="1862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"/>
                <a:cs typeface="Canva Sans"/>
                <a:sym typeface="Canva Sans"/>
              </a:rPr>
              <a:t>Create entry with initial data and billing</a:t>
            </a:r>
          </a:p>
          <a:p>
            <a:pPr marL="402014" lvl="1" indent="-201007" defTabSz="608076">
              <a:lnSpc>
                <a:spcPts val="2607"/>
              </a:lnSpc>
              <a:buFont typeface="Arial"/>
              <a:buChar char="•"/>
            </a:pPr>
            <a:r>
              <a:rPr lang="en-US" sz="1862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"/>
                <a:cs typeface="Canva Sans"/>
                <a:sym typeface="Canva Sans"/>
              </a:rPr>
              <a:t>Request data from outside agencies</a:t>
            </a:r>
          </a:p>
        </p:txBody>
      </p:sp>
      <p:sp>
        <p:nvSpPr>
          <p:cNvPr id="21" name="Freeform 5"/>
          <p:cNvSpPr/>
          <p:nvPr/>
        </p:nvSpPr>
        <p:spPr>
          <a:xfrm rot="18880063">
            <a:off x="5478506" y="1920339"/>
            <a:ext cx="5155966" cy="5292464"/>
          </a:xfrm>
          <a:custGeom>
            <a:avLst/>
            <a:gdLst/>
            <a:ahLst/>
            <a:cxnLst/>
            <a:rect l="l" t="t" r="r" b="b"/>
            <a:pathLst>
              <a:path w="4662424" h="4662678">
                <a:moveTo>
                  <a:pt x="1407922" y="3947033"/>
                </a:moveTo>
                <a:cubicBezTo>
                  <a:pt x="1454023" y="3900932"/>
                  <a:pt x="1477137" y="3854704"/>
                  <a:pt x="1500251" y="3808603"/>
                </a:cubicBezTo>
                <a:cubicBezTo>
                  <a:pt x="2331212" y="4662678"/>
                  <a:pt x="2331212" y="4662678"/>
                  <a:pt x="2331212" y="4662678"/>
                </a:cubicBezTo>
                <a:cubicBezTo>
                  <a:pt x="3046730" y="3947160"/>
                  <a:pt x="3046730" y="3947160"/>
                  <a:pt x="3046730" y="3947160"/>
                </a:cubicBezTo>
                <a:cubicBezTo>
                  <a:pt x="2792857" y="3693287"/>
                  <a:pt x="2792857" y="3277743"/>
                  <a:pt x="3046730" y="3046984"/>
                </a:cubicBezTo>
                <a:cubicBezTo>
                  <a:pt x="3300603" y="2793111"/>
                  <a:pt x="3693033" y="2793111"/>
                  <a:pt x="3946906" y="3046984"/>
                </a:cubicBezTo>
                <a:cubicBezTo>
                  <a:pt x="4662424" y="2331466"/>
                  <a:pt x="4662424" y="2331466"/>
                  <a:pt x="4662424" y="2331466"/>
                </a:cubicBezTo>
                <a:cubicBezTo>
                  <a:pt x="3831463" y="1500505"/>
                  <a:pt x="3831463" y="1500505"/>
                  <a:pt x="3831463" y="1500505"/>
                </a:cubicBezTo>
                <a:cubicBezTo>
                  <a:pt x="3854577" y="1477391"/>
                  <a:pt x="3900678" y="1454404"/>
                  <a:pt x="3923792" y="1431290"/>
                </a:cubicBezTo>
                <a:cubicBezTo>
                  <a:pt x="4108450" y="1223518"/>
                  <a:pt x="4108450" y="923544"/>
                  <a:pt x="3923792" y="738886"/>
                </a:cubicBezTo>
                <a:cubicBezTo>
                  <a:pt x="3739134" y="554228"/>
                  <a:pt x="3439033" y="554228"/>
                  <a:pt x="3254375" y="738886"/>
                </a:cubicBezTo>
                <a:cubicBezTo>
                  <a:pt x="3231261" y="762000"/>
                  <a:pt x="3185160" y="808101"/>
                  <a:pt x="3162046" y="854329"/>
                </a:cubicBezTo>
                <a:cubicBezTo>
                  <a:pt x="2331212" y="0"/>
                  <a:pt x="2331212" y="0"/>
                  <a:pt x="2331212" y="0"/>
                </a:cubicBezTo>
                <a:cubicBezTo>
                  <a:pt x="1638808" y="715518"/>
                  <a:pt x="1638808" y="715518"/>
                  <a:pt x="1638808" y="715518"/>
                </a:cubicBezTo>
                <a:cubicBezTo>
                  <a:pt x="1869567" y="946277"/>
                  <a:pt x="1869567" y="1361821"/>
                  <a:pt x="1615694" y="1615694"/>
                </a:cubicBezTo>
                <a:cubicBezTo>
                  <a:pt x="1361821" y="1846453"/>
                  <a:pt x="969391" y="1846453"/>
                  <a:pt x="715518" y="1615694"/>
                </a:cubicBezTo>
                <a:cubicBezTo>
                  <a:pt x="0" y="2331212"/>
                  <a:pt x="0" y="2331212"/>
                  <a:pt x="0" y="2331212"/>
                </a:cubicBezTo>
                <a:cubicBezTo>
                  <a:pt x="854075" y="3185287"/>
                  <a:pt x="854075" y="3185287"/>
                  <a:pt x="854075" y="3185287"/>
                </a:cubicBezTo>
                <a:cubicBezTo>
                  <a:pt x="807974" y="3185287"/>
                  <a:pt x="761746" y="3231388"/>
                  <a:pt x="738632" y="3254502"/>
                </a:cubicBezTo>
                <a:cubicBezTo>
                  <a:pt x="530860" y="3462274"/>
                  <a:pt x="530860" y="3762248"/>
                  <a:pt x="738632" y="3946906"/>
                </a:cubicBezTo>
                <a:cubicBezTo>
                  <a:pt x="923290" y="4131564"/>
                  <a:pt x="1223391" y="4131564"/>
                  <a:pt x="1408049" y="3946906"/>
                </a:cubicBezTo>
                <a:close/>
              </a:path>
            </a:pathLst>
          </a:custGeom>
          <a:solidFill>
            <a:srgbClr val="F3A08D"/>
          </a:solidFill>
        </p:spPr>
        <p:txBody>
          <a:bodyPr/>
          <a:lstStyle/>
          <a:p>
            <a:pPr defTabSz="608076"/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640530" y="3858339"/>
            <a:ext cx="2707804" cy="131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2014" lvl="1" indent="-201007" defTabSz="608076">
              <a:lnSpc>
                <a:spcPts val="2607"/>
              </a:lnSpc>
              <a:buFont typeface="Arial"/>
              <a:buChar char="•"/>
            </a:pPr>
            <a:r>
              <a:rPr lang="en-US" sz="1862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"/>
                <a:cs typeface="Canva Sans"/>
                <a:sym typeface="Canva Sans"/>
              </a:rPr>
              <a:t>Chart closure</a:t>
            </a:r>
          </a:p>
          <a:p>
            <a:pPr marL="706052" lvl="2" indent="-201007" defTabSz="608076">
              <a:lnSpc>
                <a:spcPts val="2607"/>
              </a:lnSpc>
              <a:buFont typeface="Arial"/>
              <a:buChar char="•"/>
            </a:pPr>
            <a:r>
              <a:rPr lang="en-US" sz="1862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"/>
                <a:cs typeface="Canva Sans"/>
                <a:sym typeface="Canva Sans"/>
              </a:rPr>
              <a:t>Picks up where initial data ends</a:t>
            </a:r>
          </a:p>
          <a:p>
            <a:pPr marL="402014" lvl="1" indent="-201007" defTabSz="608076">
              <a:lnSpc>
                <a:spcPts val="2607"/>
              </a:lnSpc>
              <a:buFont typeface="Arial"/>
              <a:buChar char="•"/>
            </a:pPr>
            <a:r>
              <a:rPr lang="en-US" sz="1862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"/>
                <a:cs typeface="Canva Sans"/>
                <a:sym typeface="Canva Sans"/>
              </a:rPr>
              <a:t>Ensure compliance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50757" y="3165083"/>
            <a:ext cx="2979096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3814"/>
              </a:lnSpc>
            </a:pPr>
            <a:r>
              <a:rPr lang="en-US" sz="2724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"/>
                <a:cs typeface="Canva Sans"/>
                <a:sym typeface="Canva Sans"/>
              </a:rPr>
              <a:t>Chart Completion</a:t>
            </a:r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>
            <a:off x="1493504" y="2678913"/>
            <a:ext cx="798397" cy="806187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3"/>
          <p:cNvSpPr txBox="1"/>
          <p:nvPr/>
        </p:nvSpPr>
        <p:spPr>
          <a:xfrm rot="20865253">
            <a:off x="273250" y="1707220"/>
            <a:ext cx="1886829" cy="982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spcBef>
                <a:spcPct val="0"/>
              </a:spcBef>
            </a:pPr>
            <a:r>
              <a:rPr lang="en-US" sz="2128" dirty="0">
                <a:solidFill>
                  <a:prstClr val="black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Goal: Always have 3 people on this team</a:t>
            </a: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9508629" y="4129242"/>
            <a:ext cx="918343" cy="67135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TextBox 13"/>
          <p:cNvSpPr txBox="1"/>
          <p:nvPr/>
        </p:nvSpPr>
        <p:spPr>
          <a:xfrm rot="569440">
            <a:off x="10062194" y="4782543"/>
            <a:ext cx="1886829" cy="1309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spcBef>
                <a:spcPct val="0"/>
              </a:spcBef>
            </a:pPr>
            <a:r>
              <a:rPr lang="en-US" sz="2128" dirty="0">
                <a:solidFill>
                  <a:prstClr val="black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Anyone on vacation part </a:t>
            </a:r>
          </a:p>
          <a:p>
            <a:pPr algn="ctr" defTabSz="608076">
              <a:spcBef>
                <a:spcPct val="0"/>
              </a:spcBef>
            </a:pPr>
            <a:r>
              <a:rPr lang="en-US" sz="2128" dirty="0">
                <a:solidFill>
                  <a:prstClr val="black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of the week? </a:t>
            </a:r>
          </a:p>
          <a:p>
            <a:pPr algn="ctr" defTabSz="608076">
              <a:spcBef>
                <a:spcPct val="0"/>
              </a:spcBef>
            </a:pPr>
            <a:r>
              <a:rPr lang="en-US" sz="2128" dirty="0">
                <a:solidFill>
                  <a:prstClr val="black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Goes to Team 2</a:t>
            </a:r>
          </a:p>
        </p:txBody>
      </p:sp>
      <p:cxnSp>
        <p:nvCxnSpPr>
          <p:cNvPr id="38" name="Elbow Connector 37"/>
          <p:cNvCxnSpPr/>
          <p:nvPr/>
        </p:nvCxnSpPr>
        <p:spPr>
          <a:xfrm rot="5400000" flipH="1" flipV="1">
            <a:off x="6112953" y="-131404"/>
            <a:ext cx="2726" cy="3832314"/>
          </a:xfrm>
          <a:prstGeom prst="bentConnector3">
            <a:avLst>
              <a:gd name="adj1" fmla="val -5576970"/>
            </a:avLst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3"/>
          <p:cNvSpPr txBox="1"/>
          <p:nvPr/>
        </p:nvSpPr>
        <p:spPr>
          <a:xfrm>
            <a:off x="5137504" y="1980842"/>
            <a:ext cx="1886829" cy="409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spcBef>
                <a:spcPct val="0"/>
              </a:spcBef>
            </a:pPr>
            <a:r>
              <a:rPr lang="en-US" sz="1330" dirty="0">
                <a:solidFill>
                  <a:prstClr val="black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Rotate weekly</a:t>
            </a:r>
          </a:p>
          <a:p>
            <a:pPr algn="ctr" defTabSz="608076">
              <a:spcBef>
                <a:spcPct val="0"/>
              </a:spcBef>
            </a:pPr>
            <a:r>
              <a:rPr lang="en-US" sz="1330" dirty="0">
                <a:solidFill>
                  <a:prstClr val="black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Friday-Thursday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26800">
            <a:off x="11358032" y="-1170205"/>
            <a:ext cx="2575574" cy="2562349"/>
            <a:chOff x="0" y="0"/>
            <a:chExt cx="4640128" cy="4616303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640072" cy="4616196"/>
            </a:xfrm>
            <a:custGeom>
              <a:avLst/>
              <a:gdLst/>
              <a:ahLst/>
              <a:cxnLst/>
              <a:rect l="l" t="t" r="r" b="b"/>
              <a:pathLst>
                <a:path w="4640072" h="4616196">
                  <a:moveTo>
                    <a:pt x="1615948" y="3023616"/>
                  </a:moveTo>
                  <a:cubicBezTo>
                    <a:pt x="1846834" y="3277489"/>
                    <a:pt x="1846834" y="3669919"/>
                    <a:pt x="1615948" y="3923792"/>
                  </a:cubicBezTo>
                  <a:cubicBezTo>
                    <a:pt x="2331593" y="4616196"/>
                    <a:pt x="2331593" y="4616196"/>
                    <a:pt x="2331593" y="4616196"/>
                  </a:cubicBezTo>
                  <a:cubicBezTo>
                    <a:pt x="3162681" y="3785235"/>
                    <a:pt x="3162681" y="3785235"/>
                    <a:pt x="3162681" y="3785235"/>
                  </a:cubicBezTo>
                  <a:cubicBezTo>
                    <a:pt x="3185795" y="3831336"/>
                    <a:pt x="3208909" y="3877564"/>
                    <a:pt x="3255010" y="3923665"/>
                  </a:cubicBezTo>
                  <a:cubicBezTo>
                    <a:pt x="3439668" y="4108323"/>
                    <a:pt x="3739769" y="4108323"/>
                    <a:pt x="3924427" y="3923665"/>
                  </a:cubicBezTo>
                  <a:cubicBezTo>
                    <a:pt x="4132199" y="3715893"/>
                    <a:pt x="4132199" y="3415919"/>
                    <a:pt x="3924427" y="3231261"/>
                  </a:cubicBezTo>
                  <a:cubicBezTo>
                    <a:pt x="3901313" y="3185160"/>
                    <a:pt x="3855212" y="3162046"/>
                    <a:pt x="3808984" y="3138932"/>
                  </a:cubicBezTo>
                  <a:cubicBezTo>
                    <a:pt x="4640072" y="2307971"/>
                    <a:pt x="4640072" y="2307971"/>
                    <a:pt x="4640072" y="2307971"/>
                  </a:cubicBezTo>
                  <a:cubicBezTo>
                    <a:pt x="3808984" y="1500124"/>
                    <a:pt x="3808984" y="1500124"/>
                    <a:pt x="3808984" y="1500124"/>
                  </a:cubicBezTo>
                  <a:cubicBezTo>
                    <a:pt x="3832098" y="1477010"/>
                    <a:pt x="3855212" y="1454023"/>
                    <a:pt x="3901313" y="1430909"/>
                  </a:cubicBezTo>
                  <a:cubicBezTo>
                    <a:pt x="4085971" y="1223137"/>
                    <a:pt x="4085971" y="923163"/>
                    <a:pt x="3901313" y="738505"/>
                  </a:cubicBezTo>
                  <a:cubicBezTo>
                    <a:pt x="3693541" y="553847"/>
                    <a:pt x="3393440" y="553847"/>
                    <a:pt x="3208782" y="738505"/>
                  </a:cubicBezTo>
                  <a:cubicBezTo>
                    <a:pt x="3185668" y="761619"/>
                    <a:pt x="3162554" y="807720"/>
                    <a:pt x="3139567" y="830834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1615948" y="669417"/>
                    <a:pt x="1615948" y="669417"/>
                    <a:pt x="1615948" y="669417"/>
                  </a:cubicBezTo>
                  <a:cubicBezTo>
                    <a:pt x="1846834" y="923290"/>
                    <a:pt x="1846834" y="1338834"/>
                    <a:pt x="1615948" y="1592707"/>
                  </a:cubicBezTo>
                  <a:cubicBezTo>
                    <a:pt x="1361948" y="1823466"/>
                    <a:pt x="946531" y="1823466"/>
                    <a:pt x="692531" y="1592707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715645" y="3023616"/>
                    <a:pt x="715645" y="3023616"/>
                    <a:pt x="715645" y="3023616"/>
                  </a:cubicBezTo>
                  <a:cubicBezTo>
                    <a:pt x="969645" y="2769743"/>
                    <a:pt x="1362075" y="2769743"/>
                    <a:pt x="1615948" y="302361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 rot="426800">
            <a:off x="9831402" y="-17038"/>
            <a:ext cx="2587997" cy="2587997"/>
            <a:chOff x="0" y="0"/>
            <a:chExt cx="4662509" cy="466250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4662424" cy="4662678"/>
            </a:xfrm>
            <a:custGeom>
              <a:avLst/>
              <a:gdLst/>
              <a:ahLst/>
              <a:cxnLst/>
              <a:rect l="l" t="t" r="r" b="b"/>
              <a:pathLst>
                <a:path w="4662424" h="4662678">
                  <a:moveTo>
                    <a:pt x="1407922" y="3947033"/>
                  </a:moveTo>
                  <a:cubicBezTo>
                    <a:pt x="1454023" y="3900932"/>
                    <a:pt x="1477137" y="3854704"/>
                    <a:pt x="1500251" y="3808603"/>
                  </a:cubicBezTo>
                  <a:cubicBezTo>
                    <a:pt x="2331212" y="4662678"/>
                    <a:pt x="2331212" y="4662678"/>
                    <a:pt x="2331212" y="4662678"/>
                  </a:cubicBezTo>
                  <a:cubicBezTo>
                    <a:pt x="3046730" y="3947160"/>
                    <a:pt x="3046730" y="3947160"/>
                    <a:pt x="3046730" y="3947160"/>
                  </a:cubicBezTo>
                  <a:cubicBezTo>
                    <a:pt x="2792857" y="3693287"/>
                    <a:pt x="2792857" y="3277743"/>
                    <a:pt x="3046730" y="3046984"/>
                  </a:cubicBezTo>
                  <a:cubicBezTo>
                    <a:pt x="3300603" y="2793111"/>
                    <a:pt x="3693033" y="2793111"/>
                    <a:pt x="3946906" y="3046984"/>
                  </a:cubicBezTo>
                  <a:cubicBezTo>
                    <a:pt x="4662424" y="2331466"/>
                    <a:pt x="4662424" y="2331466"/>
                    <a:pt x="4662424" y="2331466"/>
                  </a:cubicBezTo>
                  <a:cubicBezTo>
                    <a:pt x="3831463" y="1500505"/>
                    <a:pt x="3831463" y="1500505"/>
                    <a:pt x="3831463" y="1500505"/>
                  </a:cubicBezTo>
                  <a:cubicBezTo>
                    <a:pt x="3854577" y="1477391"/>
                    <a:pt x="3900678" y="1454404"/>
                    <a:pt x="3923792" y="1431290"/>
                  </a:cubicBezTo>
                  <a:cubicBezTo>
                    <a:pt x="4108450" y="1223518"/>
                    <a:pt x="4108450" y="923544"/>
                    <a:pt x="3923792" y="738886"/>
                  </a:cubicBezTo>
                  <a:cubicBezTo>
                    <a:pt x="3739134" y="554228"/>
                    <a:pt x="3439033" y="554228"/>
                    <a:pt x="3254375" y="738886"/>
                  </a:cubicBezTo>
                  <a:cubicBezTo>
                    <a:pt x="3231261" y="762000"/>
                    <a:pt x="3185160" y="808101"/>
                    <a:pt x="3162046" y="854329"/>
                  </a:cubicBezTo>
                  <a:cubicBezTo>
                    <a:pt x="2331212" y="0"/>
                    <a:pt x="2331212" y="0"/>
                    <a:pt x="2331212" y="0"/>
                  </a:cubicBezTo>
                  <a:cubicBezTo>
                    <a:pt x="1638808" y="715518"/>
                    <a:pt x="1638808" y="715518"/>
                    <a:pt x="1638808" y="715518"/>
                  </a:cubicBezTo>
                  <a:cubicBezTo>
                    <a:pt x="1869567" y="946277"/>
                    <a:pt x="1869567" y="1361821"/>
                    <a:pt x="1615694" y="1615694"/>
                  </a:cubicBezTo>
                  <a:cubicBezTo>
                    <a:pt x="1361821" y="1846453"/>
                    <a:pt x="969391" y="1846453"/>
                    <a:pt x="715518" y="1615694"/>
                  </a:cubicBezTo>
                  <a:cubicBezTo>
                    <a:pt x="0" y="2331212"/>
                    <a:pt x="0" y="2331212"/>
                    <a:pt x="0" y="2331212"/>
                  </a:cubicBezTo>
                  <a:cubicBezTo>
                    <a:pt x="854075" y="3185287"/>
                    <a:pt x="854075" y="3185287"/>
                    <a:pt x="854075" y="3185287"/>
                  </a:cubicBezTo>
                  <a:cubicBezTo>
                    <a:pt x="807974" y="3185287"/>
                    <a:pt x="761746" y="3231388"/>
                    <a:pt x="738632" y="3254502"/>
                  </a:cubicBezTo>
                  <a:cubicBezTo>
                    <a:pt x="530860" y="3462274"/>
                    <a:pt x="530860" y="3762248"/>
                    <a:pt x="738632" y="3946906"/>
                  </a:cubicBezTo>
                  <a:cubicBezTo>
                    <a:pt x="923290" y="4131564"/>
                    <a:pt x="1223391" y="4131564"/>
                    <a:pt x="1408049" y="394690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426800">
            <a:off x="8688154" y="-1503388"/>
            <a:ext cx="2575574" cy="2562349"/>
            <a:chOff x="0" y="0"/>
            <a:chExt cx="4640128" cy="4616303"/>
          </a:xfrm>
          <a:solidFill>
            <a:srgbClr val="F3A08D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426800">
            <a:off x="11023454" y="1510861"/>
            <a:ext cx="2575574" cy="2562349"/>
            <a:chOff x="0" y="0"/>
            <a:chExt cx="4640128" cy="461630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-1081881" y="1171172"/>
            <a:ext cx="6189765" cy="741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5559"/>
              </a:lnSpc>
              <a:spcBef>
                <a:spcPct val="0"/>
              </a:spcBef>
            </a:pPr>
            <a:r>
              <a:rPr lang="en-US" sz="5320" dirty="0">
                <a:solidFill>
                  <a:srgbClr val="000000"/>
                </a:solidFill>
                <a:latin typeface="Franklin Gothic Medium" panose="020B0603020102020204" pitchFamily="34" charset="0"/>
                <a:ea typeface="Balmy"/>
                <a:cs typeface="Balmy"/>
                <a:sym typeface="Balmy"/>
              </a:rPr>
              <a:t>Goals</a:t>
            </a:r>
            <a:r>
              <a:rPr lang="en-US" sz="6384" dirty="0">
                <a:solidFill>
                  <a:srgbClr val="000000"/>
                </a:solidFill>
                <a:latin typeface="Franklin Gothic Medium" panose="020B0603020102020204" pitchFamily="34" charset="0"/>
                <a:ea typeface="Balmy"/>
                <a:cs typeface="Balmy"/>
                <a:sym typeface="Balmy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04119" y="2443913"/>
            <a:ext cx="9488460" cy="2859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5788"/>
              </a:lnSpc>
              <a:spcBef>
                <a:spcPct val="0"/>
              </a:spcBef>
            </a:pPr>
            <a:r>
              <a:rPr lang="en-US" sz="2394" dirty="0">
                <a:solidFill>
                  <a:srgbClr val="000000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Initial data completed within 7 days (needed for a research project)</a:t>
            </a:r>
          </a:p>
          <a:p>
            <a:pPr algn="ctr" defTabSz="608076">
              <a:lnSpc>
                <a:spcPts val="5788"/>
              </a:lnSpc>
              <a:spcBef>
                <a:spcPct val="0"/>
              </a:spcBef>
            </a:pPr>
            <a:r>
              <a:rPr lang="en-US" sz="2394" dirty="0">
                <a:solidFill>
                  <a:srgbClr val="000000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Improve work-life balance </a:t>
            </a:r>
          </a:p>
          <a:p>
            <a:pPr algn="ctr" defTabSz="608076">
              <a:lnSpc>
                <a:spcPts val="5788"/>
              </a:lnSpc>
              <a:spcBef>
                <a:spcPct val="0"/>
              </a:spcBef>
            </a:pPr>
            <a:r>
              <a:rPr lang="en-US" sz="2394" dirty="0">
                <a:solidFill>
                  <a:srgbClr val="000000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Accommodate vacations easily</a:t>
            </a:r>
          </a:p>
          <a:p>
            <a:pPr algn="ctr" defTabSz="608076">
              <a:lnSpc>
                <a:spcPts val="5788"/>
              </a:lnSpc>
              <a:spcBef>
                <a:spcPct val="0"/>
              </a:spcBef>
            </a:pPr>
            <a:r>
              <a:rPr lang="en-US" sz="2394" dirty="0">
                <a:solidFill>
                  <a:srgbClr val="000000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Rotate so not one person is stuck doing initial data the rest of their life</a:t>
            </a:r>
          </a:p>
        </p:txBody>
      </p:sp>
    </p:spTree>
    <p:extLst>
      <p:ext uri="{BB962C8B-B14F-4D97-AF65-F5344CB8AC3E}">
        <p14:creationId xmlns:p14="http://schemas.microsoft.com/office/powerpoint/2010/main" val="347252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4420592" y="770054"/>
            <a:ext cx="4483472" cy="677875"/>
            <a:chOff x="0" y="-25488"/>
            <a:chExt cx="1775641" cy="268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75641" cy="211317"/>
            </a:xfrm>
            <a:custGeom>
              <a:avLst/>
              <a:gdLst/>
              <a:ahLst/>
              <a:cxnLst/>
              <a:rect l="l" t="t" r="r" b="b"/>
              <a:pathLst>
                <a:path w="1775641" h="211317">
                  <a:moveTo>
                    <a:pt x="17225" y="0"/>
                  </a:moveTo>
                  <a:lnTo>
                    <a:pt x="1758416" y="0"/>
                  </a:lnTo>
                  <a:cubicBezTo>
                    <a:pt x="1767929" y="0"/>
                    <a:pt x="1775641" y="7712"/>
                    <a:pt x="1775641" y="17225"/>
                  </a:cubicBezTo>
                  <a:lnTo>
                    <a:pt x="1775641" y="194092"/>
                  </a:lnTo>
                  <a:cubicBezTo>
                    <a:pt x="1775641" y="203605"/>
                    <a:pt x="1767929" y="211317"/>
                    <a:pt x="1758416" y="211317"/>
                  </a:cubicBezTo>
                  <a:lnTo>
                    <a:pt x="17225" y="211317"/>
                  </a:lnTo>
                  <a:cubicBezTo>
                    <a:pt x="7712" y="211317"/>
                    <a:pt x="0" y="203605"/>
                    <a:pt x="0" y="194092"/>
                  </a:cubicBezTo>
                  <a:lnTo>
                    <a:pt x="0" y="17225"/>
                  </a:lnTo>
                  <a:cubicBezTo>
                    <a:pt x="0" y="7712"/>
                    <a:pt x="7712" y="0"/>
                    <a:pt x="17225" y="0"/>
                  </a:cubicBezTo>
                  <a:close/>
                </a:path>
              </a:pathLst>
            </a:custGeom>
            <a:solidFill>
              <a:srgbClr val="EA8F7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5488"/>
              <a:ext cx="1775641" cy="268467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6">
                <a:lnSpc>
                  <a:spcPts val="3215"/>
                </a:lnSpc>
              </a:pPr>
              <a:r>
                <a:rPr lang="en-US" sz="2329" spc="7" dirty="0">
                  <a:solidFill>
                    <a:srgbClr val="FFFFFF"/>
                  </a:solidFill>
                  <a:latin typeface="Franklin Gothic Medium" panose="020B0603020102020204" pitchFamily="34" charset="0"/>
                  <a:ea typeface="Open Sans Bold"/>
                  <a:cs typeface="Open Sans Bold"/>
                  <a:sym typeface="Open Sans Bold"/>
                </a:rPr>
                <a:t>Trauma Teams Timeline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71220" y="1650263"/>
            <a:ext cx="3593330" cy="507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4204"/>
              </a:lnSpc>
              <a:spcBef>
                <a:spcPct val="0"/>
              </a:spcBef>
            </a:pPr>
            <a:r>
              <a:rPr lang="en-US" sz="3046" spc="9" dirty="0">
                <a:solidFill>
                  <a:srgbClr val="EA8F72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March 2023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6758" y="3973309"/>
            <a:ext cx="4037241" cy="507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4204"/>
              </a:lnSpc>
              <a:spcBef>
                <a:spcPct val="0"/>
              </a:spcBef>
            </a:pPr>
            <a:r>
              <a:rPr lang="en-US" sz="3046" spc="9" dirty="0">
                <a:solidFill>
                  <a:srgbClr val="EA8F72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August 2023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1102" y="2811786"/>
            <a:ext cx="3648551" cy="507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4204"/>
              </a:lnSpc>
              <a:spcBef>
                <a:spcPct val="0"/>
              </a:spcBef>
            </a:pPr>
            <a:r>
              <a:rPr lang="en-US" sz="3046" spc="9" dirty="0">
                <a:solidFill>
                  <a:srgbClr val="EA8F72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July 2023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64550" y="1647567"/>
            <a:ext cx="4863264" cy="818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8076"/>
            <a:r>
              <a:rPr lang="en-US" sz="2660" dirty="0">
                <a:solidFill>
                  <a:prstClr val="black"/>
                </a:solidFill>
                <a:latin typeface="Franklin Gothic Medium" panose="020B0603020102020204" pitchFamily="34" charset="0"/>
              </a:rPr>
              <a:t>Trauma Services initial data entry Teams proposal. </a:t>
            </a:r>
          </a:p>
        </p:txBody>
      </p:sp>
      <p:sp>
        <p:nvSpPr>
          <p:cNvPr id="18" name="Freeform 18"/>
          <p:cNvSpPr/>
          <p:nvPr/>
        </p:nvSpPr>
        <p:spPr>
          <a:xfrm rot="1173572">
            <a:off x="-2352867" y="-3476767"/>
            <a:ext cx="3873792" cy="3873792"/>
          </a:xfrm>
          <a:custGeom>
            <a:avLst/>
            <a:gdLst/>
            <a:ahLst/>
            <a:cxnLst/>
            <a:rect l="l" t="t" r="r" b="b"/>
            <a:pathLst>
              <a:path w="5825099" h="5825099">
                <a:moveTo>
                  <a:pt x="0" y="0"/>
                </a:moveTo>
                <a:lnTo>
                  <a:pt x="5825099" y="0"/>
                </a:lnTo>
                <a:lnTo>
                  <a:pt x="5825099" y="5825099"/>
                </a:lnTo>
                <a:lnTo>
                  <a:pt x="0" y="582509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/>
          <a:lstStyle/>
          <a:p>
            <a:pPr defTabSz="608076"/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1173572">
            <a:off x="10888241" y="6239842"/>
            <a:ext cx="2996770" cy="3576995"/>
          </a:xfrm>
          <a:custGeom>
            <a:avLst/>
            <a:gdLst/>
            <a:ahLst/>
            <a:cxnLst/>
            <a:rect l="l" t="t" r="r" b="b"/>
            <a:pathLst>
              <a:path w="5825099" h="5825099">
                <a:moveTo>
                  <a:pt x="0" y="0"/>
                </a:moveTo>
                <a:lnTo>
                  <a:pt x="5825099" y="0"/>
                </a:lnTo>
                <a:lnTo>
                  <a:pt x="5825099" y="5825100"/>
                </a:lnTo>
                <a:lnTo>
                  <a:pt x="0" y="5825100"/>
                </a:lnTo>
                <a:lnTo>
                  <a:pt x="0" y="0"/>
                </a:lnTo>
                <a:close/>
              </a:path>
            </a:pathLst>
          </a:custGeom>
          <a:solidFill>
            <a:srgbClr val="F3A08D"/>
          </a:solidFill>
        </p:spPr>
        <p:txBody>
          <a:bodyPr/>
          <a:lstStyle/>
          <a:p>
            <a:pPr defTabSz="608076"/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759021" y="2794490"/>
            <a:ext cx="6116969" cy="818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8076"/>
            <a:r>
              <a:rPr lang="en-US" sz="2660" dirty="0">
                <a:solidFill>
                  <a:prstClr val="black"/>
                </a:solidFill>
                <a:latin typeface="Franklin Gothic Medium" panose="020B0603020102020204" pitchFamily="34" charset="0"/>
              </a:rPr>
              <a:t>Registrars meet with TPM to discuss and establish roles, Team 1 and Team 2.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759021" y="3981265"/>
            <a:ext cx="6269369" cy="11976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8076"/>
            <a:r>
              <a:rPr lang="en-US" sz="2594" dirty="0">
                <a:solidFill>
                  <a:prstClr val="black"/>
                </a:solidFill>
                <a:latin typeface="Franklin Gothic Medium" panose="020B0603020102020204" pitchFamily="34" charset="0"/>
              </a:rPr>
              <a:t>The registrars met to review and modify team duties based on recent cases and chart closure needs.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077648" y="1959445"/>
            <a:ext cx="7905194" cy="298978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lIns="33783" tIns="33783" rIns="33783" bIns="33783" rtlCol="0" anchor="ctr"/>
          <a:lstStyle/>
          <a:p>
            <a:pPr algn="ctr" defTabSz="608076">
              <a:lnSpc>
                <a:spcPts val="2756"/>
              </a:lnSpc>
            </a:pPr>
            <a:r>
              <a:rPr lang="en-US" sz="3591" spc="6" dirty="0">
                <a:solidFill>
                  <a:srgbClr val="FFFFFF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Outcomes</a:t>
            </a:r>
          </a:p>
        </p:txBody>
      </p:sp>
    </p:spTree>
    <p:extLst>
      <p:ext uri="{BB962C8B-B14F-4D97-AF65-F5344CB8AC3E}">
        <p14:creationId xmlns:p14="http://schemas.microsoft.com/office/powerpoint/2010/main" val="398537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8552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405395" y="81065"/>
            <a:ext cx="11446457" cy="6743871"/>
          </a:xfrm>
          <a:custGeom>
            <a:avLst/>
            <a:gdLst/>
            <a:ahLst/>
            <a:cxnLst/>
            <a:rect l="l" t="t" r="r" b="b"/>
            <a:pathLst>
              <a:path w="17212268" h="10140894">
                <a:moveTo>
                  <a:pt x="0" y="0"/>
                </a:moveTo>
                <a:lnTo>
                  <a:pt x="17212268" y="0"/>
                </a:lnTo>
                <a:lnTo>
                  <a:pt x="17212268" y="10140894"/>
                </a:lnTo>
                <a:lnTo>
                  <a:pt x="0" y="101408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pPr defTabSz="608076"/>
            <a:endParaRPr lang="en-US" sz="1197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4420592" y="770054"/>
            <a:ext cx="4483472" cy="677875"/>
            <a:chOff x="0" y="-25488"/>
            <a:chExt cx="1775641" cy="268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75641" cy="211317"/>
            </a:xfrm>
            <a:custGeom>
              <a:avLst/>
              <a:gdLst/>
              <a:ahLst/>
              <a:cxnLst/>
              <a:rect l="l" t="t" r="r" b="b"/>
              <a:pathLst>
                <a:path w="1775641" h="211317">
                  <a:moveTo>
                    <a:pt x="17225" y="0"/>
                  </a:moveTo>
                  <a:lnTo>
                    <a:pt x="1758416" y="0"/>
                  </a:lnTo>
                  <a:cubicBezTo>
                    <a:pt x="1767929" y="0"/>
                    <a:pt x="1775641" y="7712"/>
                    <a:pt x="1775641" y="17225"/>
                  </a:cubicBezTo>
                  <a:lnTo>
                    <a:pt x="1775641" y="194092"/>
                  </a:lnTo>
                  <a:cubicBezTo>
                    <a:pt x="1775641" y="203605"/>
                    <a:pt x="1767929" y="211317"/>
                    <a:pt x="1758416" y="211317"/>
                  </a:cubicBezTo>
                  <a:lnTo>
                    <a:pt x="17225" y="211317"/>
                  </a:lnTo>
                  <a:cubicBezTo>
                    <a:pt x="7712" y="211317"/>
                    <a:pt x="0" y="203605"/>
                    <a:pt x="0" y="194092"/>
                  </a:cubicBezTo>
                  <a:lnTo>
                    <a:pt x="0" y="17225"/>
                  </a:lnTo>
                  <a:cubicBezTo>
                    <a:pt x="0" y="7712"/>
                    <a:pt x="7712" y="0"/>
                    <a:pt x="17225" y="0"/>
                  </a:cubicBezTo>
                  <a:close/>
                </a:path>
              </a:pathLst>
            </a:custGeom>
            <a:solidFill>
              <a:srgbClr val="EA8F7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5488"/>
              <a:ext cx="1775641" cy="268467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6">
                <a:lnSpc>
                  <a:spcPts val="3215"/>
                </a:lnSpc>
              </a:pPr>
              <a:r>
                <a:rPr lang="en-US" sz="2329" spc="7" dirty="0">
                  <a:solidFill>
                    <a:srgbClr val="FFFFFF"/>
                  </a:solidFill>
                  <a:latin typeface="Franklin Gothic Medium" panose="020B0603020102020204" pitchFamily="34" charset="0"/>
                  <a:ea typeface="Open Sans Bold"/>
                  <a:cs typeface="Open Sans Bold"/>
                  <a:sym typeface="Open Sans Bold"/>
                </a:rPr>
                <a:t>Outcomes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58767" y="1604724"/>
            <a:ext cx="3455684" cy="507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4204"/>
              </a:lnSpc>
              <a:spcBef>
                <a:spcPct val="0"/>
              </a:spcBef>
            </a:pPr>
            <a:r>
              <a:rPr lang="en-US" sz="3046" spc="9" dirty="0">
                <a:solidFill>
                  <a:srgbClr val="EA8F72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September 2023</a:t>
            </a:r>
          </a:p>
        </p:txBody>
      </p:sp>
      <p:sp>
        <p:nvSpPr>
          <p:cNvPr id="18" name="Freeform 18"/>
          <p:cNvSpPr/>
          <p:nvPr/>
        </p:nvSpPr>
        <p:spPr>
          <a:xfrm rot="1173572">
            <a:off x="-2352867" y="-3476767"/>
            <a:ext cx="3873792" cy="3873792"/>
          </a:xfrm>
          <a:custGeom>
            <a:avLst/>
            <a:gdLst/>
            <a:ahLst/>
            <a:cxnLst/>
            <a:rect l="l" t="t" r="r" b="b"/>
            <a:pathLst>
              <a:path w="5825099" h="5825099">
                <a:moveTo>
                  <a:pt x="0" y="0"/>
                </a:moveTo>
                <a:lnTo>
                  <a:pt x="5825099" y="0"/>
                </a:lnTo>
                <a:lnTo>
                  <a:pt x="5825099" y="5825099"/>
                </a:lnTo>
                <a:lnTo>
                  <a:pt x="0" y="582509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/>
          <a:lstStyle/>
          <a:p>
            <a:pPr defTabSz="608076"/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1173572">
            <a:off x="10888241" y="6239842"/>
            <a:ext cx="2996770" cy="3576995"/>
          </a:xfrm>
          <a:custGeom>
            <a:avLst/>
            <a:gdLst/>
            <a:ahLst/>
            <a:cxnLst/>
            <a:rect l="l" t="t" r="r" b="b"/>
            <a:pathLst>
              <a:path w="5825099" h="5825099">
                <a:moveTo>
                  <a:pt x="0" y="0"/>
                </a:moveTo>
                <a:lnTo>
                  <a:pt x="5825099" y="0"/>
                </a:lnTo>
                <a:lnTo>
                  <a:pt x="5825099" y="5825100"/>
                </a:lnTo>
                <a:lnTo>
                  <a:pt x="0" y="5825100"/>
                </a:lnTo>
                <a:lnTo>
                  <a:pt x="0" y="0"/>
                </a:lnTo>
                <a:close/>
              </a:path>
            </a:pathLst>
          </a:custGeom>
          <a:solidFill>
            <a:srgbClr val="F3A08D"/>
          </a:solidFill>
        </p:spPr>
        <p:txBody>
          <a:bodyPr/>
          <a:lstStyle/>
          <a:p>
            <a:pPr defTabSz="608076"/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352718" y="2611609"/>
            <a:ext cx="8305800" cy="73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8076"/>
            <a:r>
              <a:rPr lang="en-US" sz="2394" dirty="0">
                <a:solidFill>
                  <a:prstClr val="black"/>
                </a:solidFill>
                <a:latin typeface="Franklin Gothic Medium" panose="020B0603020102020204" pitchFamily="34" charset="0"/>
              </a:rPr>
              <a:t>TQIP and State submissions. Charts closed ahead of schedule, no charts closed more than 60 days.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52718" y="3752087"/>
            <a:ext cx="8305799" cy="184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8076"/>
            <a:r>
              <a:rPr lang="en-US" sz="2394" dirty="0">
                <a:solidFill>
                  <a:prstClr val="black"/>
                </a:solidFill>
                <a:latin typeface="Franklin Gothic Medium" panose="020B0603020102020204" pitchFamily="34" charset="0"/>
              </a:rPr>
              <a:t>During data collection, chart-closure productivity </a:t>
            </a:r>
            <a:r>
              <a:rPr lang="en-US" sz="2394" u="sng" dirty="0">
                <a:solidFill>
                  <a:prstClr val="black"/>
                </a:solidFill>
                <a:latin typeface="Franklin Gothic Medium" panose="020B0603020102020204" pitchFamily="34" charset="0"/>
              </a:rPr>
              <a:t>improved by an average of 5 days</a:t>
            </a:r>
            <a:r>
              <a:rPr lang="en-US" sz="2394" dirty="0">
                <a:solidFill>
                  <a:prstClr val="black"/>
                </a:solidFill>
                <a:latin typeface="Franklin Gothic Medium" panose="020B0603020102020204" pitchFamily="34" charset="0"/>
              </a:rPr>
              <a:t> from Q1 2023 to Q3 2023. </a:t>
            </a:r>
          </a:p>
          <a:p>
            <a:pPr defTabSz="608076"/>
            <a:endParaRPr lang="en-US" sz="2394" dirty="0">
              <a:solidFill>
                <a:prstClr val="black"/>
              </a:solidFill>
              <a:latin typeface="Franklin Gothic Medium" panose="020B0603020102020204" pitchFamily="34" charset="0"/>
            </a:endParaRPr>
          </a:p>
          <a:p>
            <a:pPr defTabSz="608076"/>
            <a:r>
              <a:rPr lang="en-US" sz="2394" dirty="0">
                <a:solidFill>
                  <a:prstClr val="black"/>
                </a:solidFill>
                <a:latin typeface="Franklin Gothic Medium" panose="020B0603020102020204" pitchFamily="34" charset="0"/>
              </a:rPr>
              <a:t>Additionally, the </a:t>
            </a:r>
            <a:r>
              <a:rPr lang="en-US" sz="2394" u="sng" dirty="0">
                <a:solidFill>
                  <a:prstClr val="black"/>
                </a:solidFill>
                <a:latin typeface="Franklin Gothic Medium" panose="020B0603020102020204" pitchFamily="34" charset="0"/>
              </a:rPr>
              <a:t>rate of charts closed after 60 days</a:t>
            </a:r>
            <a:r>
              <a:rPr lang="en-US" sz="2394" dirty="0">
                <a:solidFill>
                  <a:prstClr val="black"/>
                </a:solidFill>
                <a:latin typeface="Franklin Gothic Medium" panose="020B0603020102020204" pitchFamily="34" charset="0"/>
              </a:rPr>
              <a:t> fell from </a:t>
            </a:r>
            <a:r>
              <a:rPr lang="en-US" sz="2394" u="sng" dirty="0">
                <a:solidFill>
                  <a:prstClr val="black"/>
                </a:solidFill>
                <a:latin typeface="Franklin Gothic Medium" panose="020B0603020102020204" pitchFamily="34" charset="0"/>
              </a:rPr>
              <a:t>7.4%</a:t>
            </a:r>
            <a:r>
              <a:rPr lang="en-US" sz="2394" dirty="0">
                <a:solidFill>
                  <a:prstClr val="black"/>
                </a:solidFill>
                <a:latin typeface="Franklin Gothic Medium" panose="020B0603020102020204" pitchFamily="34" charset="0"/>
              </a:rPr>
              <a:t> to</a:t>
            </a:r>
            <a:r>
              <a:rPr lang="en-US" sz="2394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394" u="sng" dirty="0">
                <a:solidFill>
                  <a:prstClr val="black"/>
                </a:solidFill>
                <a:latin typeface="Franklin Gothic Medium" panose="020B0603020102020204" pitchFamily="34" charset="0"/>
              </a:rPr>
              <a:t>0.51%</a:t>
            </a:r>
            <a:r>
              <a:rPr lang="en-US" sz="2394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394" dirty="0">
                <a:solidFill>
                  <a:prstClr val="black"/>
                </a:solidFill>
                <a:latin typeface="Franklin Gothic Medium" panose="020B0603020102020204" pitchFamily="34" charset="0"/>
              </a:rPr>
              <a:t>despite an </a:t>
            </a:r>
            <a:r>
              <a:rPr lang="en-US" sz="2394" u="sng" dirty="0">
                <a:solidFill>
                  <a:prstClr val="black"/>
                </a:solidFill>
                <a:latin typeface="Franklin Gothic Medium" panose="020B0603020102020204" pitchFamily="34" charset="0"/>
              </a:rPr>
              <a:t>increase of 94 charts</a:t>
            </a:r>
            <a:r>
              <a:rPr lang="en-US" sz="2394" dirty="0">
                <a:solidFill>
                  <a:prstClr val="black"/>
                </a:solidFill>
                <a:latin typeface="Franklin Gothic Medium" panose="020B0603020102020204" pitchFamily="34" charset="0"/>
              </a:rPr>
              <a:t> in Q3 over Q1</a:t>
            </a:r>
            <a:r>
              <a:rPr lang="en-US" sz="2394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.</a:t>
            </a:r>
            <a:endParaRPr lang="en-US" sz="2394" dirty="0">
              <a:solidFill>
                <a:prstClr val="black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5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8061757">
            <a:off x="1700533" y="2020086"/>
            <a:ext cx="4968689" cy="5006906"/>
            <a:chOff x="1289702" y="1458286"/>
            <a:chExt cx="4640199" cy="4616323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1289702" y="1458286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882771" y="82431"/>
            <a:ext cx="6465563" cy="84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7110"/>
              </a:lnSpc>
            </a:pPr>
            <a:r>
              <a:rPr lang="en-US" sz="5079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"/>
                <a:cs typeface="Canva Sans"/>
                <a:sym typeface="Canva Sans"/>
              </a:rPr>
              <a:t>Outcomes</a:t>
            </a:r>
            <a:endParaRPr lang="en-US" sz="5079" dirty="0">
              <a:solidFill>
                <a:srgbClr val="000000"/>
              </a:solidFill>
              <a:latin typeface="Franklin Gothic Medium" panose="020B0603020102020204" pitchFamily="3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44824" y="1159308"/>
            <a:ext cx="5680106" cy="73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6246"/>
              </a:lnSpc>
            </a:pPr>
            <a:r>
              <a:rPr lang="en-US" sz="4461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Pros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77137" y="1156582"/>
            <a:ext cx="5680106" cy="73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6246"/>
              </a:lnSpc>
            </a:pPr>
            <a:r>
              <a:rPr lang="en-US" sz="4461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Cons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40661" y="3370787"/>
            <a:ext cx="2968257" cy="2305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02014" lvl="1" indent="-201007" defTabSz="608076">
              <a:lnSpc>
                <a:spcPts val="2607"/>
              </a:lnSpc>
              <a:buFont typeface="Arial"/>
              <a:buChar char="•"/>
            </a:pPr>
            <a:r>
              <a:rPr lang="en-US" sz="1862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"/>
                <a:cs typeface="Canva Sans"/>
                <a:sym typeface="Canva Sans"/>
              </a:rPr>
              <a:t>Teamwork</a:t>
            </a:r>
          </a:p>
          <a:p>
            <a:pPr marL="402014" lvl="1" indent="-201007" defTabSz="608076">
              <a:lnSpc>
                <a:spcPts val="2607"/>
              </a:lnSpc>
              <a:buFont typeface="Arial"/>
              <a:buChar char="•"/>
            </a:pPr>
            <a:r>
              <a:rPr lang="en-US" sz="1862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"/>
                <a:cs typeface="Canva Sans"/>
                <a:sym typeface="Canva Sans"/>
              </a:rPr>
              <a:t>Clear communication</a:t>
            </a:r>
          </a:p>
          <a:p>
            <a:pPr marL="402014" lvl="1" indent="-201007" defTabSz="608076">
              <a:lnSpc>
                <a:spcPts val="2607"/>
              </a:lnSpc>
              <a:buFont typeface="Arial"/>
              <a:buChar char="•"/>
            </a:pPr>
            <a:r>
              <a:rPr lang="en-US" sz="1862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"/>
                <a:cs typeface="Canva Sans"/>
                <a:sym typeface="Canva Sans"/>
              </a:rPr>
              <a:t>Improved reported   work-life balance</a:t>
            </a:r>
          </a:p>
          <a:p>
            <a:pPr marL="402014" lvl="1" indent="-201007" defTabSz="608076">
              <a:lnSpc>
                <a:spcPts val="2607"/>
              </a:lnSpc>
              <a:buFont typeface="Arial"/>
              <a:buChar char="•"/>
            </a:pPr>
            <a:r>
              <a:rPr lang="en-US" sz="1862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"/>
                <a:cs typeface="Canva Sans"/>
                <a:sym typeface="Canva Sans"/>
              </a:rPr>
              <a:t>Chart closure productivity improved</a:t>
            </a:r>
          </a:p>
          <a:p>
            <a:pPr marL="402014" lvl="1" indent="-201007" defTabSz="608076">
              <a:lnSpc>
                <a:spcPts val="2607"/>
              </a:lnSpc>
              <a:buFont typeface="Arial"/>
              <a:buChar char="•"/>
            </a:pPr>
            <a:r>
              <a:rPr lang="en-US" sz="1862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"/>
                <a:cs typeface="Canva Sans"/>
                <a:sym typeface="Canva Sans"/>
              </a:rPr>
              <a:t>Initial data within 7 day</a:t>
            </a:r>
          </a:p>
        </p:txBody>
      </p:sp>
      <p:sp>
        <p:nvSpPr>
          <p:cNvPr id="21" name="Freeform 5"/>
          <p:cNvSpPr/>
          <p:nvPr/>
        </p:nvSpPr>
        <p:spPr>
          <a:xfrm rot="18880063">
            <a:off x="5478506" y="1920339"/>
            <a:ext cx="5155966" cy="5292464"/>
          </a:xfrm>
          <a:custGeom>
            <a:avLst/>
            <a:gdLst/>
            <a:ahLst/>
            <a:cxnLst/>
            <a:rect l="l" t="t" r="r" b="b"/>
            <a:pathLst>
              <a:path w="4662424" h="4662678">
                <a:moveTo>
                  <a:pt x="1407922" y="3947033"/>
                </a:moveTo>
                <a:cubicBezTo>
                  <a:pt x="1454023" y="3900932"/>
                  <a:pt x="1477137" y="3854704"/>
                  <a:pt x="1500251" y="3808603"/>
                </a:cubicBezTo>
                <a:cubicBezTo>
                  <a:pt x="2331212" y="4662678"/>
                  <a:pt x="2331212" y="4662678"/>
                  <a:pt x="2331212" y="4662678"/>
                </a:cubicBezTo>
                <a:cubicBezTo>
                  <a:pt x="3046730" y="3947160"/>
                  <a:pt x="3046730" y="3947160"/>
                  <a:pt x="3046730" y="3947160"/>
                </a:cubicBezTo>
                <a:cubicBezTo>
                  <a:pt x="2792857" y="3693287"/>
                  <a:pt x="2792857" y="3277743"/>
                  <a:pt x="3046730" y="3046984"/>
                </a:cubicBezTo>
                <a:cubicBezTo>
                  <a:pt x="3300603" y="2793111"/>
                  <a:pt x="3693033" y="2793111"/>
                  <a:pt x="3946906" y="3046984"/>
                </a:cubicBezTo>
                <a:cubicBezTo>
                  <a:pt x="4662424" y="2331466"/>
                  <a:pt x="4662424" y="2331466"/>
                  <a:pt x="4662424" y="2331466"/>
                </a:cubicBezTo>
                <a:cubicBezTo>
                  <a:pt x="3831463" y="1500505"/>
                  <a:pt x="3831463" y="1500505"/>
                  <a:pt x="3831463" y="1500505"/>
                </a:cubicBezTo>
                <a:cubicBezTo>
                  <a:pt x="3854577" y="1477391"/>
                  <a:pt x="3900678" y="1454404"/>
                  <a:pt x="3923792" y="1431290"/>
                </a:cubicBezTo>
                <a:cubicBezTo>
                  <a:pt x="4108450" y="1223518"/>
                  <a:pt x="4108450" y="923544"/>
                  <a:pt x="3923792" y="738886"/>
                </a:cubicBezTo>
                <a:cubicBezTo>
                  <a:pt x="3739134" y="554228"/>
                  <a:pt x="3439033" y="554228"/>
                  <a:pt x="3254375" y="738886"/>
                </a:cubicBezTo>
                <a:cubicBezTo>
                  <a:pt x="3231261" y="762000"/>
                  <a:pt x="3185160" y="808101"/>
                  <a:pt x="3162046" y="854329"/>
                </a:cubicBezTo>
                <a:cubicBezTo>
                  <a:pt x="2331212" y="0"/>
                  <a:pt x="2331212" y="0"/>
                  <a:pt x="2331212" y="0"/>
                </a:cubicBezTo>
                <a:cubicBezTo>
                  <a:pt x="1638808" y="715518"/>
                  <a:pt x="1638808" y="715518"/>
                  <a:pt x="1638808" y="715518"/>
                </a:cubicBezTo>
                <a:cubicBezTo>
                  <a:pt x="1869567" y="946277"/>
                  <a:pt x="1869567" y="1361821"/>
                  <a:pt x="1615694" y="1615694"/>
                </a:cubicBezTo>
                <a:cubicBezTo>
                  <a:pt x="1361821" y="1846453"/>
                  <a:pt x="969391" y="1846453"/>
                  <a:pt x="715518" y="1615694"/>
                </a:cubicBezTo>
                <a:cubicBezTo>
                  <a:pt x="0" y="2331212"/>
                  <a:pt x="0" y="2331212"/>
                  <a:pt x="0" y="2331212"/>
                </a:cubicBezTo>
                <a:cubicBezTo>
                  <a:pt x="854075" y="3185287"/>
                  <a:pt x="854075" y="3185287"/>
                  <a:pt x="854075" y="3185287"/>
                </a:cubicBezTo>
                <a:cubicBezTo>
                  <a:pt x="807974" y="3185287"/>
                  <a:pt x="761746" y="3231388"/>
                  <a:pt x="738632" y="3254502"/>
                </a:cubicBezTo>
                <a:cubicBezTo>
                  <a:pt x="530860" y="3462274"/>
                  <a:pt x="530860" y="3762248"/>
                  <a:pt x="738632" y="3946906"/>
                </a:cubicBezTo>
                <a:cubicBezTo>
                  <a:pt x="923290" y="4131564"/>
                  <a:pt x="1223391" y="4131564"/>
                  <a:pt x="1408049" y="3946906"/>
                </a:cubicBezTo>
                <a:close/>
              </a:path>
            </a:pathLst>
          </a:custGeom>
          <a:solidFill>
            <a:srgbClr val="F3A08D"/>
          </a:solidFill>
        </p:spPr>
        <p:txBody>
          <a:bodyPr/>
          <a:lstStyle/>
          <a:p>
            <a:pPr defTabSz="608076"/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13373" y="3429000"/>
            <a:ext cx="2707804" cy="2313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2014" lvl="1" indent="-201007" defTabSz="608076">
              <a:lnSpc>
                <a:spcPts val="2607"/>
              </a:lnSpc>
              <a:buFont typeface="Arial"/>
              <a:buChar char="•"/>
            </a:pPr>
            <a:r>
              <a:rPr lang="en-US" sz="1862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"/>
                <a:cs typeface="Canva Sans"/>
                <a:sym typeface="Canva Sans"/>
              </a:rPr>
              <a:t>Multiple people in charts</a:t>
            </a:r>
          </a:p>
          <a:p>
            <a:pPr marL="402014" lvl="1" indent="-201007" defTabSz="608076">
              <a:lnSpc>
                <a:spcPts val="2607"/>
              </a:lnSpc>
              <a:buFont typeface="Arial"/>
              <a:buChar char="•"/>
            </a:pPr>
            <a:r>
              <a:rPr lang="en-US" sz="1862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"/>
                <a:cs typeface="Canva Sans"/>
                <a:sym typeface="Canva Sans"/>
              </a:rPr>
              <a:t>Difficulty tracking individual chart accuracy </a:t>
            </a:r>
          </a:p>
          <a:p>
            <a:pPr marL="402014" lvl="1" indent="-201007" defTabSz="608076">
              <a:lnSpc>
                <a:spcPts val="2607"/>
              </a:lnSpc>
              <a:buFont typeface="Arial"/>
              <a:buChar char="•"/>
            </a:pPr>
            <a:r>
              <a:rPr lang="en-US" sz="1862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"/>
                <a:cs typeface="Canva Sans"/>
                <a:sym typeface="Canva Sans"/>
              </a:rPr>
              <a:t>Staffing changes </a:t>
            </a:r>
          </a:p>
          <a:p>
            <a:pPr marL="706052" lvl="2" indent="-201007" defTabSz="608076">
              <a:lnSpc>
                <a:spcPts val="2607"/>
              </a:lnSpc>
              <a:buFont typeface="Arial"/>
              <a:buChar char="•"/>
            </a:pPr>
            <a:r>
              <a:rPr lang="en-US" sz="1862" dirty="0">
                <a:solidFill>
                  <a:srgbClr val="000000"/>
                </a:solidFill>
                <a:latin typeface="Franklin Gothic Medium" panose="020B0603020102020204" pitchFamily="34" charset="0"/>
                <a:ea typeface="Canva Sans"/>
                <a:cs typeface="Canva Sans"/>
                <a:sym typeface="Canva Sans"/>
              </a:rPr>
              <a:t>New hires, PRN </a:t>
            </a:r>
          </a:p>
        </p:txBody>
      </p:sp>
    </p:spTree>
    <p:extLst>
      <p:ext uri="{BB962C8B-B14F-4D97-AF65-F5344CB8AC3E}">
        <p14:creationId xmlns:p14="http://schemas.microsoft.com/office/powerpoint/2010/main" val="284570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4416810" y="770054"/>
            <a:ext cx="4487255" cy="677875"/>
            <a:chOff x="-1498" y="-25488"/>
            <a:chExt cx="1777139" cy="268467"/>
          </a:xfrm>
        </p:grpSpPr>
        <p:sp>
          <p:nvSpPr>
            <p:cNvPr id="11" name="Freeform 11"/>
            <p:cNvSpPr/>
            <p:nvPr/>
          </p:nvSpPr>
          <p:spPr>
            <a:xfrm>
              <a:off x="-1498" y="11454"/>
              <a:ext cx="1775641" cy="211317"/>
            </a:xfrm>
            <a:custGeom>
              <a:avLst/>
              <a:gdLst/>
              <a:ahLst/>
              <a:cxnLst/>
              <a:rect l="l" t="t" r="r" b="b"/>
              <a:pathLst>
                <a:path w="1775641" h="211317">
                  <a:moveTo>
                    <a:pt x="17225" y="0"/>
                  </a:moveTo>
                  <a:lnTo>
                    <a:pt x="1758416" y="0"/>
                  </a:lnTo>
                  <a:cubicBezTo>
                    <a:pt x="1767929" y="0"/>
                    <a:pt x="1775641" y="7712"/>
                    <a:pt x="1775641" y="17225"/>
                  </a:cubicBezTo>
                  <a:lnTo>
                    <a:pt x="1775641" y="194092"/>
                  </a:lnTo>
                  <a:cubicBezTo>
                    <a:pt x="1775641" y="203605"/>
                    <a:pt x="1767929" y="211317"/>
                    <a:pt x="1758416" y="211317"/>
                  </a:cubicBezTo>
                  <a:lnTo>
                    <a:pt x="17225" y="211317"/>
                  </a:lnTo>
                  <a:cubicBezTo>
                    <a:pt x="7712" y="211317"/>
                    <a:pt x="0" y="203605"/>
                    <a:pt x="0" y="194092"/>
                  </a:cubicBezTo>
                  <a:lnTo>
                    <a:pt x="0" y="17225"/>
                  </a:lnTo>
                  <a:cubicBezTo>
                    <a:pt x="0" y="7712"/>
                    <a:pt x="7712" y="0"/>
                    <a:pt x="17225" y="0"/>
                  </a:cubicBezTo>
                  <a:close/>
                </a:path>
              </a:pathLst>
            </a:custGeom>
            <a:solidFill>
              <a:srgbClr val="EA8F7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5488"/>
              <a:ext cx="1775641" cy="268467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6">
                <a:lnSpc>
                  <a:spcPts val="3215"/>
                </a:lnSpc>
              </a:pPr>
              <a:r>
                <a:rPr lang="en-US" sz="2329" spc="7" dirty="0">
                  <a:solidFill>
                    <a:srgbClr val="FFFFFF"/>
                  </a:solidFill>
                  <a:latin typeface="Franklin Gothic Medium" panose="020B0603020102020204" pitchFamily="34" charset="0"/>
                  <a:ea typeface="Open Sans Bold"/>
                  <a:cs typeface="Open Sans Bold"/>
                  <a:sym typeface="Open Sans Bold"/>
                </a:rPr>
                <a:t>Future Goals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71220" y="1650263"/>
            <a:ext cx="3593330" cy="507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4204"/>
              </a:lnSpc>
              <a:spcBef>
                <a:spcPct val="0"/>
              </a:spcBef>
            </a:pPr>
            <a:r>
              <a:rPr lang="en-US" sz="3046" spc="9" dirty="0">
                <a:solidFill>
                  <a:srgbClr val="EA8F72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IRR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6758" y="3973309"/>
            <a:ext cx="4037241" cy="507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4204"/>
              </a:lnSpc>
              <a:spcBef>
                <a:spcPct val="0"/>
              </a:spcBef>
            </a:pPr>
            <a:r>
              <a:rPr lang="en-US" sz="3046" spc="9" dirty="0">
                <a:solidFill>
                  <a:srgbClr val="EA8F72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Continue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1103" y="2901385"/>
            <a:ext cx="3648551" cy="507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4204"/>
              </a:lnSpc>
              <a:spcBef>
                <a:spcPct val="0"/>
              </a:spcBef>
            </a:pPr>
            <a:r>
              <a:rPr lang="en-US" sz="3046" spc="9" dirty="0">
                <a:solidFill>
                  <a:srgbClr val="EA8F72"/>
                </a:solidFill>
                <a:latin typeface="Franklin Gothic Medium" panose="020B0603020102020204" pitchFamily="34" charset="0"/>
                <a:ea typeface="Open Sans Bold"/>
                <a:cs typeface="Open Sans Bold"/>
                <a:sym typeface="Open Sans Bold"/>
              </a:rPr>
              <a:t>Modify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64550" y="1647567"/>
            <a:ext cx="4863264" cy="818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8076"/>
            <a:r>
              <a:rPr lang="en-US" sz="2660" dirty="0">
                <a:solidFill>
                  <a:prstClr val="black"/>
                </a:solidFill>
                <a:latin typeface="Franklin Gothic Medium" panose="020B0603020102020204" pitchFamily="34" charset="0"/>
              </a:rPr>
              <a:t>Implementing IRR process with modifications  </a:t>
            </a:r>
          </a:p>
        </p:txBody>
      </p:sp>
      <p:sp>
        <p:nvSpPr>
          <p:cNvPr id="18" name="Freeform 18"/>
          <p:cNvSpPr/>
          <p:nvPr/>
        </p:nvSpPr>
        <p:spPr>
          <a:xfrm rot="1173572">
            <a:off x="-2352867" y="-3476767"/>
            <a:ext cx="3873792" cy="3873792"/>
          </a:xfrm>
          <a:custGeom>
            <a:avLst/>
            <a:gdLst/>
            <a:ahLst/>
            <a:cxnLst/>
            <a:rect l="l" t="t" r="r" b="b"/>
            <a:pathLst>
              <a:path w="5825099" h="5825099">
                <a:moveTo>
                  <a:pt x="0" y="0"/>
                </a:moveTo>
                <a:lnTo>
                  <a:pt x="5825099" y="0"/>
                </a:lnTo>
                <a:lnTo>
                  <a:pt x="5825099" y="5825099"/>
                </a:lnTo>
                <a:lnTo>
                  <a:pt x="0" y="582509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/>
          <a:lstStyle/>
          <a:p>
            <a:pPr defTabSz="608076"/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1173572">
            <a:off x="10888241" y="6239842"/>
            <a:ext cx="2996770" cy="3576995"/>
          </a:xfrm>
          <a:custGeom>
            <a:avLst/>
            <a:gdLst/>
            <a:ahLst/>
            <a:cxnLst/>
            <a:rect l="l" t="t" r="r" b="b"/>
            <a:pathLst>
              <a:path w="5825099" h="5825099">
                <a:moveTo>
                  <a:pt x="0" y="0"/>
                </a:moveTo>
                <a:lnTo>
                  <a:pt x="5825099" y="0"/>
                </a:lnTo>
                <a:lnTo>
                  <a:pt x="5825099" y="5825100"/>
                </a:lnTo>
                <a:lnTo>
                  <a:pt x="0" y="5825100"/>
                </a:lnTo>
                <a:lnTo>
                  <a:pt x="0" y="0"/>
                </a:lnTo>
                <a:close/>
              </a:path>
            </a:pathLst>
          </a:custGeom>
          <a:solidFill>
            <a:srgbClr val="F3A08D"/>
          </a:solidFill>
        </p:spPr>
        <p:txBody>
          <a:bodyPr/>
          <a:lstStyle/>
          <a:p>
            <a:pPr defTabSz="608076"/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764550" y="2869300"/>
            <a:ext cx="5465427" cy="818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8076"/>
            <a:r>
              <a:rPr lang="en-US" sz="2660" dirty="0">
                <a:solidFill>
                  <a:prstClr val="black"/>
                </a:solidFill>
                <a:latin typeface="Franklin Gothic Medium" panose="020B0603020102020204" pitchFamily="34" charset="0"/>
              </a:rPr>
              <a:t>Modifying current team structure based on census and staffing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764550" y="3922636"/>
            <a:ext cx="5967690" cy="798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8076"/>
            <a:r>
              <a:rPr lang="en-US" sz="2594" dirty="0">
                <a:solidFill>
                  <a:prstClr val="black"/>
                </a:solidFill>
                <a:latin typeface="Franklin Gothic Medium" panose="020B0603020102020204" pitchFamily="34" charset="0"/>
              </a:rPr>
              <a:t>To strive for work-life balance for all registry professionals</a:t>
            </a:r>
          </a:p>
        </p:txBody>
      </p:sp>
    </p:spTree>
    <p:extLst>
      <p:ext uri="{BB962C8B-B14F-4D97-AF65-F5344CB8AC3E}">
        <p14:creationId xmlns:p14="http://schemas.microsoft.com/office/powerpoint/2010/main" val="79883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069EB-2D75-942F-1FE6-F814822BA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36" y="2514600"/>
            <a:ext cx="6270721" cy="1132317"/>
          </a:xfrm>
        </p:spPr>
        <p:txBody>
          <a:bodyPr anchor="ctr"/>
          <a:lstStyle/>
          <a:p>
            <a:pPr algn="ctr"/>
            <a:r>
              <a:rPr lang="en-US" sz="4800" dirty="0">
                <a:latin typeface="Franklin Gothic Medium" panose="020B0603020102020204" pitchFamily="34" charset="0"/>
              </a:rPr>
              <a:t>3 Day to Completion</a:t>
            </a:r>
          </a:p>
        </p:txBody>
      </p:sp>
      <p:sp>
        <p:nvSpPr>
          <p:cNvPr id="3" name="Subtitle 11">
            <a:extLst>
              <a:ext uri="{FF2B5EF4-FFF2-40B4-BE49-F238E27FC236}">
                <a16:creationId xmlns:a16="http://schemas.microsoft.com/office/drawing/2014/main" id="{7EDE6D9F-0BD1-1C3E-7464-392758114D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198" y="3969339"/>
            <a:ext cx="5323399" cy="1972263"/>
          </a:xfrm>
        </p:spPr>
        <p:txBody>
          <a:bodyPr/>
          <a:lstStyle/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August 21, 2024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sz="1463" b="1" dirty="0">
                <a:solidFill>
                  <a:srgbClr val="13005B"/>
                </a:solidFill>
                <a:highlight>
                  <a:srgbClr val="FFFFFF"/>
                </a:highlight>
                <a:latin typeface="Franklin Gothic Medium" panose="020B0603020102020204" pitchFamily="34" charset="0"/>
              </a:rPr>
              <a:t> Jodi Greenwood, BSN, RN, TCRN, CSTR, CAISS</a:t>
            </a:r>
            <a:r>
              <a:rPr lang="en-US" sz="1463" b="1" dirty="0">
                <a:highlight>
                  <a:srgbClr val="FFFFFF"/>
                </a:highlight>
                <a:latin typeface="Franklin Gothic Medium" panose="020B0603020102020204" pitchFamily="34" charset="0"/>
              </a:rPr>
              <a:t>.</a:t>
            </a:r>
            <a:r>
              <a:rPr kumimoji="0" lang="en-US" sz="1463" b="1" i="0" u="none" strike="noStrike" kern="1200" cap="none" spc="0" normalizeH="0" baseline="0" noProof="0" dirty="0">
                <a:ln>
                  <a:noFill/>
                </a:ln>
                <a:solidFill>
                  <a:srgbClr val="13005B"/>
                </a:solidFill>
                <a:effectLst/>
                <a:highlight>
                  <a:srgbClr val="FFFFFF"/>
                </a:highligh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lang="en-US" sz="1463" b="1" dirty="0">
                <a:solidFill>
                  <a:srgbClr val="13005B"/>
                </a:solidFill>
                <a:highlight>
                  <a:srgbClr val="FFFFFF"/>
                </a:highlight>
                <a:latin typeface="Franklin Gothic Medium" panose="020B0603020102020204" pitchFamily="34" charset="0"/>
              </a:rPr>
              <a:t> </a:t>
            </a:r>
          </a:p>
          <a:p>
            <a:r>
              <a:rPr lang="en-US" sz="1463" dirty="0">
                <a:latin typeface="Franklin Gothic Medium" panose="020B0603020102020204" pitchFamily="34" charset="0"/>
              </a:rPr>
              <a:t>Trauma PI Coordinator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5B18E5B-78E8-44CE-911C-C017FEE77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r>
              <a:rPr lang="en-US">
                <a:solidFill>
                  <a:srgbClr val="F7F5F9"/>
                </a:solidFill>
                <a:latin typeface="Arial"/>
              </a:rPr>
              <a:t>Confidential and property of Intermountain Health</a:t>
            </a:r>
          </a:p>
        </p:txBody>
      </p:sp>
    </p:spTree>
    <p:extLst>
      <p:ext uri="{BB962C8B-B14F-4D97-AF65-F5344CB8AC3E}">
        <p14:creationId xmlns:p14="http://schemas.microsoft.com/office/powerpoint/2010/main" val="428974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26800">
            <a:off x="11358032" y="-1170205"/>
            <a:ext cx="2575574" cy="2562349"/>
            <a:chOff x="0" y="0"/>
            <a:chExt cx="4640128" cy="4616303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640072" cy="4616196"/>
            </a:xfrm>
            <a:custGeom>
              <a:avLst/>
              <a:gdLst/>
              <a:ahLst/>
              <a:cxnLst/>
              <a:rect l="l" t="t" r="r" b="b"/>
              <a:pathLst>
                <a:path w="4640072" h="4616196">
                  <a:moveTo>
                    <a:pt x="1615948" y="3023616"/>
                  </a:moveTo>
                  <a:cubicBezTo>
                    <a:pt x="1846834" y="3277489"/>
                    <a:pt x="1846834" y="3669919"/>
                    <a:pt x="1615948" y="3923792"/>
                  </a:cubicBezTo>
                  <a:cubicBezTo>
                    <a:pt x="2331593" y="4616196"/>
                    <a:pt x="2331593" y="4616196"/>
                    <a:pt x="2331593" y="4616196"/>
                  </a:cubicBezTo>
                  <a:cubicBezTo>
                    <a:pt x="3162681" y="3785235"/>
                    <a:pt x="3162681" y="3785235"/>
                    <a:pt x="3162681" y="3785235"/>
                  </a:cubicBezTo>
                  <a:cubicBezTo>
                    <a:pt x="3185795" y="3831336"/>
                    <a:pt x="3208909" y="3877564"/>
                    <a:pt x="3255010" y="3923665"/>
                  </a:cubicBezTo>
                  <a:cubicBezTo>
                    <a:pt x="3439668" y="4108323"/>
                    <a:pt x="3739769" y="4108323"/>
                    <a:pt x="3924427" y="3923665"/>
                  </a:cubicBezTo>
                  <a:cubicBezTo>
                    <a:pt x="4132199" y="3715893"/>
                    <a:pt x="4132199" y="3415919"/>
                    <a:pt x="3924427" y="3231261"/>
                  </a:cubicBezTo>
                  <a:cubicBezTo>
                    <a:pt x="3901313" y="3185160"/>
                    <a:pt x="3855212" y="3162046"/>
                    <a:pt x="3808984" y="3138932"/>
                  </a:cubicBezTo>
                  <a:cubicBezTo>
                    <a:pt x="4640072" y="2307971"/>
                    <a:pt x="4640072" y="2307971"/>
                    <a:pt x="4640072" y="2307971"/>
                  </a:cubicBezTo>
                  <a:cubicBezTo>
                    <a:pt x="3808984" y="1500124"/>
                    <a:pt x="3808984" y="1500124"/>
                    <a:pt x="3808984" y="1500124"/>
                  </a:cubicBezTo>
                  <a:cubicBezTo>
                    <a:pt x="3832098" y="1477010"/>
                    <a:pt x="3855212" y="1454023"/>
                    <a:pt x="3901313" y="1430909"/>
                  </a:cubicBezTo>
                  <a:cubicBezTo>
                    <a:pt x="4085971" y="1223137"/>
                    <a:pt x="4085971" y="923163"/>
                    <a:pt x="3901313" y="738505"/>
                  </a:cubicBezTo>
                  <a:cubicBezTo>
                    <a:pt x="3693541" y="553847"/>
                    <a:pt x="3393440" y="553847"/>
                    <a:pt x="3208782" y="738505"/>
                  </a:cubicBezTo>
                  <a:cubicBezTo>
                    <a:pt x="3185668" y="761619"/>
                    <a:pt x="3162554" y="807720"/>
                    <a:pt x="3139567" y="830834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1615948" y="669417"/>
                    <a:pt x="1615948" y="669417"/>
                    <a:pt x="1615948" y="669417"/>
                  </a:cubicBezTo>
                  <a:cubicBezTo>
                    <a:pt x="1846834" y="923290"/>
                    <a:pt x="1846834" y="1338834"/>
                    <a:pt x="1615948" y="1592707"/>
                  </a:cubicBezTo>
                  <a:cubicBezTo>
                    <a:pt x="1361948" y="1823466"/>
                    <a:pt x="946531" y="1823466"/>
                    <a:pt x="692531" y="1592707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715645" y="3023616"/>
                    <a:pt x="715645" y="3023616"/>
                    <a:pt x="715645" y="3023616"/>
                  </a:cubicBezTo>
                  <a:cubicBezTo>
                    <a:pt x="969645" y="2769743"/>
                    <a:pt x="1362075" y="2769743"/>
                    <a:pt x="1615948" y="302361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 rot="426800">
            <a:off x="9831402" y="-17038"/>
            <a:ext cx="2587997" cy="2587997"/>
            <a:chOff x="0" y="0"/>
            <a:chExt cx="4662509" cy="466250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4662424" cy="4662678"/>
            </a:xfrm>
            <a:custGeom>
              <a:avLst/>
              <a:gdLst/>
              <a:ahLst/>
              <a:cxnLst/>
              <a:rect l="l" t="t" r="r" b="b"/>
              <a:pathLst>
                <a:path w="4662424" h="4662678">
                  <a:moveTo>
                    <a:pt x="1407922" y="3947033"/>
                  </a:moveTo>
                  <a:cubicBezTo>
                    <a:pt x="1454023" y="3900932"/>
                    <a:pt x="1477137" y="3854704"/>
                    <a:pt x="1500251" y="3808603"/>
                  </a:cubicBezTo>
                  <a:cubicBezTo>
                    <a:pt x="2331212" y="4662678"/>
                    <a:pt x="2331212" y="4662678"/>
                    <a:pt x="2331212" y="4662678"/>
                  </a:cubicBezTo>
                  <a:cubicBezTo>
                    <a:pt x="3046730" y="3947160"/>
                    <a:pt x="3046730" y="3947160"/>
                    <a:pt x="3046730" y="3947160"/>
                  </a:cubicBezTo>
                  <a:cubicBezTo>
                    <a:pt x="2792857" y="3693287"/>
                    <a:pt x="2792857" y="3277743"/>
                    <a:pt x="3046730" y="3046984"/>
                  </a:cubicBezTo>
                  <a:cubicBezTo>
                    <a:pt x="3300603" y="2793111"/>
                    <a:pt x="3693033" y="2793111"/>
                    <a:pt x="3946906" y="3046984"/>
                  </a:cubicBezTo>
                  <a:cubicBezTo>
                    <a:pt x="4662424" y="2331466"/>
                    <a:pt x="4662424" y="2331466"/>
                    <a:pt x="4662424" y="2331466"/>
                  </a:cubicBezTo>
                  <a:cubicBezTo>
                    <a:pt x="3831463" y="1500505"/>
                    <a:pt x="3831463" y="1500505"/>
                    <a:pt x="3831463" y="1500505"/>
                  </a:cubicBezTo>
                  <a:cubicBezTo>
                    <a:pt x="3854577" y="1477391"/>
                    <a:pt x="3900678" y="1454404"/>
                    <a:pt x="3923792" y="1431290"/>
                  </a:cubicBezTo>
                  <a:cubicBezTo>
                    <a:pt x="4108450" y="1223518"/>
                    <a:pt x="4108450" y="923544"/>
                    <a:pt x="3923792" y="738886"/>
                  </a:cubicBezTo>
                  <a:cubicBezTo>
                    <a:pt x="3739134" y="554228"/>
                    <a:pt x="3439033" y="554228"/>
                    <a:pt x="3254375" y="738886"/>
                  </a:cubicBezTo>
                  <a:cubicBezTo>
                    <a:pt x="3231261" y="762000"/>
                    <a:pt x="3185160" y="808101"/>
                    <a:pt x="3162046" y="854329"/>
                  </a:cubicBezTo>
                  <a:cubicBezTo>
                    <a:pt x="2331212" y="0"/>
                    <a:pt x="2331212" y="0"/>
                    <a:pt x="2331212" y="0"/>
                  </a:cubicBezTo>
                  <a:cubicBezTo>
                    <a:pt x="1638808" y="715518"/>
                    <a:pt x="1638808" y="715518"/>
                    <a:pt x="1638808" y="715518"/>
                  </a:cubicBezTo>
                  <a:cubicBezTo>
                    <a:pt x="1869567" y="946277"/>
                    <a:pt x="1869567" y="1361821"/>
                    <a:pt x="1615694" y="1615694"/>
                  </a:cubicBezTo>
                  <a:cubicBezTo>
                    <a:pt x="1361821" y="1846453"/>
                    <a:pt x="969391" y="1846453"/>
                    <a:pt x="715518" y="1615694"/>
                  </a:cubicBezTo>
                  <a:cubicBezTo>
                    <a:pt x="0" y="2331212"/>
                    <a:pt x="0" y="2331212"/>
                    <a:pt x="0" y="2331212"/>
                  </a:cubicBezTo>
                  <a:cubicBezTo>
                    <a:pt x="854075" y="3185287"/>
                    <a:pt x="854075" y="3185287"/>
                    <a:pt x="854075" y="3185287"/>
                  </a:cubicBezTo>
                  <a:cubicBezTo>
                    <a:pt x="807974" y="3185287"/>
                    <a:pt x="761746" y="3231388"/>
                    <a:pt x="738632" y="3254502"/>
                  </a:cubicBezTo>
                  <a:cubicBezTo>
                    <a:pt x="530860" y="3462274"/>
                    <a:pt x="530860" y="3762248"/>
                    <a:pt x="738632" y="3946906"/>
                  </a:cubicBezTo>
                  <a:cubicBezTo>
                    <a:pt x="923290" y="4131564"/>
                    <a:pt x="1223391" y="4131564"/>
                    <a:pt x="1408049" y="394690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426800">
            <a:off x="8688154" y="-1503388"/>
            <a:ext cx="2575574" cy="2562349"/>
            <a:chOff x="0" y="0"/>
            <a:chExt cx="4640128" cy="4616303"/>
          </a:xfrm>
          <a:solidFill>
            <a:srgbClr val="F3A08D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426800">
            <a:off x="11023454" y="1510861"/>
            <a:ext cx="2575574" cy="2562349"/>
            <a:chOff x="0" y="0"/>
            <a:chExt cx="4640128" cy="461630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807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97877" y="1171172"/>
            <a:ext cx="7443334" cy="741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5559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Franklin Gothic Medium" panose="020B0603020102020204" pitchFamily="34" charset="0"/>
                <a:ea typeface="Balmy"/>
                <a:cs typeface="Balmy"/>
                <a:sym typeface="Balmy"/>
              </a:rPr>
              <a:t>Resources Needed: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78495" y="2519354"/>
            <a:ext cx="3605813" cy="688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5788"/>
              </a:lnSpc>
              <a:spcBef>
                <a:spcPct val="0"/>
              </a:spcBef>
            </a:pPr>
            <a:r>
              <a:rPr lang="en-US" sz="4134" dirty="0">
                <a:solidFill>
                  <a:srgbClr val="000000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Flexibility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9085" y="2526008"/>
            <a:ext cx="3284781" cy="688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5788"/>
              </a:lnSpc>
              <a:spcBef>
                <a:spcPct val="0"/>
              </a:spcBef>
            </a:pPr>
            <a:r>
              <a:rPr lang="en-US" sz="4134" dirty="0">
                <a:solidFill>
                  <a:srgbClr val="000000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Enthusiasm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90701" y="3950759"/>
            <a:ext cx="2600867" cy="688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5788"/>
              </a:lnSpc>
              <a:spcBef>
                <a:spcPct val="0"/>
              </a:spcBef>
            </a:pPr>
            <a:r>
              <a:rPr lang="en-US" sz="4134" dirty="0">
                <a:solidFill>
                  <a:srgbClr val="000000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Time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23452" y="3947432"/>
            <a:ext cx="3096708" cy="688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5788"/>
              </a:lnSpc>
              <a:spcBef>
                <a:spcPct val="0"/>
              </a:spcBef>
            </a:pPr>
            <a:r>
              <a:rPr lang="en-US" sz="4134" dirty="0">
                <a:solidFill>
                  <a:srgbClr val="000000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Staffing</a:t>
            </a:r>
          </a:p>
        </p:txBody>
      </p:sp>
      <p:sp>
        <p:nvSpPr>
          <p:cNvPr id="19" name="TextBox 14"/>
          <p:cNvSpPr txBox="1"/>
          <p:nvPr/>
        </p:nvSpPr>
        <p:spPr>
          <a:xfrm>
            <a:off x="1384479" y="5375510"/>
            <a:ext cx="5270130" cy="688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5788"/>
              </a:lnSpc>
              <a:spcBef>
                <a:spcPct val="0"/>
              </a:spcBef>
            </a:pPr>
            <a:r>
              <a:rPr lang="en-US" sz="4134" dirty="0">
                <a:solidFill>
                  <a:srgbClr val="000000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Willingness for Change</a:t>
            </a:r>
          </a:p>
        </p:txBody>
      </p:sp>
      <p:sp>
        <p:nvSpPr>
          <p:cNvPr id="20" name="TextBox 15"/>
          <p:cNvSpPr txBox="1"/>
          <p:nvPr/>
        </p:nvSpPr>
        <p:spPr>
          <a:xfrm>
            <a:off x="7376319" y="5375509"/>
            <a:ext cx="3605814" cy="688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5788"/>
              </a:lnSpc>
              <a:spcBef>
                <a:spcPct val="0"/>
              </a:spcBef>
            </a:pPr>
            <a:r>
              <a:rPr lang="en-US" sz="4134" dirty="0">
                <a:solidFill>
                  <a:srgbClr val="000000"/>
                </a:solidFill>
                <a:latin typeface="Franklin Gothic Medium" panose="020B0603020102020204" pitchFamily="34" charset="0"/>
                <a:ea typeface="Just Another Hand"/>
                <a:cs typeface="Just Another Hand"/>
                <a:sym typeface="Just Another Hand"/>
              </a:rPr>
              <a:t>Investment</a:t>
            </a:r>
          </a:p>
        </p:txBody>
      </p:sp>
    </p:spTree>
    <p:extLst>
      <p:ext uri="{BB962C8B-B14F-4D97-AF65-F5344CB8AC3E}">
        <p14:creationId xmlns:p14="http://schemas.microsoft.com/office/powerpoint/2010/main" val="390844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8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0" y="1964560"/>
            <a:ext cx="12168611" cy="2928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ts val="9309"/>
              </a:lnSpc>
            </a:pPr>
            <a:r>
              <a:rPr lang="en-US" sz="6649" dirty="0">
                <a:solidFill>
                  <a:srgbClr val="FFFFFF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Thank you. </a:t>
            </a:r>
          </a:p>
          <a:p>
            <a:pPr algn="ctr" defTabSz="608076">
              <a:lnSpc>
                <a:spcPts val="3910"/>
              </a:lnSpc>
            </a:pPr>
            <a:endParaRPr lang="en-US" sz="2400" dirty="0">
              <a:solidFill>
                <a:srgbClr val="FFFFFF"/>
              </a:solidFill>
              <a:latin typeface="Franklin Gothic Medium" panose="020B0603020102020204" pitchFamily="34" charset="0"/>
              <a:ea typeface="Canva Sans Bold"/>
              <a:cs typeface="Canva Sans Bold"/>
              <a:sym typeface="Canva Sans Bold"/>
            </a:endParaRPr>
          </a:p>
          <a:p>
            <a:pPr algn="ctr" defTabSz="608076">
              <a:lnSpc>
                <a:spcPts val="3910"/>
              </a:lnSpc>
            </a:pPr>
            <a:r>
              <a:rPr lang="en-US" sz="2793" dirty="0">
                <a:solidFill>
                  <a:srgbClr val="FFFFFF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Norrie Bradley, RN, BSN</a:t>
            </a:r>
          </a:p>
          <a:p>
            <a:pPr algn="ctr" defTabSz="608076">
              <a:lnSpc>
                <a:spcPts val="2979"/>
              </a:lnSpc>
            </a:pPr>
            <a:r>
              <a:rPr lang="en-US" sz="2128" dirty="0">
                <a:solidFill>
                  <a:srgbClr val="FFFFFF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Trauma Program Manager, CoxHealth Level 1 Trauma Center</a:t>
            </a:r>
          </a:p>
          <a:p>
            <a:pPr algn="ctr" defTabSz="608076">
              <a:lnSpc>
                <a:spcPts val="2979"/>
              </a:lnSpc>
            </a:pPr>
            <a:r>
              <a:rPr lang="en-US" sz="2128" dirty="0">
                <a:solidFill>
                  <a:srgbClr val="FFFFFF"/>
                </a:solidFill>
                <a:latin typeface="Franklin Gothic Medium" panose="020B0603020102020204" pitchFamily="34" charset="0"/>
                <a:ea typeface="Canva Sans Bold"/>
                <a:cs typeface="Canva Sans Bold"/>
                <a:sym typeface="Canva Sans Bold"/>
              </a:rPr>
              <a:t>Norrie.Bradley@CoxHealth.com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44" y="3014529"/>
            <a:ext cx="12131750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88" dirty="0">
                <a:solidFill>
                  <a:srgbClr val="C87137"/>
                </a:solidFill>
                <a:latin typeface="Franklin Gothic Demi" pitchFamily="34" charset="0"/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B11FE8-80CA-7E87-2203-D2F24D07BB9B}"/>
              </a:ext>
            </a:extLst>
          </p:cNvPr>
          <p:cNvSpPr txBox="1"/>
          <p:nvPr/>
        </p:nvSpPr>
        <p:spPr>
          <a:xfrm>
            <a:off x="456069" y="616577"/>
            <a:ext cx="3040459" cy="58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2" dirty="0">
                <a:solidFill>
                  <a:srgbClr val="767171"/>
                </a:solidFill>
                <a:latin typeface="Franklin Gothic Demi" pitchFamily="34" charset="0"/>
              </a:rPr>
              <a:t>TSN</a:t>
            </a:r>
            <a:r>
              <a:rPr lang="en-US" sz="3192" dirty="0">
                <a:solidFill>
                  <a:srgbClr val="C87137"/>
                </a:solidFill>
                <a:latin typeface="Franklin Gothic Demi" pitchFamily="34" charset="0"/>
              </a:rPr>
              <a:t> Webinars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2E56A1-991F-DDF4-6DAC-A76A5042170B}"/>
              </a:ext>
            </a:extLst>
          </p:cNvPr>
          <p:cNvCxnSpPr>
            <a:cxnSpLocks/>
          </p:cNvCxnSpPr>
          <p:nvPr/>
        </p:nvCxnSpPr>
        <p:spPr>
          <a:xfrm>
            <a:off x="532081" y="540564"/>
            <a:ext cx="2508379" cy="0"/>
          </a:xfrm>
          <a:prstGeom prst="line">
            <a:avLst/>
          </a:prstGeom>
          <a:ln w="76200">
            <a:solidFill>
              <a:srgbClr val="C871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purple backgroun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34806E3-C625-864C-72CD-2A79DEB9C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0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15;p20" descr="A picture containing text, sky, building, outdoor">
            <a:extLst>
              <a:ext uri="{FF2B5EF4-FFF2-40B4-BE49-F238E27FC236}">
                <a16:creationId xmlns:a16="http://schemas.microsoft.com/office/drawing/2014/main" id="{6B26707D-B416-9FA8-CCAA-BAE729016C8F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 rotWithShape="1">
          <a:blip r:embed="rId3"/>
          <a:srcRect l="20533" r="20533"/>
          <a:stretch/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1CF316-266F-B53A-2232-C3ED79540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Medium" panose="020B0603020102020204" pitchFamily="34" charset="0"/>
              </a:rPr>
              <a:t>St. Mary’s Regional Hospital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ABFB52-1186-4C6D-D7BC-803D2E27A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Franklin Gothic Medium" panose="020B0603020102020204" pitchFamily="34" charset="0"/>
              </a:rPr>
              <a:t>Grand Junction, CO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9E2054-B317-795C-6ECF-A5D64AD3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r>
              <a:rPr lang="en-US">
                <a:solidFill>
                  <a:srgbClr val="F7F5F9"/>
                </a:solidFill>
                <a:latin typeface="Arial"/>
              </a:rPr>
              <a:t>Confidential and property of Intermountain Health</a:t>
            </a:r>
          </a:p>
        </p:txBody>
      </p:sp>
    </p:spTree>
    <p:extLst>
      <p:ext uri="{BB962C8B-B14F-4D97-AF65-F5344CB8AC3E}">
        <p14:creationId xmlns:p14="http://schemas.microsoft.com/office/powerpoint/2010/main" val="400370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6CB60-DEBB-F8EE-06E5-6A6BD63E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r>
              <a:rPr lang="en-US">
                <a:solidFill>
                  <a:srgbClr val="F7F5F9"/>
                </a:solidFill>
                <a:latin typeface="Arial"/>
              </a:rPr>
              <a:t>Confidential and property of Intermountain Health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7B8661-DE61-1472-B92F-4B8F11DFF8C4}"/>
              </a:ext>
            </a:extLst>
          </p:cNvPr>
          <p:cNvSpPr txBox="1"/>
          <p:nvPr/>
        </p:nvSpPr>
        <p:spPr>
          <a:xfrm>
            <a:off x="1144645" y="1068615"/>
            <a:ext cx="9689725" cy="402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8076"/>
            <a:r>
              <a:rPr lang="en-US" sz="4256" dirty="0">
                <a:solidFill>
                  <a:srgbClr val="F7F5F9"/>
                </a:solidFill>
                <a:latin typeface="Franklin Gothic Medium" panose="020B0603020102020204" pitchFamily="34" charset="0"/>
              </a:rPr>
              <a:t>Level II </a:t>
            </a:r>
          </a:p>
          <a:p>
            <a:pPr marL="1216152" lvl="1" indent="-608076" defTabSz="608076">
              <a:buFont typeface="Arial" panose="020B0604020202020204" pitchFamily="34" charset="0"/>
              <a:buChar char="•"/>
            </a:pPr>
            <a:endParaRPr lang="en-US" sz="2660" dirty="0">
              <a:solidFill>
                <a:srgbClr val="F7F5F9"/>
              </a:solidFill>
              <a:latin typeface="Franklin Gothic Medium" panose="020B0603020102020204" pitchFamily="34" charset="0"/>
            </a:endParaRPr>
          </a:p>
          <a:p>
            <a:pPr marL="1064133" lvl="1" indent="-456057" defTabSz="608076">
              <a:buFont typeface="Wingdings" panose="05000000000000000000" pitchFamily="2" charset="2"/>
              <a:buChar char="§"/>
            </a:pPr>
            <a:r>
              <a:rPr lang="en-US" sz="2660" dirty="0">
                <a:solidFill>
                  <a:srgbClr val="F7F5F9"/>
                </a:solidFill>
                <a:latin typeface="Franklin Gothic Medium" panose="020B0603020102020204" pitchFamily="34" charset="0"/>
              </a:rPr>
              <a:t>ACS verified since 1992</a:t>
            </a:r>
          </a:p>
          <a:p>
            <a:pPr marL="1064133" lvl="1" indent="-456057" defTabSz="608076">
              <a:buFont typeface="Wingdings" panose="05000000000000000000" pitchFamily="2" charset="2"/>
              <a:buChar char="§"/>
            </a:pPr>
            <a:endParaRPr lang="en-US" sz="2660" dirty="0">
              <a:solidFill>
                <a:srgbClr val="F7F5F9"/>
              </a:solidFill>
              <a:latin typeface="Franklin Gothic Medium" panose="020B0603020102020204" pitchFamily="34" charset="0"/>
            </a:endParaRPr>
          </a:p>
          <a:p>
            <a:pPr marL="1064133" lvl="1" indent="-456057" defTabSz="608076">
              <a:buFont typeface="Wingdings" panose="05000000000000000000" pitchFamily="2" charset="2"/>
              <a:buChar char="§"/>
            </a:pPr>
            <a:r>
              <a:rPr lang="en-US" sz="2660" dirty="0">
                <a:solidFill>
                  <a:srgbClr val="F7F5F9"/>
                </a:solidFill>
                <a:latin typeface="Franklin Gothic Medium" panose="020B0603020102020204" pitchFamily="34" charset="0"/>
              </a:rPr>
              <a:t>State of Colorado designated since 1999</a:t>
            </a:r>
          </a:p>
          <a:p>
            <a:pPr marL="608076" lvl="1" defTabSz="608076"/>
            <a:endParaRPr lang="en-US" sz="2660" dirty="0">
              <a:solidFill>
                <a:srgbClr val="F7F5F9"/>
              </a:solidFill>
              <a:latin typeface="Franklin Gothic Medium" panose="020B0603020102020204" pitchFamily="34" charset="0"/>
            </a:endParaRPr>
          </a:p>
          <a:p>
            <a:pPr marL="608076" lvl="1" defTabSz="608076"/>
            <a:endParaRPr lang="en-US" sz="2660" dirty="0">
              <a:solidFill>
                <a:srgbClr val="F7F5F9"/>
              </a:solidFill>
              <a:latin typeface="Franklin Gothic Medium" panose="020B0603020102020204" pitchFamily="34" charset="0"/>
            </a:endParaRPr>
          </a:p>
          <a:p>
            <a:pPr marL="608076" lvl="1" defTabSz="608076"/>
            <a:endParaRPr lang="en-US" sz="2660" dirty="0">
              <a:solidFill>
                <a:srgbClr val="F7F5F9"/>
              </a:solidFill>
              <a:latin typeface="Franklin Gothic Medium" panose="020B0603020102020204" pitchFamily="34" charset="0"/>
            </a:endParaRPr>
          </a:p>
          <a:p>
            <a:pPr marL="608076" lvl="1" defTabSz="608076"/>
            <a:endParaRPr lang="en-US" sz="2660" dirty="0">
              <a:solidFill>
                <a:srgbClr val="F7F5F9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36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circle with white text&#10;&#10;Description automatically generated">
            <a:extLst>
              <a:ext uri="{FF2B5EF4-FFF2-40B4-BE49-F238E27FC236}">
                <a16:creationId xmlns:a16="http://schemas.microsoft.com/office/drawing/2014/main" id="{D8826943-8465-6152-900F-71255BC7D8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47" r="4707" b="-1"/>
          <a:stretch/>
        </p:blipFill>
        <p:spPr>
          <a:xfrm>
            <a:off x="27" y="8497"/>
            <a:ext cx="12161811" cy="6841020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6CB60-DEBB-F8EE-06E5-6A6BD63E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7969" y="6349275"/>
            <a:ext cx="4104620" cy="143274"/>
          </a:xfrm>
        </p:spPr>
        <p:txBody>
          <a:bodyPr vert="horz" lIns="0" tIns="0" rIns="0" bIns="0" rtlCol="0" anchor="ctr">
            <a:normAutofit/>
          </a:bodyPr>
          <a:lstStyle/>
          <a:p>
            <a:pPr defTabSz="608076">
              <a:spcAft>
                <a:spcPts val="798"/>
              </a:spcAft>
            </a:pPr>
            <a:r>
              <a:rPr lang="en-US">
                <a:solidFill>
                  <a:srgbClr val="F7F5F9"/>
                </a:solidFill>
                <a:latin typeface="Arial"/>
              </a:rPr>
              <a:t>Confidential and property of Intermountain Health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88754C4A-3A3B-2AB0-83AB-49E4BC62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786" y="6349275"/>
            <a:ext cx="364855" cy="143274"/>
          </a:xfrm>
        </p:spPr>
        <p:txBody>
          <a:bodyPr vert="horz" lIns="0" tIns="0" rIns="0" bIns="0" rtlCol="0" anchor="ctr">
            <a:normAutofit/>
          </a:bodyPr>
          <a:lstStyle/>
          <a:p>
            <a:pPr defTabSz="608076">
              <a:spcAft>
                <a:spcPts val="798"/>
              </a:spcAft>
            </a:pPr>
            <a:fld id="{57EAB85A-CEDA-4147-BFEE-FE6E6956DCC7}" type="slidenum">
              <a:rPr lang="en-US">
                <a:solidFill>
                  <a:srgbClr val="F7F5F9"/>
                </a:solidFill>
                <a:latin typeface="Arial"/>
              </a:rPr>
              <a:pPr defTabSz="608076">
                <a:spcAft>
                  <a:spcPts val="798"/>
                </a:spcAft>
              </a:pPr>
              <a:t>7</a:t>
            </a:fld>
            <a:endParaRPr lang="en-US">
              <a:solidFill>
                <a:srgbClr val="F7F5F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368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B93DE8C7-5EBE-D805-08CB-01907B14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18" y="985832"/>
            <a:ext cx="11047002" cy="881423"/>
          </a:xfrm>
        </p:spPr>
        <p:txBody>
          <a:bodyPr/>
          <a:lstStyle/>
          <a:p>
            <a:r>
              <a:rPr lang="en-US" sz="4788" dirty="0">
                <a:latin typeface="Franklin Gothic Medium" panose="020B0603020102020204" pitchFamily="34" charset="0"/>
              </a:rPr>
              <a:t>Our hospital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F7E8BB4-DAED-A0F9-C5D2-4A3403D90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286" y="2058622"/>
            <a:ext cx="5125212" cy="4007615"/>
          </a:xfrm>
        </p:spPr>
        <p:txBody>
          <a:bodyPr/>
          <a:lstStyle/>
          <a:p>
            <a:pPr marL="152019">
              <a:lnSpc>
                <a:spcPct val="150000"/>
              </a:lnSpc>
            </a:pPr>
            <a:r>
              <a:rPr lang="en-US" sz="2394" dirty="0">
                <a:latin typeface="Franklin Gothic Medium" panose="020B0603020102020204" pitchFamily="34" charset="0"/>
              </a:rPr>
              <a:t>346 Licensed Beds, 33 in ED</a:t>
            </a:r>
          </a:p>
          <a:p>
            <a:pPr marL="152019">
              <a:lnSpc>
                <a:spcPct val="150000"/>
              </a:lnSpc>
            </a:pPr>
            <a:r>
              <a:rPr lang="en-US" sz="2394" dirty="0">
                <a:latin typeface="Franklin Gothic Medium" panose="020B0603020102020204" pitchFamily="34" charset="0"/>
              </a:rPr>
              <a:t>42K ED Visits</a:t>
            </a:r>
          </a:p>
          <a:p>
            <a:pPr marL="152019">
              <a:lnSpc>
                <a:spcPct val="150000"/>
              </a:lnSpc>
            </a:pPr>
            <a:r>
              <a:rPr lang="en-US" sz="2394" dirty="0">
                <a:latin typeface="Franklin Gothic Medium" panose="020B0603020102020204" pitchFamily="34" charset="0"/>
              </a:rPr>
              <a:t>1,615 Registry Events</a:t>
            </a:r>
          </a:p>
          <a:p>
            <a:pPr marL="152019">
              <a:lnSpc>
                <a:spcPct val="150000"/>
              </a:lnSpc>
            </a:pPr>
            <a:r>
              <a:rPr lang="en-US" sz="2394" dirty="0">
                <a:latin typeface="Franklin Gothic Medium" panose="020B0603020102020204" pitchFamily="34" charset="0"/>
              </a:rPr>
              <a:t>1,446 Trauma Admissions</a:t>
            </a:r>
          </a:p>
          <a:p>
            <a:pPr marL="152019">
              <a:lnSpc>
                <a:spcPct val="150000"/>
              </a:lnSpc>
            </a:pPr>
            <a:r>
              <a:rPr lang="en-US" sz="2394" dirty="0">
                <a:latin typeface="Franklin Gothic Medium" panose="020B0603020102020204" pitchFamily="34" charset="0"/>
              </a:rPr>
              <a:t>383 with ISS &gt;15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DDD587-4A6D-1451-2A1A-A219F2BB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7969" y="6349275"/>
            <a:ext cx="4104620" cy="143274"/>
          </a:xfrm>
        </p:spPr>
        <p:txBody>
          <a:bodyPr anchor="ctr">
            <a:normAutofit/>
          </a:bodyPr>
          <a:lstStyle/>
          <a:p>
            <a:pPr defTabSz="608076">
              <a:spcAft>
                <a:spcPts val="798"/>
              </a:spcAft>
            </a:pPr>
            <a:r>
              <a:rPr lang="en-US">
                <a:solidFill>
                  <a:srgbClr val="F7F5F9"/>
                </a:solidFill>
                <a:latin typeface="Arial"/>
              </a:rPr>
              <a:t>Confidential and property of Intermountain Health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CEA328-FF19-BA3D-581F-E2EE9A1F55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66" r="32249" b="-1"/>
          <a:stretch/>
        </p:blipFill>
        <p:spPr>
          <a:xfrm>
            <a:off x="6230832" y="527894"/>
            <a:ext cx="5373589" cy="5413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605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B93DE8C7-5EBE-D805-08CB-01907B14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18" y="985832"/>
            <a:ext cx="11047002" cy="881423"/>
          </a:xfrm>
        </p:spPr>
        <p:txBody>
          <a:bodyPr/>
          <a:lstStyle/>
          <a:p>
            <a:r>
              <a:rPr lang="en-US" sz="4788" dirty="0"/>
              <a:t> </a:t>
            </a:r>
            <a:r>
              <a:rPr lang="en-US" sz="4788" dirty="0">
                <a:latin typeface="Franklin Gothic Medium" panose="020B0603020102020204" pitchFamily="34" charset="0"/>
              </a:rPr>
              <a:t>2019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F7E8BB4-DAED-A0F9-C5D2-4A3403D90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286" y="2058622"/>
            <a:ext cx="10709356" cy="4007615"/>
          </a:xfrm>
        </p:spPr>
        <p:txBody>
          <a:bodyPr/>
          <a:lstStyle/>
          <a:p>
            <a:r>
              <a:rPr lang="en-US" sz="3192" b="1" dirty="0">
                <a:latin typeface="Franklin Gothic Medium" panose="020B0603020102020204" pitchFamily="34" charset="0"/>
              </a:rPr>
              <a:t>100% turnover</a:t>
            </a:r>
            <a:r>
              <a:rPr lang="en-US" sz="3192" dirty="0">
                <a:latin typeface="Franklin Gothic Medium" panose="020B0603020102020204" pitchFamily="34" charset="0"/>
              </a:rPr>
              <a:t> during the year</a:t>
            </a:r>
          </a:p>
          <a:p>
            <a:endParaRPr lang="en-US" sz="3192" dirty="0">
              <a:latin typeface="Franklin Gothic Medium" panose="020B0603020102020204" pitchFamily="34" charset="0"/>
            </a:endParaRPr>
          </a:p>
          <a:p>
            <a:pPr marL="456057" indent="-456057">
              <a:buFont typeface="Wingdings" panose="05000000000000000000" pitchFamily="2" charset="2"/>
              <a:buChar char="§"/>
            </a:pPr>
            <a:r>
              <a:rPr lang="en-US" dirty="0">
                <a:latin typeface="Franklin Gothic Medium" panose="020B0603020102020204" pitchFamily="34" charset="0"/>
              </a:rPr>
              <a:t>Dec – 2 FTE RN Registrars (one new, one adapted)</a:t>
            </a:r>
          </a:p>
          <a:p>
            <a:pPr marL="456057" indent="-456057">
              <a:buFont typeface="Wingdings" panose="05000000000000000000" pitchFamily="2" charset="2"/>
              <a:buChar char="§"/>
            </a:pPr>
            <a:r>
              <a:rPr lang="en-US" dirty="0">
                <a:latin typeface="Franklin Gothic Medium" panose="020B0603020102020204" pitchFamily="34" charset="0"/>
              </a:rPr>
              <a:t>New Registry Sept 2019 – ImageTrend State Platform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pPr algn="r"/>
            <a:r>
              <a:rPr lang="en-US" b="1" dirty="0">
                <a:latin typeface="Franklin Gothic Medium" panose="020B0603020102020204" pitchFamily="34" charset="0"/>
              </a:rPr>
              <a:t>NTDS events: 1,303</a:t>
            </a:r>
            <a:endParaRPr lang="en-US" dirty="0">
              <a:latin typeface="Franklin Gothic Medium" panose="020B0603020102020204" pitchFamily="34" charset="0"/>
            </a:endParaRP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DDD587-4A6D-1451-2A1A-A219F2BB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7969" y="6349275"/>
            <a:ext cx="4104620" cy="143274"/>
          </a:xfrm>
        </p:spPr>
        <p:txBody>
          <a:bodyPr anchor="ctr">
            <a:normAutofit/>
          </a:bodyPr>
          <a:lstStyle/>
          <a:p>
            <a:pPr defTabSz="608076">
              <a:spcAft>
                <a:spcPts val="798"/>
              </a:spcAft>
            </a:pPr>
            <a:r>
              <a:rPr lang="en-US">
                <a:solidFill>
                  <a:srgbClr val="F7F5F9"/>
                </a:solidFill>
                <a:latin typeface="Arial"/>
              </a:rPr>
              <a:t>Confidential and property of Intermountain Health</a:t>
            </a: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6F0A06A4-5580-64AA-1877-BE988428E0F3}"/>
              </a:ext>
            </a:extLst>
          </p:cNvPr>
          <p:cNvSpPr/>
          <p:nvPr/>
        </p:nvSpPr>
        <p:spPr>
          <a:xfrm>
            <a:off x="8227856" y="365452"/>
            <a:ext cx="2817077" cy="1903864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8076"/>
            <a:r>
              <a:rPr lang="en-US" sz="3192" b="1" dirty="0">
                <a:ln/>
                <a:solidFill>
                  <a:srgbClr val="FF0044"/>
                </a:solidFill>
                <a:latin typeface="Franklin Gothic Medium" panose="020B0603020102020204" pitchFamily="34" charset="0"/>
              </a:rPr>
              <a:t>Greater than</a:t>
            </a:r>
          </a:p>
          <a:p>
            <a:pPr algn="ctr" defTabSz="608076"/>
            <a:r>
              <a:rPr lang="en-US" sz="3192" b="1" dirty="0">
                <a:ln/>
                <a:solidFill>
                  <a:srgbClr val="FF0044"/>
                </a:solidFill>
                <a:latin typeface="Franklin Gothic Medium" panose="020B0603020102020204" pitchFamily="34" charset="0"/>
              </a:rPr>
              <a:t>60 days to completion</a:t>
            </a:r>
          </a:p>
        </p:txBody>
      </p:sp>
    </p:spTree>
    <p:extLst>
      <p:ext uri="{BB962C8B-B14F-4D97-AF65-F5344CB8AC3E}">
        <p14:creationId xmlns:p14="http://schemas.microsoft.com/office/powerpoint/2010/main" val="30065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C82C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H Colors">
      <a:dk1>
        <a:srgbClr val="110057"/>
      </a:dk1>
      <a:lt1>
        <a:srgbClr val="F7F5F9"/>
      </a:lt1>
      <a:dk2>
        <a:srgbClr val="4A00E2"/>
      </a:dk2>
      <a:lt2>
        <a:srgbClr val="FFFFFF"/>
      </a:lt2>
      <a:accent1>
        <a:srgbClr val="110057"/>
      </a:accent1>
      <a:accent2>
        <a:srgbClr val="4A00E2"/>
      </a:accent2>
      <a:accent3>
        <a:srgbClr val="FF0044"/>
      </a:accent3>
      <a:accent4>
        <a:srgbClr val="7CAFD0"/>
      </a:accent4>
      <a:accent5>
        <a:srgbClr val="FF5D55"/>
      </a:accent5>
      <a:accent6>
        <a:srgbClr val="FFBCB9"/>
      </a:accent6>
      <a:hlink>
        <a:srgbClr val="110057"/>
      </a:hlink>
      <a:folHlink>
        <a:srgbClr val="4A00E2"/>
      </a:folHlink>
    </a:clrScheme>
    <a:fontScheme name="IH Offic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Intermountain Health Presentation Template January 2023" id="{F4E43292-3BD6-5847-9DCF-98B7E02E9926}" vid="{E8310FD4-BAE1-F24A-BD9E-39A6EA2236FC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3526</TotalTime>
  <Words>1244</Words>
  <Application>Microsoft Macintosh PowerPoint</Application>
  <PresentationFormat>Custom</PresentationFormat>
  <Paragraphs>312</Paragraphs>
  <Slides>43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Aptos</vt:lpstr>
      <vt:lpstr>Arial</vt:lpstr>
      <vt:lpstr>Calibri</vt:lpstr>
      <vt:lpstr>Franklin Gothic Demi</vt:lpstr>
      <vt:lpstr>Franklin Gothic Medium</vt:lpstr>
      <vt:lpstr>Symbol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3 Day to Completion</vt:lpstr>
      <vt:lpstr>St. Mary’s Regional Hospital</vt:lpstr>
      <vt:lpstr>PowerPoint Presentation</vt:lpstr>
      <vt:lpstr>PowerPoint Presentation</vt:lpstr>
      <vt:lpstr>Our hospital</vt:lpstr>
      <vt:lpstr> 2019</vt:lpstr>
      <vt:lpstr>Facility Inclusion Criteria</vt:lpstr>
      <vt:lpstr>2020</vt:lpstr>
      <vt:lpstr>Facility Data Dictionary</vt:lpstr>
      <vt:lpstr>2021</vt:lpstr>
      <vt:lpstr>Update to IRR</vt:lpstr>
      <vt:lpstr>2022</vt:lpstr>
      <vt:lpstr>Pre- Existing Conditions</vt:lpstr>
      <vt:lpstr>2023</vt:lpstr>
      <vt:lpstr>2024 Average Days to Completion</vt:lpstr>
      <vt:lpstr>2024 (Jan – June)</vt:lpstr>
      <vt:lpstr>2024 Average Days to Completion</vt:lpstr>
      <vt:lpstr>Key factors in how we got here:</vt:lpstr>
      <vt:lpstr>The Team:</vt:lpstr>
      <vt:lpstr>Thank you!  Jodi.Greenwood@imail.org 970-298-2022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Bob</dc:creator>
  <cp:lastModifiedBy>Robert Fojut</cp:lastModifiedBy>
  <cp:revision>132</cp:revision>
  <cp:lastPrinted>2024-04-24T16:14:57Z</cp:lastPrinted>
  <dcterms:created xsi:type="dcterms:W3CDTF">2020-08-04T17:04:33Z</dcterms:created>
  <dcterms:modified xsi:type="dcterms:W3CDTF">2024-08-21T20:21:51Z</dcterms:modified>
</cp:coreProperties>
</file>